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5" r:id="rId3"/>
    <p:sldId id="260" r:id="rId4"/>
    <p:sldId id="259" r:id="rId5"/>
    <p:sldId id="292" r:id="rId6"/>
    <p:sldId id="293" r:id="rId7"/>
    <p:sldId id="261" r:id="rId8"/>
    <p:sldId id="262" r:id="rId9"/>
    <p:sldId id="263" r:id="rId10"/>
    <p:sldId id="291" r:id="rId11"/>
    <p:sldId id="290" r:id="rId12"/>
    <p:sldId id="281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FF3CA-ED15-4DA4-AE17-DEA88E7758E3}" v="314" dt="2025-02-28T08:13:46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94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chauhan" userId="2f15044b768472ae" providerId="LiveId" clId="{1BDFC588-55D4-4A1F-AB76-943E4B66DA09}"/>
    <pc:docChg chg="custSel modSld">
      <pc:chgData name="pradeep chauhan" userId="2f15044b768472ae" providerId="LiveId" clId="{1BDFC588-55D4-4A1F-AB76-943E4B66DA09}" dt="2025-02-26T08:07:41.389" v="162" actId="20577"/>
      <pc:docMkLst>
        <pc:docMk/>
      </pc:docMkLst>
      <pc:sldChg chg="addSp modSp mod">
        <pc:chgData name="pradeep chauhan" userId="2f15044b768472ae" providerId="LiveId" clId="{1BDFC588-55D4-4A1F-AB76-943E4B66DA09}" dt="2025-02-26T08:07:41.389" v="162" actId="20577"/>
        <pc:sldMkLst>
          <pc:docMk/>
          <pc:sldMk cId="2827898987" sldId="256"/>
        </pc:sldMkLst>
        <pc:spChg chg="mod">
          <ac:chgData name="pradeep chauhan" userId="2f15044b768472ae" providerId="LiveId" clId="{1BDFC588-55D4-4A1F-AB76-943E4B66DA09}" dt="2025-02-26T08:07:41.389" v="162" actId="20577"/>
          <ac:spMkLst>
            <pc:docMk/>
            <pc:sldMk cId="2827898987" sldId="256"/>
            <ac:spMk id="2" creationId="{52B4841D-4109-20CB-B253-8EF7C080604D}"/>
          </ac:spMkLst>
        </pc:spChg>
      </pc:sldChg>
      <pc:sldChg chg="addSp modSp mod">
        <pc:chgData name="pradeep chauhan" userId="2f15044b768472ae" providerId="LiveId" clId="{1BDFC588-55D4-4A1F-AB76-943E4B66DA09}" dt="2025-02-25T05:53:18.256" v="62" actId="1076"/>
        <pc:sldMkLst>
          <pc:docMk/>
          <pc:sldMk cId="2304652768" sldId="257"/>
        </pc:sldMkLst>
        <pc:spChg chg="mod">
          <ac:chgData name="pradeep chauhan" userId="2f15044b768472ae" providerId="LiveId" clId="{1BDFC588-55D4-4A1F-AB76-943E4B66DA09}" dt="2025-02-25T05:52:51.009" v="58" actId="20577"/>
          <ac:spMkLst>
            <pc:docMk/>
            <pc:sldMk cId="2304652768" sldId="257"/>
            <ac:spMk id="2" creationId="{7ADC40F3-E1DD-E82F-3F29-9401CD52B8A1}"/>
          </ac:spMkLst>
        </pc:spChg>
        <pc:picChg chg="add mod">
          <ac:chgData name="pradeep chauhan" userId="2f15044b768472ae" providerId="LiveId" clId="{1BDFC588-55D4-4A1F-AB76-943E4B66DA09}" dt="2025-02-25T05:53:18.256" v="62" actId="1076"/>
          <ac:picMkLst>
            <pc:docMk/>
            <pc:sldMk cId="2304652768" sldId="257"/>
            <ac:picMk id="8" creationId="{99F91C9E-E5EE-B43F-34E3-E301DD4E3779}"/>
          </ac:picMkLst>
        </pc:picChg>
      </pc:sldChg>
      <pc:sldChg chg="modSp mod">
        <pc:chgData name="pradeep chauhan" userId="2f15044b768472ae" providerId="LiveId" clId="{1BDFC588-55D4-4A1F-AB76-943E4B66DA09}" dt="2025-02-25T05:58:30.198" v="135" actId="20577"/>
        <pc:sldMkLst>
          <pc:docMk/>
          <pc:sldMk cId="2838591685" sldId="259"/>
        </pc:sldMkLst>
        <pc:spChg chg="mod">
          <ac:chgData name="pradeep chauhan" userId="2f15044b768472ae" providerId="LiveId" clId="{1BDFC588-55D4-4A1F-AB76-943E4B66DA09}" dt="2025-02-25T05:58:00.445" v="133" actId="20577"/>
          <ac:spMkLst>
            <pc:docMk/>
            <pc:sldMk cId="2838591685" sldId="259"/>
            <ac:spMk id="2" creationId="{8CC8EF4F-6060-143D-E2D3-D39BCB3ADDA4}"/>
          </ac:spMkLst>
        </pc:spChg>
        <pc:graphicFrameChg chg="mod">
          <ac:chgData name="pradeep chauhan" userId="2f15044b768472ae" providerId="LiveId" clId="{1BDFC588-55D4-4A1F-AB76-943E4B66DA09}" dt="2025-02-25T05:58:30.198" v="135" actId="20577"/>
          <ac:graphicFrameMkLst>
            <pc:docMk/>
            <pc:sldMk cId="2838591685" sldId="259"/>
            <ac:graphicFrameMk id="6" creationId="{FBB5840F-85BE-5580-FDC6-C72FB2C1E292}"/>
          </ac:graphicFrameMkLst>
        </pc:graphicFrameChg>
      </pc:sldChg>
      <pc:sldChg chg="modSp mod">
        <pc:chgData name="pradeep chauhan" userId="2f15044b768472ae" providerId="LiveId" clId="{1BDFC588-55D4-4A1F-AB76-943E4B66DA09}" dt="2025-02-25T05:55:24.050" v="69" actId="20577"/>
        <pc:sldMkLst>
          <pc:docMk/>
          <pc:sldMk cId="3038196460" sldId="276"/>
        </pc:sldMkLst>
      </pc:sldChg>
    </pc:docChg>
  </pc:docChgLst>
  <pc:docChgLst>
    <pc:chgData name="pradeep chauhan" userId="2f15044b768472ae" providerId="LiveId" clId="{039FF3CA-ED15-4DA4-AE17-DEA88E7758E3}"/>
    <pc:docChg chg="undo redo custSel addSld delSld modSld sldOrd">
      <pc:chgData name="pradeep chauhan" userId="2f15044b768472ae" providerId="LiveId" clId="{039FF3CA-ED15-4DA4-AE17-DEA88E7758E3}" dt="2025-02-28T08:13:46.165" v="2068" actId="20577"/>
      <pc:docMkLst>
        <pc:docMk/>
      </pc:docMkLst>
      <pc:sldChg chg="modSp mod ord">
        <pc:chgData name="pradeep chauhan" userId="2f15044b768472ae" providerId="LiveId" clId="{039FF3CA-ED15-4DA4-AE17-DEA88E7758E3}" dt="2025-02-27T05:42:23.644" v="230"/>
        <pc:sldMkLst>
          <pc:docMk/>
          <pc:sldMk cId="2827898987" sldId="256"/>
        </pc:sldMkLst>
        <pc:spChg chg="mod">
          <ac:chgData name="pradeep chauhan" userId="2f15044b768472ae" providerId="LiveId" clId="{039FF3CA-ED15-4DA4-AE17-DEA88E7758E3}" dt="2025-02-27T04:18:45.932" v="92" actId="20577"/>
          <ac:spMkLst>
            <pc:docMk/>
            <pc:sldMk cId="2827898987" sldId="256"/>
            <ac:spMk id="2" creationId="{52B4841D-4109-20CB-B253-8EF7C080604D}"/>
          </ac:spMkLst>
        </pc:spChg>
      </pc:sldChg>
      <pc:sldChg chg="addSp modSp mod ord">
        <pc:chgData name="pradeep chauhan" userId="2f15044b768472ae" providerId="LiveId" clId="{039FF3CA-ED15-4DA4-AE17-DEA88E7758E3}" dt="2025-02-27T05:41:38.600" v="226"/>
        <pc:sldMkLst>
          <pc:docMk/>
          <pc:sldMk cId="2304652768" sldId="257"/>
        </pc:sldMkLst>
        <pc:spChg chg="add mod">
          <ac:chgData name="pradeep chauhan" userId="2f15044b768472ae" providerId="LiveId" clId="{039FF3CA-ED15-4DA4-AE17-DEA88E7758E3}" dt="2025-02-26T08:29:01.072" v="21" actId="14100"/>
          <ac:spMkLst>
            <pc:docMk/>
            <pc:sldMk cId="2304652768" sldId="257"/>
            <ac:spMk id="4" creationId="{2A0C24F3-76A1-2B82-A407-E18E4A1604B4}"/>
          </ac:spMkLst>
        </pc:spChg>
        <pc:picChg chg="mod">
          <ac:chgData name="pradeep chauhan" userId="2f15044b768472ae" providerId="LiveId" clId="{039FF3CA-ED15-4DA4-AE17-DEA88E7758E3}" dt="2025-02-26T08:29:10.418" v="22" actId="1076"/>
          <ac:picMkLst>
            <pc:docMk/>
            <pc:sldMk cId="2304652768" sldId="257"/>
            <ac:picMk id="8" creationId="{99F91C9E-E5EE-B43F-34E3-E301DD4E3779}"/>
          </ac:picMkLst>
        </pc:picChg>
      </pc:sldChg>
      <pc:sldChg chg="modSp mod ord">
        <pc:chgData name="pradeep chauhan" userId="2f15044b768472ae" providerId="LiveId" clId="{039FF3CA-ED15-4DA4-AE17-DEA88E7758E3}" dt="2025-02-28T08:12:14.823" v="2024" actId="20577"/>
        <pc:sldMkLst>
          <pc:docMk/>
          <pc:sldMk cId="2838591685" sldId="259"/>
        </pc:sldMkLst>
        <pc:spChg chg="mod">
          <ac:chgData name="pradeep chauhan" userId="2f15044b768472ae" providerId="LiveId" clId="{039FF3CA-ED15-4DA4-AE17-DEA88E7758E3}" dt="2025-02-27T04:20:46.595" v="98" actId="20577"/>
          <ac:spMkLst>
            <pc:docMk/>
            <pc:sldMk cId="2838591685" sldId="259"/>
            <ac:spMk id="2" creationId="{8CC8EF4F-6060-143D-E2D3-D39BCB3ADDA4}"/>
          </ac:spMkLst>
        </pc:spChg>
        <pc:graphicFrameChg chg="mod">
          <ac:chgData name="pradeep chauhan" userId="2f15044b768472ae" providerId="LiveId" clId="{039FF3CA-ED15-4DA4-AE17-DEA88E7758E3}" dt="2025-02-28T08:12:14.823" v="2024" actId="20577"/>
          <ac:graphicFrameMkLst>
            <pc:docMk/>
            <pc:sldMk cId="2838591685" sldId="259"/>
            <ac:graphicFrameMk id="6" creationId="{FBB5840F-85BE-5580-FDC6-C72FB2C1E292}"/>
          </ac:graphicFrameMkLst>
        </pc:graphicFrameChg>
      </pc:sldChg>
      <pc:sldChg chg="modSp mod ord">
        <pc:chgData name="pradeep chauhan" userId="2f15044b768472ae" providerId="LiveId" clId="{039FF3CA-ED15-4DA4-AE17-DEA88E7758E3}" dt="2025-02-27T19:00:07.477" v="1889" actId="20577"/>
        <pc:sldMkLst>
          <pc:docMk/>
          <pc:sldMk cId="3872618460" sldId="260"/>
        </pc:sldMkLst>
        <pc:spChg chg="mod">
          <ac:chgData name="pradeep chauhan" userId="2f15044b768472ae" providerId="LiveId" clId="{039FF3CA-ED15-4DA4-AE17-DEA88E7758E3}" dt="2025-02-27T19:00:07.477" v="1889" actId="20577"/>
          <ac:spMkLst>
            <pc:docMk/>
            <pc:sldMk cId="3872618460" sldId="260"/>
            <ac:spMk id="2" creationId="{4618E3D3-5416-2940-1D05-671B50B11473}"/>
          </ac:spMkLst>
        </pc:spChg>
      </pc:sldChg>
      <pc:sldChg chg="addSp delSp modSp mod">
        <pc:chgData name="pradeep chauhan" userId="2f15044b768472ae" providerId="LiveId" clId="{039FF3CA-ED15-4DA4-AE17-DEA88E7758E3}" dt="2025-02-27T06:38:33.080" v="576" actId="14100"/>
        <pc:sldMkLst>
          <pc:docMk/>
          <pc:sldMk cId="3459659325" sldId="261"/>
        </pc:sldMkLst>
        <pc:spChg chg="mod">
          <ac:chgData name="pradeep chauhan" userId="2f15044b768472ae" providerId="LiveId" clId="{039FF3CA-ED15-4DA4-AE17-DEA88E7758E3}" dt="2025-02-27T06:38:33.080" v="576" actId="14100"/>
          <ac:spMkLst>
            <pc:docMk/>
            <pc:sldMk cId="3459659325" sldId="261"/>
            <ac:spMk id="2" creationId="{ECF1BBC7-A388-146A-2A39-AFB2E86EE576}"/>
          </ac:spMkLst>
        </pc:spChg>
        <pc:spChg chg="del mod">
          <ac:chgData name="pradeep chauhan" userId="2f15044b768472ae" providerId="LiveId" clId="{039FF3CA-ED15-4DA4-AE17-DEA88E7758E3}" dt="2025-02-27T05:34:59.449" v="175"/>
          <ac:spMkLst>
            <pc:docMk/>
            <pc:sldMk cId="3459659325" sldId="261"/>
            <ac:spMk id="3" creationId="{2747E881-D400-0EA2-D713-1475048FC3A3}"/>
          </ac:spMkLst>
        </pc:spChg>
        <pc:spChg chg="add del mod">
          <ac:chgData name="pradeep chauhan" userId="2f15044b768472ae" providerId="LiveId" clId="{039FF3CA-ED15-4DA4-AE17-DEA88E7758E3}" dt="2025-02-27T06:18:40.136" v="364"/>
          <ac:spMkLst>
            <pc:docMk/>
            <pc:sldMk cId="3459659325" sldId="261"/>
            <ac:spMk id="12" creationId="{6FD6F83C-3308-5466-3726-4BBFF6EE788B}"/>
          </ac:spMkLst>
        </pc:spChg>
        <pc:picChg chg="del">
          <ac:chgData name="pradeep chauhan" userId="2f15044b768472ae" providerId="LiveId" clId="{039FF3CA-ED15-4DA4-AE17-DEA88E7758E3}" dt="2025-02-27T05:34:49.947" v="172" actId="478"/>
          <ac:picMkLst>
            <pc:docMk/>
            <pc:sldMk cId="3459659325" sldId="261"/>
            <ac:picMk id="6" creationId="{847BB1EB-071F-238F-9F8A-6BF409EF3DDA}"/>
          </ac:picMkLst>
        </pc:picChg>
        <pc:picChg chg="add del mod">
          <ac:chgData name="pradeep chauhan" userId="2f15044b768472ae" providerId="LiveId" clId="{039FF3CA-ED15-4DA4-AE17-DEA88E7758E3}" dt="2025-02-27T06:18:38.966" v="363" actId="478"/>
          <ac:picMkLst>
            <pc:docMk/>
            <pc:sldMk cId="3459659325" sldId="261"/>
            <ac:picMk id="9" creationId="{E18D8A5A-5402-4374-4486-6A275BC58862}"/>
          </ac:picMkLst>
        </pc:picChg>
        <pc:picChg chg="add mod">
          <ac:chgData name="pradeep chauhan" userId="2f15044b768472ae" providerId="LiveId" clId="{039FF3CA-ED15-4DA4-AE17-DEA88E7758E3}" dt="2025-02-27T06:18:55.275" v="367" actId="1076"/>
          <ac:picMkLst>
            <pc:docMk/>
            <pc:sldMk cId="3459659325" sldId="261"/>
            <ac:picMk id="14" creationId="{0A4EB40D-6D85-B54A-9AFA-4A8372DE9B01}"/>
          </ac:picMkLst>
        </pc:picChg>
      </pc:sldChg>
      <pc:sldChg chg="addSp delSp modSp mod">
        <pc:chgData name="pradeep chauhan" userId="2f15044b768472ae" providerId="LiveId" clId="{039FF3CA-ED15-4DA4-AE17-DEA88E7758E3}" dt="2025-02-27T07:03:54.910" v="900" actId="20577"/>
        <pc:sldMkLst>
          <pc:docMk/>
          <pc:sldMk cId="2766167463" sldId="262"/>
        </pc:sldMkLst>
        <pc:spChg chg="del mod">
          <ac:chgData name="pradeep chauhan" userId="2f15044b768472ae" providerId="LiveId" clId="{039FF3CA-ED15-4DA4-AE17-DEA88E7758E3}" dt="2025-02-27T05:47:18.485" v="265" actId="478"/>
          <ac:spMkLst>
            <pc:docMk/>
            <pc:sldMk cId="2766167463" sldId="262"/>
            <ac:spMk id="2" creationId="{4618E3D3-5416-2940-1D05-671B50B11473}"/>
          </ac:spMkLst>
        </pc:spChg>
        <pc:spChg chg="add mod">
          <ac:chgData name="pradeep chauhan" userId="2f15044b768472ae" providerId="LiveId" clId="{039FF3CA-ED15-4DA4-AE17-DEA88E7758E3}" dt="2025-02-27T07:03:54.910" v="900" actId="20577"/>
          <ac:spMkLst>
            <pc:docMk/>
            <pc:sldMk cId="2766167463" sldId="262"/>
            <ac:spMk id="6" creationId="{2DFF96CF-105D-B712-D30F-5A13E5FBE9D7}"/>
          </ac:spMkLst>
        </pc:spChg>
        <pc:graphicFrameChg chg="add mod modGraphic">
          <ac:chgData name="pradeep chauhan" userId="2f15044b768472ae" providerId="LiveId" clId="{039FF3CA-ED15-4DA4-AE17-DEA88E7758E3}" dt="2025-02-27T06:28:55.810" v="445"/>
          <ac:graphicFrameMkLst>
            <pc:docMk/>
            <pc:sldMk cId="2766167463" sldId="262"/>
            <ac:graphicFrameMk id="4" creationId="{BD284EAB-A344-BFE0-4F39-F817F5E0F6FE}"/>
          </ac:graphicFrameMkLst>
        </pc:graphicFrameChg>
      </pc:sldChg>
      <pc:sldChg chg="delSp modSp mod">
        <pc:chgData name="pradeep chauhan" userId="2f15044b768472ae" providerId="LiveId" clId="{039FF3CA-ED15-4DA4-AE17-DEA88E7758E3}" dt="2025-02-27T08:35:06.713" v="1415" actId="1076"/>
        <pc:sldMkLst>
          <pc:docMk/>
          <pc:sldMk cId="910051450" sldId="263"/>
        </pc:sldMkLst>
        <pc:spChg chg="mod">
          <ac:chgData name="pradeep chauhan" userId="2f15044b768472ae" providerId="LiveId" clId="{039FF3CA-ED15-4DA4-AE17-DEA88E7758E3}" dt="2025-02-27T08:34:53.227" v="1413" actId="27636"/>
          <ac:spMkLst>
            <pc:docMk/>
            <pc:sldMk cId="910051450" sldId="263"/>
            <ac:spMk id="2" creationId="{7992D490-ABDC-45CE-4871-9039F88154D8}"/>
          </ac:spMkLst>
        </pc:spChg>
        <pc:spChg chg="mod">
          <ac:chgData name="pradeep chauhan" userId="2f15044b768472ae" providerId="LiveId" clId="{039FF3CA-ED15-4DA4-AE17-DEA88E7758E3}" dt="2025-02-27T08:35:06.713" v="1415" actId="1076"/>
          <ac:spMkLst>
            <pc:docMk/>
            <pc:sldMk cId="910051450" sldId="263"/>
            <ac:spMk id="3" creationId="{2747E881-D400-0EA2-D713-1475048FC3A3}"/>
          </ac:spMkLst>
        </pc:spChg>
        <pc:picChg chg="del">
          <ac:chgData name="pradeep chauhan" userId="2f15044b768472ae" providerId="LiveId" clId="{039FF3CA-ED15-4DA4-AE17-DEA88E7758E3}" dt="2025-02-27T07:06:06.636" v="912" actId="478"/>
          <ac:picMkLst>
            <pc:docMk/>
            <pc:sldMk cId="910051450" sldId="263"/>
            <ac:picMk id="6" creationId="{4A4EB72D-5403-C3AB-907C-6F4B9707BBF3}"/>
          </ac:picMkLst>
        </pc:picChg>
      </pc:sldChg>
      <pc:sldChg chg="modSp del">
        <pc:chgData name="pradeep chauhan" userId="2f15044b768472ae" providerId="LiveId" clId="{039FF3CA-ED15-4DA4-AE17-DEA88E7758E3}" dt="2025-02-26T08:29:43.878" v="23" actId="2696"/>
        <pc:sldMkLst>
          <pc:docMk/>
          <pc:sldMk cId="3038196460" sldId="276"/>
        </pc:sldMkLst>
      </pc:sldChg>
      <pc:sldChg chg="modSp mod">
        <pc:chgData name="pradeep chauhan" userId="2f15044b768472ae" providerId="LiveId" clId="{039FF3CA-ED15-4DA4-AE17-DEA88E7758E3}" dt="2025-02-27T06:49:38.418" v="736" actId="20577"/>
        <pc:sldMkLst>
          <pc:docMk/>
          <pc:sldMk cId="504224323" sldId="281"/>
        </pc:sldMkLst>
        <pc:spChg chg="mod">
          <ac:chgData name="pradeep chauhan" userId="2f15044b768472ae" providerId="LiveId" clId="{039FF3CA-ED15-4DA4-AE17-DEA88E7758E3}" dt="2025-02-27T06:49:38.418" v="736" actId="20577"/>
          <ac:spMkLst>
            <pc:docMk/>
            <pc:sldMk cId="504224323" sldId="281"/>
            <ac:spMk id="2" creationId="{0BDE995B-751B-0A32-5A21-E7C3B8B54B6B}"/>
          </ac:spMkLst>
        </pc:spChg>
      </pc:sldChg>
      <pc:sldChg chg="addSp delSp modSp del mod">
        <pc:chgData name="pradeep chauhan" userId="2f15044b768472ae" providerId="LiveId" clId="{039FF3CA-ED15-4DA4-AE17-DEA88E7758E3}" dt="2025-02-27T08:26:54.462" v="1372" actId="2696"/>
        <pc:sldMkLst>
          <pc:docMk/>
          <pc:sldMk cId="2767214766" sldId="282"/>
        </pc:sldMkLst>
        <pc:spChg chg="mod">
          <ac:chgData name="pradeep chauhan" userId="2f15044b768472ae" providerId="LiveId" clId="{039FF3CA-ED15-4DA4-AE17-DEA88E7758E3}" dt="2025-02-27T08:23:39.902" v="1248" actId="20577"/>
          <ac:spMkLst>
            <pc:docMk/>
            <pc:sldMk cId="2767214766" sldId="282"/>
            <ac:spMk id="2" creationId="{73FC14F6-7B57-DCCF-E6C1-F00D5A0C0026}"/>
          </ac:spMkLst>
        </pc:spChg>
        <pc:picChg chg="del">
          <ac:chgData name="pradeep chauhan" userId="2f15044b768472ae" providerId="LiveId" clId="{039FF3CA-ED15-4DA4-AE17-DEA88E7758E3}" dt="2025-02-27T05:36:56.712" v="218" actId="478"/>
          <ac:picMkLst>
            <pc:docMk/>
            <pc:sldMk cId="2767214766" sldId="282"/>
            <ac:picMk id="6" creationId="{372915D9-FCB6-8027-2B56-48023CFF6ADD}"/>
          </ac:picMkLst>
        </pc:picChg>
        <pc:picChg chg="add del mod">
          <ac:chgData name="pradeep chauhan" userId="2f15044b768472ae" providerId="LiveId" clId="{039FF3CA-ED15-4DA4-AE17-DEA88E7758E3}" dt="2025-02-27T05:37:53.595" v="220" actId="478"/>
          <ac:picMkLst>
            <pc:docMk/>
            <pc:sldMk cId="2767214766" sldId="282"/>
            <ac:picMk id="9" creationId="{B38F758E-3EBD-525F-FC1C-7FA7117C19C9}"/>
          </ac:picMkLst>
        </pc:picChg>
        <pc:picChg chg="add del mod">
          <ac:chgData name="pradeep chauhan" userId="2f15044b768472ae" providerId="LiveId" clId="{039FF3CA-ED15-4DA4-AE17-DEA88E7758E3}" dt="2025-02-27T08:23:46.947" v="1249" actId="478"/>
          <ac:picMkLst>
            <pc:docMk/>
            <pc:sldMk cId="2767214766" sldId="282"/>
            <ac:picMk id="11" creationId="{B382C876-F800-53A0-3005-B6369ACBE5AA}"/>
          </ac:picMkLst>
        </pc:picChg>
      </pc:sldChg>
      <pc:sldChg chg="del">
        <pc:chgData name="pradeep chauhan" userId="2f15044b768472ae" providerId="LiveId" clId="{039FF3CA-ED15-4DA4-AE17-DEA88E7758E3}" dt="2025-02-27T05:39:11.783" v="224" actId="2696"/>
        <pc:sldMkLst>
          <pc:docMk/>
          <pc:sldMk cId="2892535565" sldId="283"/>
        </pc:sldMkLst>
      </pc:sldChg>
      <pc:sldChg chg="delSp modSp del mod">
        <pc:chgData name="pradeep chauhan" userId="2f15044b768472ae" providerId="LiveId" clId="{039FF3CA-ED15-4DA4-AE17-DEA88E7758E3}" dt="2025-02-27T07:06:20.685" v="913" actId="2696"/>
        <pc:sldMkLst>
          <pc:docMk/>
          <pc:sldMk cId="1311328748" sldId="284"/>
        </pc:sldMkLst>
        <pc:spChg chg="mod">
          <ac:chgData name="pradeep chauhan" userId="2f15044b768472ae" providerId="LiveId" clId="{039FF3CA-ED15-4DA4-AE17-DEA88E7758E3}" dt="2025-02-27T06:53:38.557" v="748" actId="20577"/>
          <ac:spMkLst>
            <pc:docMk/>
            <pc:sldMk cId="1311328748" sldId="284"/>
            <ac:spMk id="2" creationId="{73FC14F6-7B57-DCCF-E6C1-F00D5A0C0026}"/>
          </ac:spMkLst>
        </pc:spChg>
        <pc:picChg chg="del">
          <ac:chgData name="pradeep chauhan" userId="2f15044b768472ae" providerId="LiveId" clId="{039FF3CA-ED15-4DA4-AE17-DEA88E7758E3}" dt="2025-02-27T06:53:42.329" v="749" actId="478"/>
          <ac:picMkLst>
            <pc:docMk/>
            <pc:sldMk cId="1311328748" sldId="284"/>
            <ac:picMk id="6" creationId="{372915D9-FCB6-8027-2B56-48023CFF6ADD}"/>
          </ac:picMkLst>
        </pc:picChg>
      </pc:sldChg>
      <pc:sldChg chg="addSp delSp modSp mod ord">
        <pc:chgData name="pradeep chauhan" userId="2f15044b768472ae" providerId="LiveId" clId="{039FF3CA-ED15-4DA4-AE17-DEA88E7758E3}" dt="2025-02-27T08:22:27.783" v="1223" actId="255"/>
        <pc:sldMkLst>
          <pc:docMk/>
          <pc:sldMk cId="1142559352" sldId="285"/>
        </pc:sldMkLst>
        <pc:spChg chg="add del mod">
          <ac:chgData name="pradeep chauhan" userId="2f15044b768472ae" providerId="LiveId" clId="{039FF3CA-ED15-4DA4-AE17-DEA88E7758E3}" dt="2025-02-27T08:06:52.153" v="943" actId="478"/>
          <ac:spMkLst>
            <pc:docMk/>
            <pc:sldMk cId="1142559352" sldId="285"/>
            <ac:spMk id="8" creationId="{05331B63-DACE-21DB-38FD-EE49021DD38B}"/>
          </ac:spMkLst>
        </pc:spChg>
        <pc:spChg chg="add del mod">
          <ac:chgData name="pradeep chauhan" userId="2f15044b768472ae" providerId="LiveId" clId="{039FF3CA-ED15-4DA4-AE17-DEA88E7758E3}" dt="2025-02-27T08:05:43.936" v="930" actId="3680"/>
          <ac:spMkLst>
            <pc:docMk/>
            <pc:sldMk cId="1142559352" sldId="285"/>
            <ac:spMk id="10" creationId="{AC31702A-F49C-D3D1-A0D2-3EFC3EE6364E}"/>
          </ac:spMkLst>
        </pc:spChg>
        <pc:graphicFrameChg chg="del mod">
          <ac:chgData name="pradeep chauhan" userId="2f15044b768472ae" providerId="LiveId" clId="{039FF3CA-ED15-4DA4-AE17-DEA88E7758E3}" dt="2025-02-27T08:05:31.550" v="929" actId="478"/>
          <ac:graphicFrameMkLst>
            <pc:docMk/>
            <pc:sldMk cId="1142559352" sldId="285"/>
            <ac:graphicFrameMk id="5" creationId="{41A9FE4B-6F20-1C22-6353-F1166E69B9D5}"/>
          </ac:graphicFrameMkLst>
        </pc:graphicFrameChg>
        <pc:graphicFrameChg chg="add mod ord modGraphic">
          <ac:chgData name="pradeep chauhan" userId="2f15044b768472ae" providerId="LiveId" clId="{039FF3CA-ED15-4DA4-AE17-DEA88E7758E3}" dt="2025-02-27T08:22:27.783" v="1223" actId="255"/>
          <ac:graphicFrameMkLst>
            <pc:docMk/>
            <pc:sldMk cId="1142559352" sldId="285"/>
            <ac:graphicFrameMk id="11" creationId="{E739A527-3060-5C15-6E77-9064832F2154}"/>
          </ac:graphicFrameMkLst>
        </pc:graphicFrameChg>
      </pc:sldChg>
      <pc:sldChg chg="addSp modSp mod">
        <pc:chgData name="pradeep chauhan" userId="2f15044b768472ae" providerId="LiveId" clId="{039FF3CA-ED15-4DA4-AE17-DEA88E7758E3}" dt="2025-02-28T03:44:40.098" v="1925" actId="20577"/>
        <pc:sldMkLst>
          <pc:docMk/>
          <pc:sldMk cId="2450607305" sldId="286"/>
        </pc:sldMkLst>
        <pc:spChg chg="mod">
          <ac:chgData name="pradeep chauhan" userId="2f15044b768472ae" providerId="LiveId" clId="{039FF3CA-ED15-4DA4-AE17-DEA88E7758E3}" dt="2025-02-28T03:44:40.098" v="1925" actId="20577"/>
          <ac:spMkLst>
            <pc:docMk/>
            <pc:sldMk cId="2450607305" sldId="286"/>
            <ac:spMk id="2" creationId="{4618E3D3-5416-2940-1D05-671B50B11473}"/>
          </ac:spMkLst>
        </pc:spChg>
        <pc:picChg chg="add mod">
          <ac:chgData name="pradeep chauhan" userId="2f15044b768472ae" providerId="LiveId" clId="{039FF3CA-ED15-4DA4-AE17-DEA88E7758E3}" dt="2025-02-27T08:30:54.232" v="1381" actId="14100"/>
          <ac:picMkLst>
            <pc:docMk/>
            <pc:sldMk cId="2450607305" sldId="286"/>
            <ac:picMk id="8" creationId="{7B6400D2-81AE-70D5-9298-5841263110C8}"/>
          </ac:picMkLst>
        </pc:picChg>
      </pc:sldChg>
      <pc:sldChg chg="del">
        <pc:chgData name="pradeep chauhan" userId="2f15044b768472ae" providerId="LiveId" clId="{039FF3CA-ED15-4DA4-AE17-DEA88E7758E3}" dt="2025-02-27T06:39:11.011" v="577" actId="2696"/>
        <pc:sldMkLst>
          <pc:docMk/>
          <pc:sldMk cId="1420671087" sldId="288"/>
        </pc:sldMkLst>
      </pc:sldChg>
      <pc:sldChg chg="del">
        <pc:chgData name="pradeep chauhan" userId="2f15044b768472ae" providerId="LiveId" clId="{039FF3CA-ED15-4DA4-AE17-DEA88E7758E3}" dt="2025-02-27T06:50:40.390" v="738" actId="2696"/>
        <pc:sldMkLst>
          <pc:docMk/>
          <pc:sldMk cId="3874097403" sldId="289"/>
        </pc:sldMkLst>
      </pc:sldChg>
      <pc:sldChg chg="addSp delSp modSp mod">
        <pc:chgData name="pradeep chauhan" userId="2f15044b768472ae" providerId="LiveId" clId="{039FF3CA-ED15-4DA4-AE17-DEA88E7758E3}" dt="2025-02-27T06:50:05.403" v="737" actId="20577"/>
        <pc:sldMkLst>
          <pc:docMk/>
          <pc:sldMk cId="398271834" sldId="290"/>
        </pc:sldMkLst>
        <pc:spChg chg="mod">
          <ac:chgData name="pradeep chauhan" userId="2f15044b768472ae" providerId="LiveId" clId="{039FF3CA-ED15-4DA4-AE17-DEA88E7758E3}" dt="2025-02-27T06:50:05.403" v="737" actId="20577"/>
          <ac:spMkLst>
            <pc:docMk/>
            <pc:sldMk cId="398271834" sldId="290"/>
            <ac:spMk id="2" creationId="{0BDE995B-751B-0A32-5A21-E7C3B8B54B6B}"/>
          </ac:spMkLst>
        </pc:spChg>
        <pc:picChg chg="add del mod">
          <ac:chgData name="pradeep chauhan" userId="2f15044b768472ae" providerId="LiveId" clId="{039FF3CA-ED15-4DA4-AE17-DEA88E7758E3}" dt="2025-02-27T06:43:37.588" v="609" actId="478"/>
          <ac:picMkLst>
            <pc:docMk/>
            <pc:sldMk cId="398271834" sldId="290"/>
            <ac:picMk id="4" creationId="{64137C5D-E49C-E6D5-0F51-9036F127C68F}"/>
          </ac:picMkLst>
        </pc:picChg>
      </pc:sldChg>
      <pc:sldChg chg="modSp add mod ord">
        <pc:chgData name="pradeep chauhan" userId="2f15044b768472ae" providerId="LiveId" clId="{039FF3CA-ED15-4DA4-AE17-DEA88E7758E3}" dt="2025-02-28T08:13:46.165" v="2068" actId="20577"/>
        <pc:sldMkLst>
          <pc:docMk/>
          <pc:sldMk cId="1652042236" sldId="291"/>
        </pc:sldMkLst>
        <pc:spChg chg="mod">
          <ac:chgData name="pradeep chauhan" userId="2f15044b768472ae" providerId="LiveId" clId="{039FF3CA-ED15-4DA4-AE17-DEA88E7758E3}" dt="2025-02-27T07:00:26.521" v="885" actId="20577"/>
          <ac:spMkLst>
            <pc:docMk/>
            <pc:sldMk cId="1652042236" sldId="291"/>
            <ac:spMk id="2" creationId="{9BDE7CDF-8333-8D47-3F2F-FAFAFB152853}"/>
          </ac:spMkLst>
        </pc:spChg>
        <pc:graphicFrameChg chg="mod">
          <ac:chgData name="pradeep chauhan" userId="2f15044b768472ae" providerId="LiveId" clId="{039FF3CA-ED15-4DA4-AE17-DEA88E7758E3}" dt="2025-02-28T08:13:46.165" v="2068" actId="20577"/>
          <ac:graphicFrameMkLst>
            <pc:docMk/>
            <pc:sldMk cId="1652042236" sldId="291"/>
            <ac:graphicFrameMk id="6" creationId="{64B5FAA5-C256-932E-9444-3E7D754C810C}"/>
          </ac:graphicFrameMkLst>
        </pc:graphicFrameChg>
      </pc:sldChg>
      <pc:sldChg chg="addSp modSp add mod modTransition">
        <pc:chgData name="pradeep chauhan" userId="2f15044b768472ae" providerId="LiveId" clId="{039FF3CA-ED15-4DA4-AE17-DEA88E7758E3}" dt="2025-02-28T03:54:47.046" v="1947"/>
        <pc:sldMkLst>
          <pc:docMk/>
          <pc:sldMk cId="3375070276" sldId="292"/>
        </pc:sldMkLst>
        <pc:spChg chg="mod">
          <ac:chgData name="pradeep chauhan" userId="2f15044b768472ae" providerId="LiveId" clId="{039FF3CA-ED15-4DA4-AE17-DEA88E7758E3}" dt="2025-02-27T19:03:22.262" v="1899" actId="20577"/>
          <ac:spMkLst>
            <pc:docMk/>
            <pc:sldMk cId="3375070276" sldId="292"/>
            <ac:spMk id="2" creationId="{D4D75088-60AB-00D0-1785-8C506BE44524}"/>
          </ac:spMkLst>
        </pc:spChg>
        <pc:spChg chg="mod">
          <ac:chgData name="pradeep chauhan" userId="2f15044b768472ae" providerId="LiveId" clId="{039FF3CA-ED15-4DA4-AE17-DEA88E7758E3}" dt="2025-02-27T08:36:35.094" v="1441" actId="1035"/>
          <ac:spMkLst>
            <pc:docMk/>
            <pc:sldMk cId="3375070276" sldId="292"/>
            <ac:spMk id="7" creationId="{66005044-43D6-6F6D-1673-C72CECABA92B}"/>
          </ac:spMkLst>
        </pc:spChg>
        <pc:graphicFrameChg chg="add mod modGraphic">
          <ac:chgData name="pradeep chauhan" userId="2f15044b768472ae" providerId="LiveId" clId="{039FF3CA-ED15-4DA4-AE17-DEA88E7758E3}" dt="2025-02-28T03:48:34.014" v="1927" actId="14734"/>
          <ac:graphicFrameMkLst>
            <pc:docMk/>
            <pc:sldMk cId="3375070276" sldId="292"/>
            <ac:graphicFrameMk id="11" creationId="{3AE71412-9286-3EA3-1399-35820DD9D7C8}"/>
          </ac:graphicFrameMkLst>
        </pc:graphicFrameChg>
        <pc:picChg chg="add mod">
          <ac:chgData name="pradeep chauhan" userId="2f15044b768472ae" providerId="LiveId" clId="{039FF3CA-ED15-4DA4-AE17-DEA88E7758E3}" dt="2025-02-27T09:06:58.821" v="1655" actId="1076"/>
          <ac:picMkLst>
            <pc:docMk/>
            <pc:sldMk cId="3375070276" sldId="292"/>
            <ac:picMk id="5" creationId="{28BC383A-9C21-CE5C-35BC-356FAAC16842}"/>
          </ac:picMkLst>
        </pc:picChg>
        <pc:picChg chg="add mod">
          <ac:chgData name="pradeep chauhan" userId="2f15044b768472ae" providerId="LiveId" clId="{039FF3CA-ED15-4DA4-AE17-DEA88E7758E3}" dt="2025-02-27T09:05:23.588" v="1648"/>
          <ac:picMkLst>
            <pc:docMk/>
            <pc:sldMk cId="3375070276" sldId="292"/>
            <ac:picMk id="10" creationId="{F348A17A-932D-B4F4-61FF-CFA7AF8FEEE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pPr>
            <a:buFont typeface="+mj-lt"/>
            <a:buNone/>
          </a:pPr>
          <a:r>
            <a:rPr lang="en-IN" dirty="0"/>
            <a:t>Apply Prim’s algorithm to find the Minimum Spanning Tree</a:t>
          </a:r>
          <a:endParaRPr lang="en-US" dirty="0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48009AC8-89EB-41B9-A2C8-C1BCABF79411}" type="pres">
      <dgm:prSet presAssocID="{B7ED251F-A7A3-4D25-B004-4241BE03EDC3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7E956C81-3D67-4C97-9B4F-684AF756B322}" type="presOf" srcId="{DFBD6BAB-0140-48B9-9073-E08FDCB01885}" destId="{48009AC8-89EB-41B9-A2C8-C1BCABF79411}" srcOrd="0" destOrd="0" presId="urn:microsoft.com/office/officeart/2005/8/layout/vProcess5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FC362C7A-A1D7-4652-9868-DB1F5E5202DE}" type="presParOf" srcId="{E218E0F1-97EC-4D60-8F4A-A6E21D910199}" destId="{48009AC8-89EB-41B9-A2C8-C1BCABF79411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IN" dirty="0"/>
            <a:t>Apply Prim’s algorithm to find the Minimum Spanning Tree.</a:t>
          </a:r>
          <a:endParaRPr lang="en-US" dirty="0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4264703F-502A-441F-9B6F-8DD6CCCCC6BC}" type="pres">
      <dgm:prSet presAssocID="{B7ED251F-A7A3-4D25-B004-4241BE03EDC3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4D1F25F2-A80F-495A-A662-786C5F8532F3}" type="presOf" srcId="{DFBD6BAB-0140-48B9-9073-E08FDCB01885}" destId="{4264703F-502A-441F-9B6F-8DD6CCCCC6BC}" srcOrd="0" destOrd="0" presId="urn:microsoft.com/office/officeart/2005/8/layout/vProcess5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A1B29603-7C4E-4443-9C87-E06610E1F0E0}" type="presParOf" srcId="{E218E0F1-97EC-4D60-8F4A-A6E21D910199}" destId="{4264703F-502A-441F-9B6F-8DD6CCCCC6BC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09AC8-89EB-41B9-A2C8-C1BCABF79411}">
      <dsp:nvSpPr>
        <dsp:cNvPr id="0" name=""/>
        <dsp:cNvSpPr/>
      </dsp:nvSpPr>
      <dsp:spPr>
        <a:xfrm>
          <a:off x="0" y="922351"/>
          <a:ext cx="10927829" cy="18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4800" kern="1200" dirty="0"/>
            <a:t>Apply Prim’s algorithm to find the Minimum Spanning Tree</a:t>
          </a:r>
          <a:endParaRPr lang="en-US" sz="4800" kern="1200" dirty="0"/>
        </a:p>
      </dsp:txBody>
      <dsp:txXfrm>
        <a:off x="54029" y="976380"/>
        <a:ext cx="10819771" cy="1736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4703F-502A-441F-9B6F-8DD6CCCCC6BC}">
      <dsp:nvSpPr>
        <dsp:cNvPr id="0" name=""/>
        <dsp:cNvSpPr/>
      </dsp:nvSpPr>
      <dsp:spPr>
        <a:xfrm>
          <a:off x="0" y="922351"/>
          <a:ext cx="10927829" cy="18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4800" kern="1200" dirty="0"/>
            <a:t>Apply Prim’s algorithm to find the Minimum Spanning Tree.</a:t>
          </a:r>
          <a:endParaRPr lang="en-US" sz="4800" kern="1200" dirty="0"/>
        </a:p>
      </dsp:txBody>
      <dsp:txXfrm>
        <a:off x="54029" y="976380"/>
        <a:ext cx="10819771" cy="1736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59:47.3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4450 23675,'3774'-4449'0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00:29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00:30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00:30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59:52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24575,'34'2'0,"66"12"0,-56-7 0,63 16 0,-73-15 0,1-1 0,-1-1 0,39 1 0,309-8 0,-377 0 0,-1 1 0,0 0 0,1 1 0,-1-1 0,0 1 0,1 0 0,-1 0 0,0 0 0,0 1 0,7 2 0,-9-2 0,0 0 0,0-1 0,0 1 0,0 0 0,-1 0 0,1 0 0,-1 0 0,1 1 0,-1-1 0,0 0 0,1 1 0,-1-1 0,0 0 0,-1 1 0,1-1 0,0 1 0,-1 0 0,1 4 0,0 2 0,-1 0 0,0 0 0,0 0 0,-1-1 0,0 1 0,-1 0 0,0-1 0,-5 16 0,-4 4 0,-18 33 0,17-39 0,-12 22 0,-38 50 0,33-53 0,-25 49 0,-16 35 0,-9 26 0,49-96 51,19-34-759,-18 41 0,23-43-6118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59:58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24336,'1428'4330'0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59:59.2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00:02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1 337 24575,'5'2'0,"0"-1"0,-1 1 0,1 0 0,0 0 0,-1 0 0,1 0 0,-1 1 0,1 0 0,-1 0 0,5 5 0,1 0 0,265 172 0,-251-164 0,-14-10 0,-1 0 0,1 0 0,13 5 0,15 6 0,-26-11 0,1-1 0,-1 0 0,15 4 0,-26-9 0,0 0 0,1 0 0,-1 0 0,0 0 0,1 0 0,-1 0 0,1 0 0,-1 0 0,0-1 0,1 1 0,-1 0 0,0-1 0,0 1 0,1-1 0,-1 0 0,0 1 0,0-1 0,0 0 0,0 0 0,0 0 0,0 1 0,0-1 0,0 0 0,0-1 0,0 1 0,0 0 0,0 0 0,-1 0 0,1 0 0,-1-1 0,1 1 0,-1 0 0,1 0 0,-1-1 0,1 1 0,-1 0 0,0-3 0,2-7 0,0 0 0,-1-1 0,-1-17 0,0 20 0,-4-509-1365,4 497-5461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00:05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3314 24409,'3725'-3313'0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00:09.2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00:12.8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1 168 24438,'628'-121'0,"-794"75"0,332 92 0,-303 59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6:00:17.7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0 24575,'-1'4'0,"0"0"0,-1 1 0,1-1 0,-1 0 0,0-1 0,0 1 0,-5 6 0,2-1 0,-3 7 0,1 0 0,1 1 0,0 0 0,-5 33 0,7-34 0,-1 19 0,1 0 0,2 0 0,3 66 0,1-25 0,-2 117-1365,0-172-5461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00A-0031-4EDD-BEBB-B131E3F68B8B}" type="datetime1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ADB8-9CB7-40E6-87C8-C7EB8EBBAF06}" type="datetime1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56E-FF61-4FBC-8614-5AF891B621A7}" type="datetime1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33B-F1E7-4818-B22D-9EDEAA6025FD}" type="datetime1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3A29-4BB0-4075-8E30-7986497052F0}" type="datetime1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8DEB-068D-4137-AD7C-2A99AB9732F4}" type="datetime1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2F0-EA24-4949-874F-5F13F434AA44}" type="datetime1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A4BE-841D-4DBA-BF59-98160D016E95}" type="datetime1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DE3D-92F0-4B90-9BC3-DF561ACCB514}" type="datetime1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48-5313-48F5-9420-28CC4F9D5D65}" type="datetime1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9F97-4389-4CF0-A3AF-539E1666475E}" type="datetime1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1F908-E6B3-4617-92D9-99814B0B813F}" type="datetime1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5.xml"/><Relationship Id="rId18" Type="http://schemas.openxmlformats.org/officeDocument/2006/relationships/customXml" Target="../ink/ink8.xml"/><Relationship Id="rId3" Type="http://schemas.openxmlformats.org/officeDocument/2006/relationships/image" Target="../media/image2.jpg"/><Relationship Id="rId21" Type="http://schemas.openxmlformats.org/officeDocument/2006/relationships/image" Target="../media/image11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" Type="http://schemas.openxmlformats.org/officeDocument/2006/relationships/image" Target="../media/image1.jpg"/><Relationship Id="rId16" Type="http://schemas.openxmlformats.org/officeDocument/2006/relationships/image" Target="../media/image9.png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24" Type="http://schemas.openxmlformats.org/officeDocument/2006/relationships/customXml" Target="../ink/ink12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1.xml"/><Relationship Id="rId10" Type="http://schemas.openxmlformats.org/officeDocument/2006/relationships/image" Target="../media/image6.png"/><Relationship Id="rId19" Type="http://schemas.openxmlformats.org/officeDocument/2006/relationships/image" Target="../media/image10.png"/><Relationship Id="rId4" Type="http://schemas.openxmlformats.org/officeDocument/2006/relationships/image" Target="../media/image3.jpg"/><Relationship Id="rId9" Type="http://schemas.openxmlformats.org/officeDocument/2006/relationships/customXml" Target="../ink/ink3.xml"/><Relationship Id="rId14" Type="http://schemas.openxmlformats.org/officeDocument/2006/relationships/image" Target="../media/image8.png"/><Relationship Id="rId22" Type="http://schemas.openxmlformats.org/officeDocument/2006/relationships/customXml" Target="../ink/ink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8366216" cy="4909225"/>
          </a:xfrm>
        </p:spPr>
        <p:txBody>
          <a:bodyPr anchor="b">
            <a:normAutofit/>
          </a:bodyPr>
          <a:lstStyle/>
          <a:p>
            <a:pPr algn="l"/>
            <a:r>
              <a:rPr lang="en-SG" sz="24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Application of </a:t>
            </a:r>
            <a:r>
              <a:rPr lang="en-SG" sz="2400" b="1" dirty="0">
                <a:latin typeface="Times New Roman" panose="02020603050405020304" pitchFamily="18" charset="0"/>
                <a:ea typeface="DengXian" panose="02010600030101010101" pitchFamily="2" charset="-122"/>
              </a:rPr>
              <a:t>Prim</a:t>
            </a:r>
            <a:r>
              <a:rPr lang="en-SG" sz="24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’s algorithm to find the </a:t>
            </a:r>
            <a:r>
              <a:rPr lang="en-SG" sz="2400" b="1" dirty="0">
                <a:latin typeface="Times New Roman" panose="02020603050405020304" pitchFamily="18" charset="0"/>
                <a:ea typeface="DengXian" panose="02010600030101010101" pitchFamily="2" charset="-122"/>
              </a:rPr>
              <a:t>Minimum Spanning Tree</a:t>
            </a:r>
            <a:r>
              <a:rPr lang="en-SG" sz="24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.</a:t>
            </a: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No.: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Name: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DAA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R1UC404B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 Name: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Pradeep Chauhan</a:t>
            </a:r>
            <a:b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minutes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Conduction of Class: 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48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73D747-41AE-A0EE-22FF-A51D31062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7CDF-8333-8D47-3F2F-FAFAFB15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670561"/>
            <a:ext cx="10795098" cy="1894452"/>
          </a:xfrm>
        </p:spPr>
        <p:txBody>
          <a:bodyPr anchor="ctr"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r>
              <a:rPr lang="en-IN" sz="36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br>
              <a:rPr lang="en-IN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now:</a:t>
            </a:r>
            <a:endParaRPr lang="en-IN" sz="32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9911D-193F-FA33-B844-39BFA357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84D28-13CF-741C-27FE-5F0B167C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64B5FAA5-C256-932E-9444-3E7D754C8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1130196"/>
              </p:ext>
            </p:extLst>
          </p:nvPr>
        </p:nvGraphicFramePr>
        <p:xfrm>
          <a:off x="644056" y="2633396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4286A70-8DD9-5750-9D04-0EF1CE584D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33C1FF-E698-72F0-CA89-2E43E96D1E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4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62" y="1198963"/>
            <a:ext cx="9975244" cy="3695254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Georgia" panose="02040502050405020303" pitchFamily="18" charset="0"/>
              </a:rPr>
              <a:t>Post session activities:</a:t>
            </a:r>
            <a:br>
              <a:rPr lang="en-US" sz="5400" dirty="0">
                <a:latin typeface="Georgia" panose="02040502050405020303" pitchFamily="18" charset="0"/>
              </a:rPr>
            </a:br>
            <a:r>
              <a:rPr lang="en-US" sz="5400" dirty="0">
                <a:latin typeface="Georgia" panose="02040502050405020303" pitchFamily="18" charset="0"/>
              </a:rPr>
              <a:t> </a:t>
            </a:r>
            <a:r>
              <a:rPr lang="en-US" sz="2800" dirty="0">
                <a:latin typeface="Georgia" panose="02040502050405020303" pitchFamily="18" charset="0"/>
              </a:rPr>
              <a:t>MCQ based Quiz on this lesson.</a:t>
            </a:r>
            <a:br>
              <a:rPr lang="en-US" sz="5400" dirty="0">
                <a:latin typeface="Georgia" panose="02040502050405020303" pitchFamily="18" charset="0"/>
              </a:rPr>
            </a:br>
            <a:br>
              <a:rPr lang="en-US" sz="2800" dirty="0">
                <a:latin typeface="Georgia" panose="02040502050405020303" pitchFamily="18" charset="0"/>
              </a:rPr>
            </a:br>
            <a:br>
              <a:rPr lang="en-US" sz="2800" dirty="0">
                <a:latin typeface="Georgia" panose="02040502050405020303" pitchFamily="18" charset="0"/>
              </a:rPr>
            </a:br>
            <a:endParaRPr lang="en-IN" sz="2800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1523D9-5DDB-3527-A0E3-5779C8EBF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55" y="1213803"/>
            <a:ext cx="10794242" cy="2757306"/>
          </a:xfrm>
        </p:spPr>
        <p:txBody>
          <a:bodyPr>
            <a:noAutofit/>
          </a:bodyPr>
          <a:lstStyle/>
          <a:p>
            <a:r>
              <a:rPr lang="en-IN" sz="5400" dirty="0">
                <a:latin typeface="Georgia" panose="02040502050405020303" pitchFamily="18" charset="0"/>
              </a:rPr>
              <a:t>Information about the next lesson:</a:t>
            </a:r>
            <a:br>
              <a:rPr lang="en-IN" sz="5400" dirty="0">
                <a:latin typeface="Georgia" panose="02040502050405020303" pitchFamily="18" charset="0"/>
              </a:rPr>
            </a:br>
            <a:r>
              <a:rPr lang="en-SG" sz="36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Dijkstra’s Algorithm and analyse its complexity.</a:t>
            </a:r>
            <a:endParaRPr lang="en-IN" sz="3600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34257-EC96-D536-3BBD-72E7CFA6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24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F593-41A2-5797-581D-24AD95F1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01" y="224711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Review and Reflection from students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49D5-5A14-2BEC-3499-D6864FF7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6AAFE-4113-97E4-34C4-18F6BED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13</a:t>
            </a:fld>
            <a:endParaRPr lang="en-IN"/>
          </a:p>
        </p:txBody>
      </p:sp>
      <p:pic>
        <p:nvPicPr>
          <p:cNvPr id="8" name="Picture 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D872DDF-4447-626A-EA2D-F25500CB5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EA843D-98A8-0F4E-0617-582CE9651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3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53B-A216-73BB-FAAB-1FF7D4C3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Session Outline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2DD5-123E-828B-BD74-061BEE1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FF57-302B-97C8-BD3F-550746D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4DDE187-E81D-B835-E4CD-A2B8788BF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114F5-F06B-4D82-5258-AB40ED14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739A527-3060-5C15-6E77-9064832F2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64115"/>
              </p:ext>
            </p:extLst>
          </p:nvPr>
        </p:nvGraphicFramePr>
        <p:xfrm>
          <a:off x="3457303" y="1078611"/>
          <a:ext cx="8084461" cy="548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627">
                  <a:extLst>
                    <a:ext uri="{9D8B030D-6E8A-4147-A177-3AD203B41FA5}">
                      <a16:colId xmlns:a16="http://schemas.microsoft.com/office/drawing/2014/main" val="1853166104"/>
                    </a:ext>
                  </a:extLst>
                </a:gridCol>
                <a:gridCol w="7389834">
                  <a:extLst>
                    <a:ext uri="{9D8B030D-6E8A-4147-A177-3AD203B41FA5}">
                      <a16:colId xmlns:a16="http://schemas.microsoft.com/office/drawing/2014/main" val="3676718369"/>
                    </a:ext>
                  </a:extLst>
                </a:gridCol>
              </a:tblGrid>
              <a:tr h="548765">
                <a:tc>
                  <a:txBody>
                    <a:bodyPr/>
                    <a:lstStyle/>
                    <a:p>
                      <a:r>
                        <a:rPr lang="en-IN" sz="280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Recap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959914"/>
                  </a:ext>
                </a:extLst>
              </a:tr>
              <a:tr h="548765">
                <a:tc>
                  <a:txBody>
                    <a:bodyPr/>
                    <a:lstStyle/>
                    <a:p>
                      <a:r>
                        <a:rPr lang="en-IN" sz="280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Opening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247601"/>
                  </a:ext>
                </a:extLst>
              </a:tr>
              <a:tr h="548765">
                <a:tc>
                  <a:txBody>
                    <a:bodyPr/>
                    <a:lstStyle/>
                    <a:p>
                      <a:r>
                        <a:rPr lang="en-IN" sz="280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Learning Outcomes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287781"/>
                  </a:ext>
                </a:extLst>
              </a:tr>
              <a:tr h="548765">
                <a:tc>
                  <a:txBody>
                    <a:bodyPr/>
                    <a:lstStyle/>
                    <a:p>
                      <a:r>
                        <a:rPr lang="en-IN" sz="280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Concept and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234391"/>
                  </a:ext>
                </a:extLst>
              </a:tr>
              <a:tr h="548765">
                <a:tc>
                  <a:txBody>
                    <a:bodyPr/>
                    <a:lstStyle/>
                    <a:p>
                      <a:r>
                        <a:rPr lang="en-IN" sz="280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Activity 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429480"/>
                  </a:ext>
                </a:extLst>
              </a:tr>
              <a:tr h="548765">
                <a:tc>
                  <a:txBody>
                    <a:bodyPr/>
                    <a:lstStyle/>
                    <a:p>
                      <a:r>
                        <a:rPr lang="en-IN" sz="280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Activity Two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759576"/>
                  </a:ext>
                </a:extLst>
              </a:tr>
              <a:tr h="548765">
                <a:tc>
                  <a:txBody>
                    <a:bodyPr/>
                    <a:lstStyle/>
                    <a:p>
                      <a:r>
                        <a:rPr lang="en-IN" sz="280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34555"/>
                  </a:ext>
                </a:extLst>
              </a:tr>
              <a:tr h="548765">
                <a:tc>
                  <a:txBody>
                    <a:bodyPr/>
                    <a:lstStyle/>
                    <a:p>
                      <a:r>
                        <a:rPr lang="en-IN" sz="2800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Post Session 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34344"/>
                  </a:ext>
                </a:extLst>
              </a:tr>
              <a:tr h="548765">
                <a:tc>
                  <a:txBody>
                    <a:bodyPr/>
                    <a:lstStyle/>
                    <a:p>
                      <a:r>
                        <a:rPr lang="en-IN" sz="2800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Information about next lesson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792790"/>
                  </a:ext>
                </a:extLst>
              </a:tr>
              <a:tr h="548765">
                <a:tc>
                  <a:txBody>
                    <a:bodyPr/>
                    <a:lstStyle/>
                    <a:p>
                      <a:r>
                        <a:rPr lang="en-IN" sz="2800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Review and Reflection from Students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649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55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3D3-5416-2940-1D05-671B50B1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1245326"/>
            <a:ext cx="9863459" cy="38098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What is Kruskal’s algorithm?</a:t>
            </a:r>
            <a:br>
              <a:rPr lang="en-US" sz="4000" b="1" dirty="0">
                <a:solidFill>
                  <a:schemeClr val="tx2"/>
                </a:solidFill>
              </a:rPr>
            </a:br>
            <a:br>
              <a:rPr lang="en-US" sz="4000" b="1" dirty="0">
                <a:solidFill>
                  <a:schemeClr val="tx2"/>
                </a:solidFill>
              </a:rPr>
            </a:br>
            <a:endParaRPr lang="en-US" sz="4000" b="1" dirty="0">
              <a:solidFill>
                <a:schemeClr val="tx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C0B8-55BF-7607-C08F-4F93C85C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GSCALE full form and 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C62E8-F0EB-0BD9-2B59-1AA3588B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79206739-0C22-A2A6-8C67-30EFF62D5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C1D46A-BF2A-20B3-FD02-68B4F4BF6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1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EF4F-6060-143D-E2D3-D39BCB3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 fontScale="90000"/>
          </a:bodyPr>
          <a:lstStyle/>
          <a:p>
            <a:r>
              <a:rPr lang="en-IN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 of this session students will </a:t>
            </a:r>
            <a:r>
              <a:rPr lang="en-IN" sz="40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</a:t>
            </a:r>
            <a:r>
              <a:rPr lang="en-IN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be able to:</a:t>
            </a:r>
            <a:endParaRPr lang="en-IN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A3F3-F9E0-0ED6-9640-C09E20B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BD711-0225-BB81-E56E-97842A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931421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DC91442-66F2-504B-C67F-2CC391B8C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E66B6B-F371-2A0A-CB0C-8E7576D58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EF24E8-2F99-DA38-FEC8-40F157432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5088-60AB-00D0-1785-8C506BE4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51" y="923109"/>
            <a:ext cx="10807337" cy="4145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Concept and Definition:</a:t>
            </a:r>
            <a:br>
              <a:rPr lang="en-US" sz="4000" b="1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Select Min Key vertex u(temp) and do for each adjacent vertex v of u.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If key(v)&gt;  E(</a:t>
            </a:r>
            <a:r>
              <a:rPr lang="en-US" sz="2400" dirty="0" err="1">
                <a:solidFill>
                  <a:schemeClr val="tx2"/>
                </a:solidFill>
              </a:rPr>
              <a:t>u,v</a:t>
            </a:r>
            <a:r>
              <a:rPr lang="en-US" sz="2400" dirty="0">
                <a:solidFill>
                  <a:schemeClr val="tx2"/>
                </a:solidFill>
              </a:rPr>
              <a:t>) then key(v)=E(</a:t>
            </a:r>
            <a:r>
              <a:rPr lang="en-US" sz="2400" dirty="0" err="1">
                <a:solidFill>
                  <a:schemeClr val="tx2"/>
                </a:solidFill>
              </a:rPr>
              <a:t>u,b</a:t>
            </a:r>
            <a:r>
              <a:rPr lang="en-US" sz="2400" dirty="0">
                <a:solidFill>
                  <a:schemeClr val="tx2"/>
                </a:solidFill>
              </a:rPr>
              <a:t>) and par(v)=u 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else no change</a:t>
            </a:r>
            <a:br>
              <a:rPr lang="en-US" sz="2400" dirty="0">
                <a:solidFill>
                  <a:schemeClr val="tx2"/>
                </a:solidFill>
              </a:rPr>
            </a:b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8A96A-496F-870D-10DC-13C342F5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GSCALE full form and 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05044-43D6-6F6D-1673-C72CECAB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641"/>
            <a:ext cx="2743200" cy="365125"/>
          </a:xfrm>
        </p:spPr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3D30160-F3D2-8CF7-513B-25E7789FD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F271F1-6DEE-9607-4935-6C6B77929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C383A-9C21-CE5C-35BC-356FAAC16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73783"/>
            <a:ext cx="3667790" cy="226327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E71412-9286-3EA3-1399-35820DD9D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630055"/>
              </p:ext>
            </p:extLst>
          </p:nvPr>
        </p:nvGraphicFramePr>
        <p:xfrm>
          <a:off x="4162695" y="2326273"/>
          <a:ext cx="7785464" cy="4207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680">
                  <a:extLst>
                    <a:ext uri="{9D8B030D-6E8A-4147-A177-3AD203B41FA5}">
                      <a16:colId xmlns:a16="http://schemas.microsoft.com/office/drawing/2014/main" val="572967068"/>
                    </a:ext>
                  </a:extLst>
                </a:gridCol>
                <a:gridCol w="1007393">
                  <a:extLst>
                    <a:ext uri="{9D8B030D-6E8A-4147-A177-3AD203B41FA5}">
                      <a16:colId xmlns:a16="http://schemas.microsoft.com/office/drawing/2014/main" val="1182514915"/>
                    </a:ext>
                  </a:extLst>
                </a:gridCol>
                <a:gridCol w="1167555">
                  <a:extLst>
                    <a:ext uri="{9D8B030D-6E8A-4147-A177-3AD203B41FA5}">
                      <a16:colId xmlns:a16="http://schemas.microsoft.com/office/drawing/2014/main" val="3735153074"/>
                    </a:ext>
                  </a:extLst>
                </a:gridCol>
                <a:gridCol w="1112209">
                  <a:extLst>
                    <a:ext uri="{9D8B030D-6E8A-4147-A177-3AD203B41FA5}">
                      <a16:colId xmlns:a16="http://schemas.microsoft.com/office/drawing/2014/main" val="625514874"/>
                    </a:ext>
                  </a:extLst>
                </a:gridCol>
                <a:gridCol w="1112209">
                  <a:extLst>
                    <a:ext uri="{9D8B030D-6E8A-4147-A177-3AD203B41FA5}">
                      <a16:colId xmlns:a16="http://schemas.microsoft.com/office/drawing/2014/main" val="3033567903"/>
                    </a:ext>
                  </a:extLst>
                </a:gridCol>
                <a:gridCol w="1112209">
                  <a:extLst>
                    <a:ext uri="{9D8B030D-6E8A-4147-A177-3AD203B41FA5}">
                      <a16:colId xmlns:a16="http://schemas.microsoft.com/office/drawing/2014/main" val="3878531980"/>
                    </a:ext>
                  </a:extLst>
                </a:gridCol>
                <a:gridCol w="1112209">
                  <a:extLst>
                    <a:ext uri="{9D8B030D-6E8A-4147-A177-3AD203B41FA5}">
                      <a16:colId xmlns:a16="http://schemas.microsoft.com/office/drawing/2014/main" val="988237859"/>
                    </a:ext>
                  </a:extLst>
                </a:gridCol>
              </a:tblGrid>
              <a:tr h="1139583">
                <a:tc>
                  <a:txBody>
                    <a:bodyPr/>
                    <a:lstStyle/>
                    <a:p>
                      <a:r>
                        <a:rPr lang="en-IN" dirty="0"/>
                        <a:t>Selected</a:t>
                      </a:r>
                    </a:p>
                    <a:p>
                      <a:r>
                        <a:rPr lang="en-IN" dirty="0"/>
                        <a:t>Node-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082123"/>
                  </a:ext>
                </a:extLst>
              </a:tr>
              <a:tr h="613622">
                <a:tc>
                  <a:txBody>
                    <a:bodyPr/>
                    <a:lstStyle/>
                    <a:p>
                      <a:r>
                        <a:rPr lang="en-IN" dirty="0"/>
                        <a:t>Node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Key 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Key      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Key    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Key    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Key    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Key    Par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010130"/>
                  </a:ext>
                </a:extLst>
              </a:tr>
              <a:tr h="61362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∞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      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    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    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    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         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808560"/>
                  </a:ext>
                </a:extLst>
              </a:tr>
              <a:tr h="613622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∞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∞      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     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     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     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        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74021"/>
                  </a:ext>
                </a:extLst>
              </a:tr>
              <a:tr h="613622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∞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∞      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        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        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        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        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707140"/>
                  </a:ext>
                </a:extLst>
              </a:tr>
              <a:tr h="613622">
                <a:tc>
                  <a:txBody>
                    <a:bodyPr/>
                    <a:lstStyle/>
                    <a:p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∞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∞      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∞    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        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          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          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87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070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9DC497-2F9A-AB2C-DCA3-A86DE1B26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CE12-7C94-A63E-715A-865231D4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51" y="923109"/>
            <a:ext cx="10807337" cy="414528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1AEE2-10B8-C4A8-AF7F-D53A73E0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GSCALE full form and 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88C03-E907-ED8F-628C-B2EA04DC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641"/>
            <a:ext cx="2743200" cy="365125"/>
          </a:xfrm>
        </p:spPr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96B7BBC0-D386-4729-844E-8DA608C05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542B09-5BE7-4C65-2DED-D86A1836F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4B5075-0093-8D4B-875A-F7338D4D88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88" y="1375413"/>
            <a:ext cx="6096000" cy="37616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4790E02-8D53-0ADF-283A-6E341706D8A7}"/>
                  </a:ext>
                </a:extLst>
              </p14:cNvPr>
              <p14:cNvContentPartPr/>
              <p14:nvPr/>
            </p14:nvContentPartPr>
            <p14:xfrm>
              <a:off x="3030394" y="2089903"/>
              <a:ext cx="1358640" cy="1602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4790E02-8D53-0ADF-283A-6E341706D8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4274" y="2083783"/>
                <a:ext cx="1370880" cy="16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55E962D-6E42-E8DA-9793-DF70AC4A727F}"/>
                  </a:ext>
                </a:extLst>
              </p14:cNvPr>
              <p14:cNvContentPartPr/>
              <p14:nvPr/>
            </p14:nvContentPartPr>
            <p14:xfrm>
              <a:off x="4110394" y="2080903"/>
              <a:ext cx="332640" cy="373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55E962D-6E42-E8DA-9793-DF70AC4A72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04274" y="2074783"/>
                <a:ext cx="34488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C4112E1-20CE-1D43-2941-67D6BF2FAEAE}"/>
                  </a:ext>
                </a:extLst>
              </p14:cNvPr>
              <p14:cNvContentPartPr/>
              <p14:nvPr/>
            </p14:nvContentPartPr>
            <p14:xfrm>
              <a:off x="5015794" y="2429383"/>
              <a:ext cx="514440" cy="1559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C4112E1-20CE-1D43-2941-67D6BF2FAE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09674" y="2423263"/>
                <a:ext cx="526680" cy="15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DF95436-612E-6065-13EA-AFCDD2789C87}"/>
                  </a:ext>
                </a:extLst>
              </p14:cNvPr>
              <p14:cNvContentPartPr/>
              <p14:nvPr/>
            </p14:nvContentPartPr>
            <p14:xfrm>
              <a:off x="5538514" y="397954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DF95436-612E-6065-13EA-AFCDD2789C8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32394" y="397342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76E5F17-1C92-66B3-8399-C79611D064DB}"/>
                  </a:ext>
                </a:extLst>
              </p14:cNvPr>
              <p14:cNvContentPartPr/>
              <p14:nvPr/>
            </p14:nvContentPartPr>
            <p14:xfrm>
              <a:off x="5381554" y="3684343"/>
              <a:ext cx="201960" cy="231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76E5F17-1C92-66B3-8399-C79611D064D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75434" y="3678223"/>
                <a:ext cx="2142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60F5AF4-DD4C-09D4-54FC-C87E10C05157}"/>
                  </a:ext>
                </a:extLst>
              </p14:cNvPr>
              <p14:cNvContentPartPr/>
              <p14:nvPr/>
            </p14:nvContentPartPr>
            <p14:xfrm>
              <a:off x="6191554" y="2864983"/>
              <a:ext cx="1341360" cy="1193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60F5AF4-DD4C-09D4-54FC-C87E10C0515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85434" y="2858863"/>
                <a:ext cx="1353600" cy="12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7ECE069-89F2-C174-1AC1-076BDF6AB4A9}"/>
                  </a:ext>
                </a:extLst>
              </p14:cNvPr>
              <p14:cNvContentPartPr/>
              <p14:nvPr/>
            </p14:nvContentPartPr>
            <p14:xfrm>
              <a:off x="7532914" y="2864983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7ECE069-89F2-C174-1AC1-076BDF6AB4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26794" y="285886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13524D3-21B1-82CA-1581-53477CF09190}"/>
                  </a:ext>
                </a:extLst>
              </p14:cNvPr>
              <p14:cNvContentPartPr/>
              <p14:nvPr/>
            </p14:nvContentPartPr>
            <p14:xfrm>
              <a:off x="7367314" y="2822143"/>
              <a:ext cx="226440" cy="60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13524D3-21B1-82CA-1581-53477CF0919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61194" y="2816023"/>
                <a:ext cx="2386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E73E969-0D4C-0AA9-E616-63874A21CB96}"/>
                  </a:ext>
                </a:extLst>
              </p14:cNvPr>
              <p14:cNvContentPartPr/>
              <p14:nvPr/>
            </p14:nvContentPartPr>
            <p14:xfrm>
              <a:off x="7583674" y="2856343"/>
              <a:ext cx="28080" cy="243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E73E969-0D4C-0AA9-E616-63874A21CB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77554" y="2850223"/>
                <a:ext cx="40320" cy="25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67F9342-DB8E-8CB7-F9F5-6182D8FE5BC2}"/>
              </a:ext>
            </a:extLst>
          </p:cNvPr>
          <p:cNvGrpSpPr/>
          <p:nvPr/>
        </p:nvGrpSpPr>
        <p:grpSpPr>
          <a:xfrm>
            <a:off x="10032034" y="5608183"/>
            <a:ext cx="360" cy="360"/>
            <a:chOff x="10032034" y="5608183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9D21BF-77E0-16E6-777B-7A77458C70BF}"/>
                    </a:ext>
                  </a:extLst>
                </p14:cNvPr>
                <p14:cNvContentPartPr/>
                <p14:nvPr/>
              </p14:nvContentPartPr>
              <p14:xfrm>
                <a:off x="10032034" y="5608183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9D21BF-77E0-16E6-777B-7A77458C70B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025914" y="560206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26F3A52-EDE4-B86C-F161-10FF3361D68A}"/>
                    </a:ext>
                  </a:extLst>
                </p14:cNvPr>
                <p14:cNvContentPartPr/>
                <p14:nvPr/>
              </p14:nvContentPartPr>
              <p14:xfrm>
                <a:off x="10032034" y="5608183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26F3A52-EDE4-B86C-F161-10FF3361D6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025914" y="560206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AAAB41A-CB4B-6F87-7E8A-49F2CFAAB4A4}"/>
                    </a:ext>
                  </a:extLst>
                </p14:cNvPr>
                <p14:cNvContentPartPr/>
                <p14:nvPr/>
              </p14:nvContentPartPr>
              <p14:xfrm>
                <a:off x="10032034" y="5608183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AAAB41A-CB4B-6F87-7E8A-49F2CFAAB4A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025914" y="560206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9330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BBC7-A388-146A-2A39-AFB2E86E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99" y="1051486"/>
            <a:ext cx="8759144" cy="1024649"/>
          </a:xfrm>
        </p:spPr>
        <p:txBody>
          <a:bodyPr anchor="ctr">
            <a:normAutofit fontScale="90000"/>
          </a:bodyPr>
          <a:lstStyle/>
          <a:p>
            <a:r>
              <a:rPr lang="en-IN" sz="4000" dirty="0">
                <a:latin typeface="Georgia" panose="02040502050405020303" pitchFamily="18" charset="0"/>
              </a:rPr>
              <a:t>Activity1(20 minutes) Think Pair Share</a:t>
            </a:r>
            <a:br>
              <a:rPr lang="en-IN" sz="4000" dirty="0">
                <a:latin typeface="Georgia" panose="02040502050405020303" pitchFamily="18" charset="0"/>
              </a:rPr>
            </a:br>
            <a:r>
              <a:rPr lang="en-IN" sz="4000" dirty="0">
                <a:latin typeface="Georgia" panose="02040502050405020303" pitchFamily="18" charset="0"/>
              </a:rPr>
              <a:t>Find MST.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586958-1DB9-1CC5-53F8-FFDE8D57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BC34C4-937D-0155-8F30-D6ACD001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4174061-BF99-492B-2C4A-23874DE91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4D92CE-8282-0BEE-C5B9-AD12742F2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A4EB40D-6D85-B54A-9AFA-4A8372DE9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44"/>
          <a:stretch/>
        </p:blipFill>
        <p:spPr>
          <a:xfrm>
            <a:off x="4038599" y="2731436"/>
            <a:ext cx="4114801" cy="3624914"/>
          </a:xfrm>
        </p:spPr>
      </p:pic>
    </p:spTree>
    <p:extLst>
      <p:ext uri="{BB962C8B-B14F-4D97-AF65-F5344CB8AC3E}">
        <p14:creationId xmlns:p14="http://schemas.microsoft.com/office/powerpoint/2010/main" val="345965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BBCF98-7194-A5B3-66D3-440169D0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36879-2E50-808F-68A7-FB01CEB9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/>
          </a:p>
        </p:txBody>
      </p:sp>
      <p:pic>
        <p:nvPicPr>
          <p:cNvPr id="16" name="Picture 1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20737F5-4AA9-BC02-8957-C9DB2C2DF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F28D91-705A-E725-0E92-0E3494439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284EAB-A344-BFE0-4F39-F817F5E0F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32126"/>
              </p:ext>
            </p:extLst>
          </p:nvPr>
        </p:nvGraphicFramePr>
        <p:xfrm>
          <a:off x="2031999" y="2322350"/>
          <a:ext cx="8444415" cy="3393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345">
                  <a:extLst>
                    <a:ext uri="{9D8B030D-6E8A-4147-A177-3AD203B41FA5}">
                      <a16:colId xmlns:a16="http://schemas.microsoft.com/office/drawing/2014/main" val="3372017141"/>
                    </a:ext>
                  </a:extLst>
                </a:gridCol>
                <a:gridCol w="1211736">
                  <a:extLst>
                    <a:ext uri="{9D8B030D-6E8A-4147-A177-3AD203B41FA5}">
                      <a16:colId xmlns:a16="http://schemas.microsoft.com/office/drawing/2014/main" val="1825513710"/>
                    </a:ext>
                  </a:extLst>
                </a:gridCol>
                <a:gridCol w="1200954">
                  <a:extLst>
                    <a:ext uri="{9D8B030D-6E8A-4147-A177-3AD203B41FA5}">
                      <a16:colId xmlns:a16="http://schemas.microsoft.com/office/drawing/2014/main" val="2628267490"/>
                    </a:ext>
                  </a:extLst>
                </a:gridCol>
                <a:gridCol w="1206345">
                  <a:extLst>
                    <a:ext uri="{9D8B030D-6E8A-4147-A177-3AD203B41FA5}">
                      <a16:colId xmlns:a16="http://schemas.microsoft.com/office/drawing/2014/main" val="797133244"/>
                    </a:ext>
                  </a:extLst>
                </a:gridCol>
                <a:gridCol w="1206345">
                  <a:extLst>
                    <a:ext uri="{9D8B030D-6E8A-4147-A177-3AD203B41FA5}">
                      <a16:colId xmlns:a16="http://schemas.microsoft.com/office/drawing/2014/main" val="2396366152"/>
                    </a:ext>
                  </a:extLst>
                </a:gridCol>
                <a:gridCol w="1206345">
                  <a:extLst>
                    <a:ext uri="{9D8B030D-6E8A-4147-A177-3AD203B41FA5}">
                      <a16:colId xmlns:a16="http://schemas.microsoft.com/office/drawing/2014/main" val="1638499995"/>
                    </a:ext>
                  </a:extLst>
                </a:gridCol>
                <a:gridCol w="1206345">
                  <a:extLst>
                    <a:ext uri="{9D8B030D-6E8A-4147-A177-3AD203B41FA5}">
                      <a16:colId xmlns:a16="http://schemas.microsoft.com/office/drawing/2014/main" val="2489430922"/>
                    </a:ext>
                  </a:extLst>
                </a:gridCol>
              </a:tblGrid>
              <a:tr h="528307">
                <a:tc>
                  <a:txBody>
                    <a:bodyPr/>
                    <a:lstStyle/>
                    <a:p>
                      <a:r>
                        <a:rPr lang="en-IN" dirty="0"/>
                        <a:t>Selected</a:t>
                      </a:r>
                    </a:p>
                    <a:p>
                      <a:r>
                        <a:rPr lang="en-IN" dirty="0"/>
                        <a:t>Node-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494780"/>
                  </a:ext>
                </a:extLst>
              </a:tr>
              <a:tr h="528307">
                <a:tc>
                  <a:txBody>
                    <a:bodyPr/>
                    <a:lstStyle/>
                    <a:p>
                      <a:r>
                        <a:rPr lang="en-IN" dirty="0"/>
                        <a:t>Node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        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Dis        Par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Dis        Par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Dis        Par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Dis        Par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Dis        Par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307441"/>
                  </a:ext>
                </a:extLst>
              </a:tr>
              <a:tr h="528307">
                <a:tc>
                  <a:txBody>
                    <a:bodyPr/>
                    <a:lstStyle/>
                    <a:p>
                      <a:r>
                        <a:rPr lang="en-IN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∞       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∞       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             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             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             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             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31801"/>
                  </a:ext>
                </a:extLst>
              </a:tr>
              <a:tr h="528307">
                <a:tc>
                  <a:txBody>
                    <a:bodyPr/>
                    <a:lstStyle/>
                    <a:p>
                      <a:r>
                        <a:rPr lang="en-IN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∞       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∞       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            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            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            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             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54055"/>
                  </a:ext>
                </a:extLst>
              </a:tr>
              <a:tr h="528307">
                <a:tc>
                  <a:txBody>
                    <a:bodyPr/>
                    <a:lstStyle/>
                    <a:p>
                      <a:r>
                        <a:rPr lang="en-IN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∞       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       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       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       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       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            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560656"/>
                  </a:ext>
                </a:extLst>
              </a:tr>
              <a:tr h="528307">
                <a:tc>
                  <a:txBody>
                    <a:bodyPr/>
                    <a:lstStyle/>
                    <a:p>
                      <a:r>
                        <a:rPr lang="en-IN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∞       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∞            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            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             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             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             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0333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DFF96CF-105D-B712-D30F-5A13E5FBE9D7}"/>
              </a:ext>
            </a:extLst>
          </p:cNvPr>
          <p:cNvSpPr txBox="1"/>
          <p:nvPr/>
        </p:nvSpPr>
        <p:spPr>
          <a:xfrm>
            <a:off x="1567543" y="1265230"/>
            <a:ext cx="9191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       Reflection- Learning Activity 1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6616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D490-ABDC-45CE-4871-9039F881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99" y="626725"/>
            <a:ext cx="6695212" cy="102464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Prim’s Algorithm:</a:t>
            </a:r>
            <a:endParaRPr lang="en-IN" sz="40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E881-D400-0EA2-D713-1475048FC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99" y="1254034"/>
            <a:ext cx="10903130" cy="5205214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tabLst>
                <a:tab pos="3629025" algn="l"/>
              </a:tabLst>
            </a:pPr>
            <a:endParaRPr lang="en-IN" sz="7200" b="1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tabLst>
                <a:tab pos="3629025" algn="l"/>
              </a:tabLst>
            </a:pPr>
            <a:endParaRPr lang="en-IN" sz="7200" b="1" dirty="0">
              <a:solidFill>
                <a:schemeClr val="tx2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tabLst>
                <a:tab pos="3629025" algn="l"/>
              </a:tabLst>
            </a:pPr>
            <a:r>
              <a:rPr lang="en-IN" sz="8000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PRIM (G, w, r):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tabLst>
                <a:tab pos="457200" algn="l"/>
                <a:tab pos="3629025" algn="l"/>
              </a:tabLst>
            </a:pPr>
            <a:r>
              <a:rPr lang="en-IN" sz="8000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1. For each vertex u € V( G ) repeat steps 2 and 3.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tabLst>
                <a:tab pos="457200" algn="l"/>
                <a:tab pos="3629025" algn="l"/>
              </a:tabLst>
            </a:pPr>
            <a:r>
              <a:rPr lang="en-IN" sz="8000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 Do key(u) ←∞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tabLst>
                <a:tab pos="457200" algn="l"/>
                <a:tab pos="3629025" algn="l"/>
              </a:tabLst>
            </a:pPr>
            <a:r>
              <a:rPr lang="en-IN" sz="8000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3. Par(u) ←NIL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tabLst>
                <a:tab pos="457200" algn="l"/>
                <a:tab pos="3629025" algn="l"/>
              </a:tabLst>
            </a:pPr>
            <a:r>
              <a:rPr lang="en-IN" sz="8000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4. key(r) ←0 and T ← NULL    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tabLst>
                <a:tab pos="457200" algn="l"/>
                <a:tab pos="3629025" algn="l"/>
              </a:tabLst>
            </a:pPr>
            <a:r>
              <a:rPr lang="en-IN" sz="8000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 Q  ←  V[G]  Initialize priority queue Q 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tabLst>
                <a:tab pos="457200" algn="l"/>
                <a:tab pos="3629025" algn="l"/>
              </a:tabLst>
            </a:pPr>
            <a:r>
              <a:rPr lang="en-IN" sz="8000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6. While priority queue Q  is not empty repeat steps 7,8 and 9 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tabLst>
                <a:tab pos="457200" algn="l"/>
                <a:tab pos="3629025" algn="l"/>
              </a:tabLst>
            </a:pPr>
            <a:r>
              <a:rPr lang="en-IN" sz="8000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7 . Do  u  ←  EXTRACT_MIN(Q)    AND  add to T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tabLst>
                <a:tab pos="457200" algn="l"/>
                <a:tab pos="3629025" algn="l"/>
              </a:tabLst>
            </a:pPr>
            <a:r>
              <a:rPr lang="en-IN" sz="8000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8. For each vertex v in </a:t>
            </a:r>
            <a:r>
              <a:rPr lang="en-IN" sz="8000" b="1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Adj</a:t>
            </a:r>
            <a:r>
              <a:rPr lang="en-IN" sz="8000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[u] repeat step 9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tabLst>
                <a:tab pos="457200" algn="l"/>
                <a:tab pos="3629025" algn="l"/>
              </a:tabLst>
            </a:pPr>
            <a:r>
              <a:rPr lang="en-IN" sz="8000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9. if w(</a:t>
            </a:r>
            <a:r>
              <a:rPr lang="en-IN" sz="8000" b="1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u,v</a:t>
            </a:r>
            <a:r>
              <a:rPr lang="en-IN" sz="8000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&lt;key( v)  and v € Q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tabLst>
                <a:tab pos="3629025" algn="l"/>
              </a:tabLst>
            </a:pPr>
            <a:r>
              <a:rPr lang="en-IN" sz="8000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then key(v) = w(</a:t>
            </a:r>
            <a:r>
              <a:rPr lang="en-IN" sz="8000" b="1" dirty="0" err="1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u,v</a:t>
            </a:r>
            <a:r>
              <a:rPr lang="en-IN" sz="8000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and Par(v) ← u</a:t>
            </a:r>
          </a:p>
          <a:p>
            <a:pPr marL="0" lvl="0" indent="0">
              <a:lnSpc>
                <a:spcPct val="110000"/>
              </a:lnSpc>
              <a:spcBef>
                <a:spcPct val="0"/>
              </a:spcBef>
              <a:spcAft>
                <a:spcPts val="1000"/>
              </a:spcAft>
              <a:buNone/>
              <a:tabLst>
                <a:tab pos="457200" algn="l"/>
                <a:tab pos="3629025" algn="l"/>
              </a:tabLst>
            </a:pPr>
            <a:r>
              <a:rPr lang="en-IN" sz="8000" b="1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 10. Exit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3629025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23840C26-7FEF-7DEE-1FE6-C2FC8B40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213A1C2-456F-1608-85D6-8CE28AB4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/>
          </a:p>
        </p:txBody>
      </p:sp>
      <p:pic>
        <p:nvPicPr>
          <p:cNvPr id="17" name="Picture 1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57EADCA-AAF4-A0F1-EC18-583A4169E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4611B9-0745-E418-1A83-F8B0764E0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051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3697</TotalTime>
  <Words>595</Words>
  <Application>Microsoft Office PowerPoint</Application>
  <PresentationFormat>Widescreen</PresentationFormat>
  <Paragraphs>157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Georgia</vt:lpstr>
      <vt:lpstr>Times New Roman</vt:lpstr>
      <vt:lpstr>Wingdings</vt:lpstr>
      <vt:lpstr>Office Theme</vt:lpstr>
      <vt:lpstr>Application of Prim’s algorithm to find the Minimum Spanning Tree.   Session No.: Course Name: DAA Course Code: R1UC404B Instructor Name: Pradeep Chauhan Duration: 50 minutes Date of Conduction of Class:   </vt:lpstr>
      <vt:lpstr>Session Outline</vt:lpstr>
      <vt:lpstr>What is Kruskal’s algorithm?  </vt:lpstr>
      <vt:lpstr>At the end of this session students will beS  Students will be able to:</vt:lpstr>
      <vt:lpstr>Concept and Definition: Select Min Key vertex u(temp) and do for each adjacent vertex v of u. If key(v)&gt;  E(u,v) then key(v)=E(u,b) and par(v)=u  else no change </vt:lpstr>
      <vt:lpstr>PowerPoint Presentation</vt:lpstr>
      <vt:lpstr>Activity1(20 minutes) Think Pair Share Find MST.</vt:lpstr>
      <vt:lpstr>PowerPoint Presentation</vt:lpstr>
      <vt:lpstr>Prim’s Algorithm:</vt:lpstr>
      <vt:lpstr>Conclusion: t  Students can now:</vt:lpstr>
      <vt:lpstr>Post session activities:  MCQ based Quiz on this lesson.   </vt:lpstr>
      <vt:lpstr>Information about the next lesson: Dijkstra’s Algorithm and analyse its complexity.</vt:lpstr>
      <vt:lpstr>Review and Reflection from students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Gupta</dc:creator>
  <cp:lastModifiedBy>pradeep chauhan</cp:lastModifiedBy>
  <cp:revision>40</cp:revision>
  <dcterms:created xsi:type="dcterms:W3CDTF">2024-08-22T06:33:55Z</dcterms:created>
  <dcterms:modified xsi:type="dcterms:W3CDTF">2025-04-17T06:07:46Z</dcterms:modified>
</cp:coreProperties>
</file>