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4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D222-D56E-F827-B84B-AE3EE4B7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B5B89-8C69-E099-9A25-D60CA5DA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B7AAC-A626-869B-E91D-97C29BB7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22B8-ED76-4038-12C2-A7AA0063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6A0DB-597F-28CF-E498-DFA7C63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CC4A-CD91-6340-DE19-4141F5D6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A8F35-3CF9-8C38-449C-405F7E59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B1A71-B4A5-2042-76DD-51B7962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4A218-208B-7EA7-28FF-2B9E1210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E5454-FAFB-A80A-7EBC-49F7EEBD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397E7-512F-9FBA-DA9B-705AE38D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A3696-F119-3ED9-FF4B-895F5CEB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CA9CD-CE63-4E95-FB59-DB21B40F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57244-D538-D60B-DD00-025B7DBA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C2354-5E4E-0F2E-FAB7-4646220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1698-30BC-F2C0-84AC-7761B846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6DBE5-CCF4-9AE8-6FCA-F6B11DA1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A8FB6-41D5-3DFB-C832-E0277376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69F93-EE02-28A5-768C-578AE6E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4AE1F-E4CF-8801-12F4-28F80502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825F-6236-6996-075F-5F5FE1A2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D1AC9-392C-50EC-F7CD-2FEC9B89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57352-24C9-9B4C-04B3-11C8107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0B4EA-CDE8-BF85-89F2-970BF3C4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317A2-6A5A-67F8-CE01-8C748F9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E9D35-537E-9FC3-2367-0E521AC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18394-CB15-7FAE-1708-FD5CD302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B9FEB-E18C-4C6A-1A20-4C1DE0A1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6FB1D-0BD3-9003-B55D-5E785ADC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4ABE2-3707-F841-26C0-72B4CB09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5BCFD-50B2-B15F-AAD7-0493C41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3527-053D-8677-6908-B0746BD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B1E0B-B750-7101-430C-441E83EF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9429D-A9B7-07E9-6817-B25A673B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82601-CCF4-D980-6545-9B910EFCD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ACC21-8B32-2906-97E7-F841DDA63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3E27E1-A356-8A56-2E22-83F3933E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BC61F-892F-971F-9CE7-120AA9A6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59FC0-3890-EBF8-7E38-DB8D185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F2E58-077D-DAA0-8EFB-6DE8A27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4210B-63D6-CF36-51C1-98E5B781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169536-6715-7EA0-55FA-A42055D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81164-0DF2-32E3-B12A-DC3D0894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BD5C2-C6ED-9820-43F0-18A10FE3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94AF2-C0AB-B4FE-2871-8DE13649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698C4-2F13-C6D7-8919-15569F9E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E5AF-A8FF-7353-EDE4-5087E63A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3EA28-857C-F8D3-56CC-7E60579D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E9570-16DD-09A5-CB05-36D77E91A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71B9A-E068-C6C0-3F7B-03328B61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FC729-4474-50C9-FF1A-A3172EAB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56B31-256F-FCD9-749A-06C28D8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C7D6-2BEF-4995-053A-96701A23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6415B8-2CBA-5C16-BC1E-CF23E9420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D298A-D9B0-06F0-2B39-B13D74203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FD371-0328-F118-2D84-E2F49715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6E2AD-F5FD-7AD4-80D3-BD186819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0EF94-06E3-6649-5C75-579AA003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56458-B35A-B0D8-C126-E88B0466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C361-E185-B382-367F-F6B49D08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0D74A-1349-DC2E-652D-B28F37F7A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41F7-8A2F-D745-50D4-FE1B42D7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1FC6F-0615-6611-08DD-E7F291A7C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2C17-75E6-10F6-2C98-ECAB8A61E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for </a:t>
            </a:r>
            <a:r>
              <a:rPr lang="en-US" altLang="zh-CN" dirty="0"/>
              <a:t>GUI</a:t>
            </a:r>
            <a:r>
              <a:rPr lang="en-US" dirty="0"/>
              <a:t> submodule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121C9-B28A-BCA1-C0F9-39823AD3D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Shuhao Wu</a:t>
            </a:r>
          </a:p>
        </p:txBody>
      </p:sp>
    </p:spTree>
    <p:extLst>
      <p:ext uri="{BB962C8B-B14F-4D97-AF65-F5344CB8AC3E}">
        <p14:creationId xmlns:p14="http://schemas.microsoft.com/office/powerpoint/2010/main" val="8263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9201-203E-A86C-89E3-62FDE30C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329BC-8E84-DDD6-D6C2-13CE9517C2C5}"/>
              </a:ext>
            </a:extLst>
          </p:cNvPr>
          <p:cNvSpPr txBox="1"/>
          <p:nvPr/>
        </p:nvSpPr>
        <p:spPr>
          <a:xfrm>
            <a:off x="3990975" y="704740"/>
            <a:ext cx="404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Confocal_GUIv2.logic  import GUI</a:t>
            </a:r>
          </a:p>
          <a:p>
            <a:r>
              <a:rPr lang="en-US" dirty="0"/>
              <a:t>GUI()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A25D8B-7CDB-C591-AD99-4B4A1CAA7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81" y="1513093"/>
            <a:ext cx="7895838" cy="51036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AC2478-1A7A-36E4-C71E-0B8268BBFCAF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376237" y="1937084"/>
            <a:ext cx="3001879" cy="77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3409CB-2C8E-1C14-2257-FED54D8F5DED}"/>
              </a:ext>
            </a:extLst>
          </p:cNvPr>
          <p:cNvSpPr txBox="1"/>
          <p:nvPr/>
        </p:nvSpPr>
        <p:spPr>
          <a:xfrm>
            <a:off x="288758" y="2707104"/>
            <a:ext cx="417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measurement you want, make sure you have already imported desired measurement into </a:t>
            </a:r>
            <a:r>
              <a:rPr lang="en-US" dirty="0" err="1"/>
              <a:t>jupyter</a:t>
            </a:r>
            <a:r>
              <a:rPr lang="en-US" dirty="0"/>
              <a:t> environment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01A739-1D64-8ABF-A740-91668A99E09A}"/>
              </a:ext>
            </a:extLst>
          </p:cNvPr>
          <p:cNvCxnSpPr/>
          <p:nvPr/>
        </p:nvCxnSpPr>
        <p:spPr>
          <a:xfrm flipV="1">
            <a:off x="2995863" y="5426242"/>
            <a:ext cx="144379" cy="721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0B0C73-28B1-EA74-0FEB-02D6124D8CA2}"/>
              </a:ext>
            </a:extLst>
          </p:cNvPr>
          <p:cNvSpPr txBox="1"/>
          <p:nvPr/>
        </p:nvSpPr>
        <p:spPr>
          <a:xfrm>
            <a:off x="2376237" y="4496014"/>
            <a:ext cx="2370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saves of </a:t>
            </a:r>
            <a:r>
              <a:rPr lang="en-US" dirty="0" err="1"/>
              <a:t>live_plot</a:t>
            </a:r>
            <a:r>
              <a:rPr lang="en-US" dirty="0"/>
              <a:t> inside GUI will go to this folder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8DF016-7811-E036-BDF4-C3E6D1EAEAB4}"/>
              </a:ext>
            </a:extLst>
          </p:cNvPr>
          <p:cNvCxnSpPr>
            <a:cxnSpLocks/>
          </p:cNvCxnSpPr>
          <p:nvPr/>
        </p:nvCxnSpPr>
        <p:spPr>
          <a:xfrm flipV="1">
            <a:off x="4836695" y="5787189"/>
            <a:ext cx="0" cy="360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F7B563-202D-04CB-B7D8-F785842DC550}"/>
              </a:ext>
            </a:extLst>
          </p:cNvPr>
          <p:cNvSpPr txBox="1"/>
          <p:nvPr/>
        </p:nvSpPr>
        <p:spPr>
          <a:xfrm>
            <a:off x="3615917" y="5417857"/>
            <a:ext cx="276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selected device GUI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3D71F3-61CF-6739-9D2F-66B12BE240EB}"/>
              </a:ext>
            </a:extLst>
          </p:cNvPr>
          <p:cNvCxnSpPr>
            <a:cxnSpLocks/>
          </p:cNvCxnSpPr>
          <p:nvPr/>
        </p:nvCxnSpPr>
        <p:spPr>
          <a:xfrm flipV="1">
            <a:off x="9805737" y="5233737"/>
            <a:ext cx="328419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A5FE8F-302A-83E2-E015-B4E11C893A7F}"/>
              </a:ext>
            </a:extLst>
          </p:cNvPr>
          <p:cNvSpPr txBox="1"/>
          <p:nvPr/>
        </p:nvSpPr>
        <p:spPr>
          <a:xfrm>
            <a:off x="8458157" y="4303509"/>
            <a:ext cx="373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panel to configure and </a:t>
            </a:r>
          </a:p>
          <a:p>
            <a:r>
              <a:rPr lang="en-US" dirty="0"/>
              <a:t>run more complicated experiment </a:t>
            </a:r>
          </a:p>
          <a:p>
            <a:r>
              <a:rPr lang="en-US" dirty="0"/>
              <a:t>Consists of multiple measurements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665310-A1E0-8F1C-C12A-D8FDB986EE77}"/>
              </a:ext>
            </a:extLst>
          </p:cNvPr>
          <p:cNvCxnSpPr/>
          <p:nvPr/>
        </p:nvCxnSpPr>
        <p:spPr>
          <a:xfrm flipH="1" flipV="1">
            <a:off x="7218947" y="3922295"/>
            <a:ext cx="276727" cy="2225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287204-6CBB-EEEB-1C53-1713489A903E}"/>
              </a:ext>
            </a:extLst>
          </p:cNvPr>
          <p:cNvSpPr txBox="1"/>
          <p:nvPr/>
        </p:nvSpPr>
        <p:spPr>
          <a:xfrm>
            <a:off x="6308681" y="1607073"/>
            <a:ext cx="6068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Replace: If you start a new measurement it will stop and the current running measurement before start new one</a:t>
            </a:r>
          </a:p>
          <a:p>
            <a:endParaRPr lang="en-US" dirty="0"/>
          </a:p>
          <a:p>
            <a:r>
              <a:rPr lang="en-US" dirty="0"/>
              <a:t>Block: You must manually stop running measurement before you can start new one</a:t>
            </a:r>
          </a:p>
          <a:p>
            <a:endParaRPr lang="en-US" dirty="0"/>
          </a:p>
          <a:p>
            <a:r>
              <a:rPr lang="en-US" dirty="0"/>
              <a:t>Parallel: You can run multiple measurements at the same time (Do not use this unless you know what you are doing) </a:t>
            </a:r>
          </a:p>
        </p:txBody>
      </p:sp>
    </p:spTree>
    <p:extLst>
      <p:ext uri="{BB962C8B-B14F-4D97-AF65-F5344CB8AC3E}">
        <p14:creationId xmlns:p14="http://schemas.microsoft.com/office/powerpoint/2010/main" val="247249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069E-A56D-0749-3A73-C8F222BD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0E9FA70-6795-B5AA-E4A1-1433B8D4A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70" y="1295233"/>
            <a:ext cx="4081860" cy="519764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1793C5-1180-82C6-D5C9-F2B45C511FB1}"/>
              </a:ext>
            </a:extLst>
          </p:cNvPr>
          <p:cNvCxnSpPr/>
          <p:nvPr/>
        </p:nvCxnSpPr>
        <p:spPr>
          <a:xfrm flipH="1">
            <a:off x="1840832" y="1600200"/>
            <a:ext cx="2370221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FBC351-6B1D-CAFD-55EC-7BD5F170C5F4}"/>
              </a:ext>
            </a:extLst>
          </p:cNvPr>
          <p:cNvSpPr txBox="1"/>
          <p:nvPr/>
        </p:nvSpPr>
        <p:spPr>
          <a:xfrm>
            <a:off x="838200" y="3019926"/>
            <a:ext cx="210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have three pages at most</a:t>
            </a:r>
          </a:p>
        </p:txBody>
      </p:sp>
    </p:spTree>
    <p:extLst>
      <p:ext uri="{BB962C8B-B14F-4D97-AF65-F5344CB8AC3E}">
        <p14:creationId xmlns:p14="http://schemas.microsoft.com/office/powerpoint/2010/main" val="111347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2495-0D31-02A7-C038-D32DA898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panel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D34C3C-DBB5-15D4-0BDF-85EDE96C3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706"/>
            <a:ext cx="5295325" cy="50031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CF31E7-A5E6-ED96-CBC3-D0451C790386}"/>
              </a:ext>
            </a:extLst>
          </p:cNvPr>
          <p:cNvCxnSpPr/>
          <p:nvPr/>
        </p:nvCxnSpPr>
        <p:spPr>
          <a:xfrm flipV="1">
            <a:off x="5089358" y="1027906"/>
            <a:ext cx="1600200" cy="105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E84276-5A72-A1D7-9A28-DE6301B2147F}"/>
              </a:ext>
            </a:extLst>
          </p:cNvPr>
          <p:cNvSpPr txBox="1"/>
          <p:nvPr/>
        </p:nvSpPr>
        <p:spPr>
          <a:xfrm>
            <a:off x="6845968" y="438359"/>
            <a:ext cx="3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function imported that ends with _task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1FC57D-3027-138E-8335-242B8D9035DD}"/>
              </a:ext>
            </a:extLst>
          </p:cNvPr>
          <p:cNvCxnSpPr>
            <a:cxnSpLocks/>
          </p:cNvCxnSpPr>
          <p:nvPr/>
        </p:nvCxnSpPr>
        <p:spPr>
          <a:xfrm flipV="1">
            <a:off x="1864895" y="2543263"/>
            <a:ext cx="4824663" cy="885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77FB39-D043-1850-FB6C-6064BB92BF7F}"/>
              </a:ext>
            </a:extLst>
          </p:cNvPr>
          <p:cNvSpPr txBox="1"/>
          <p:nvPr/>
        </p:nvSpPr>
        <p:spPr>
          <a:xfrm>
            <a:off x="6845968" y="1554684"/>
            <a:ext cx="50893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replace all caller of measurement in the task </a:t>
            </a:r>
          </a:p>
          <a:p>
            <a:r>
              <a:rPr lang="en-US" dirty="0"/>
              <a:t>with the measurement in GUI that allows you to pass </a:t>
            </a:r>
          </a:p>
          <a:p>
            <a:r>
              <a:rPr lang="en-US" dirty="0" err="1"/>
              <a:t>exisiting</a:t>
            </a:r>
            <a:r>
              <a:rPr lang="en-US" dirty="0"/>
              <a:t> parameters.</a:t>
            </a:r>
          </a:p>
          <a:p>
            <a:endParaRPr lang="en-US" dirty="0"/>
          </a:p>
          <a:p>
            <a:r>
              <a:rPr lang="en-US" dirty="0"/>
              <a:t>1, shared slot, will open a page on the left side of GUI and </a:t>
            </a:r>
          </a:p>
          <a:p>
            <a:r>
              <a:rPr lang="en-US" dirty="0"/>
              <a:t>use all the parameters you input</a:t>
            </a:r>
          </a:p>
          <a:p>
            <a:r>
              <a:rPr lang="en-US" dirty="0"/>
              <a:t>2, existing tab, will reuse the existing measurement currently</a:t>
            </a:r>
          </a:p>
          <a:p>
            <a:r>
              <a:rPr lang="en-US" dirty="0"/>
              <a:t>in GUI by restart it</a:t>
            </a:r>
          </a:p>
        </p:txBody>
      </p:sp>
    </p:spTree>
    <p:extLst>
      <p:ext uri="{BB962C8B-B14F-4D97-AF65-F5344CB8AC3E}">
        <p14:creationId xmlns:p14="http://schemas.microsoft.com/office/powerpoint/2010/main" val="415769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201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主题​​</vt:lpstr>
      <vt:lpstr>Documentation for GUI submodule</vt:lpstr>
      <vt:lpstr>GUI</vt:lpstr>
      <vt:lpstr>GUI</vt:lpstr>
      <vt:lpstr>Task panel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Shuhao Wu</dc:creator>
  <cp:lastModifiedBy>Shuhao Wu</cp:lastModifiedBy>
  <cp:revision>11</cp:revision>
  <dcterms:created xsi:type="dcterms:W3CDTF">2025-09-10T22:39:18Z</dcterms:created>
  <dcterms:modified xsi:type="dcterms:W3CDTF">2025-09-17T20:34:07Z</dcterms:modified>
</cp:coreProperties>
</file>