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for </a:t>
            </a:r>
            <a:r>
              <a:rPr lang="en-US" dirty="0" err="1"/>
              <a:t>live_plot</a:t>
            </a:r>
            <a:r>
              <a:rPr lang="en-US" dirty="0"/>
              <a:t> submodule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D7B0-9CB7-6DCA-B48E-F30FC430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line (only for Live2DDis)</a:t>
            </a:r>
          </a:p>
        </p:txBody>
      </p:sp>
      <p:pic>
        <p:nvPicPr>
          <p:cNvPr id="5" name="Picture 4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55A8DDBE-7DB8-B78F-41B4-A428A26C1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539"/>
            <a:ext cx="4998663" cy="3444020"/>
          </a:xfrm>
          <a:prstGeom prst="rect">
            <a:avLst/>
          </a:prstGeom>
        </p:spPr>
      </p:pic>
      <p:pic>
        <p:nvPicPr>
          <p:cNvPr id="7" name="Picture 6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6D78CC90-027F-919E-135F-D89578D2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2090"/>
            <a:ext cx="4818819" cy="3342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9693D-593C-D020-047E-B2577B3B994C}"/>
              </a:ext>
            </a:extLst>
          </p:cNvPr>
          <p:cNvSpPr txBox="1"/>
          <p:nvPr/>
        </p:nvSpPr>
        <p:spPr>
          <a:xfrm>
            <a:off x="1223889" y="4845007"/>
            <a:ext cx="90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mouse left to drag the yellow/black line in </a:t>
            </a:r>
            <a:r>
              <a:rPr lang="en-US" dirty="0" err="1"/>
              <a:t>colorbar</a:t>
            </a:r>
            <a:r>
              <a:rPr lang="en-US" dirty="0"/>
              <a:t> to update color range</a:t>
            </a:r>
          </a:p>
        </p:txBody>
      </p:sp>
    </p:spTree>
    <p:extLst>
      <p:ext uri="{BB962C8B-B14F-4D97-AF65-F5344CB8AC3E}">
        <p14:creationId xmlns:p14="http://schemas.microsoft.com/office/powerpoint/2010/main" val="35955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FC8-B7EC-E3BF-5917-5CC1525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Data_figure</a:t>
            </a:r>
            <a:endParaRPr lang="en-US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FE184E41-6283-17D2-5C49-AF373ACF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1163" cy="4690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A6370-A68E-6DC3-D122-7CAF72142ACB}"/>
              </a:ext>
            </a:extLst>
          </p:cNvPr>
          <p:cNvSpPr txBox="1"/>
          <p:nvPr/>
        </p:nvSpPr>
        <p:spPr>
          <a:xfrm>
            <a:off x="6748530" y="1442433"/>
            <a:ext cx="3940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live_plot.data_figure</a:t>
            </a:r>
            <a:r>
              <a:rPr lang="en-US" dirty="0"/>
              <a:t> to get the handle to </a:t>
            </a:r>
            <a:r>
              <a:rPr lang="en-US" dirty="0" err="1"/>
              <a:t>data_figure</a:t>
            </a:r>
            <a:r>
              <a:rPr lang="en-US" dirty="0"/>
              <a:t>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90124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2224-76DD-C37D-A6CD-2F2E83A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Data_figure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54DD3E-E400-C0DD-DF60-5B02D893A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994"/>
            <a:ext cx="6611273" cy="30007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DAA0D7-A239-DF16-CE0B-098F1A0867DB}"/>
              </a:ext>
            </a:extLst>
          </p:cNvPr>
          <p:cNvCxnSpPr/>
          <p:nvPr/>
        </p:nvCxnSpPr>
        <p:spPr>
          <a:xfrm flipV="1">
            <a:off x="2743200" y="1027906"/>
            <a:ext cx="4706273" cy="284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95323E-B70F-0362-FF79-E8C1C0CE43AD}"/>
              </a:ext>
            </a:extLst>
          </p:cNvPr>
          <p:cNvSpPr txBox="1"/>
          <p:nvPr/>
        </p:nvSpPr>
        <p:spPr>
          <a:xfrm>
            <a:off x="7740202" y="843240"/>
            <a:ext cx="394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data and figure, you can also call</a:t>
            </a:r>
            <a:br>
              <a:rPr lang="en-US" dirty="0"/>
            </a:br>
            <a:r>
              <a:rPr lang="en-US" dirty="0" err="1"/>
              <a:t>data_figure.save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4B8A1A-6B9F-85A5-2E6C-0AEA19CA76A9}"/>
              </a:ext>
            </a:extLst>
          </p:cNvPr>
          <p:cNvCxnSpPr/>
          <p:nvPr/>
        </p:nvCxnSpPr>
        <p:spPr>
          <a:xfrm>
            <a:off x="2215166" y="4700789"/>
            <a:ext cx="2202288" cy="149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4BFBAB-0C05-38B1-E0A0-A9F67EC561C5}"/>
              </a:ext>
            </a:extLst>
          </p:cNvPr>
          <p:cNvCxnSpPr/>
          <p:nvPr/>
        </p:nvCxnSpPr>
        <p:spPr>
          <a:xfrm flipH="1">
            <a:off x="4855335" y="2923504"/>
            <a:ext cx="241001" cy="3206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37B9A7-F3B7-9F9E-7EA0-D5868E4FCE1C}"/>
              </a:ext>
            </a:extLst>
          </p:cNvPr>
          <p:cNvSpPr txBox="1"/>
          <p:nvPr/>
        </p:nvSpPr>
        <p:spPr>
          <a:xfrm>
            <a:off x="1373309" y="6308209"/>
            <a:ext cx="781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unit of the figure, nm-&gt;GHz-&gt;MHz-&gt;nm loop or </a:t>
            </a:r>
            <a:r>
              <a:rPr lang="en-US" dirty="0" err="1"/>
              <a:t>ms</a:t>
            </a:r>
            <a:r>
              <a:rPr lang="en-US" dirty="0"/>
              <a:t>-&gt;us-&gt;ns-&gt;</a:t>
            </a:r>
            <a:r>
              <a:rPr lang="en-US" dirty="0" err="1"/>
              <a:t>ms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18206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286E-6880-9E04-30AD-B2D36093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Data_figure</a:t>
            </a:r>
            <a:endParaRPr lang="en-US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545FA6A-E9E9-A0A3-B47A-4D346450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734"/>
            <a:ext cx="4721184" cy="49508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03BAEC-D376-960F-5CC3-DC8AF763A3AC}"/>
              </a:ext>
            </a:extLst>
          </p:cNvPr>
          <p:cNvCxnSpPr/>
          <p:nvPr/>
        </p:nvCxnSpPr>
        <p:spPr>
          <a:xfrm>
            <a:off x="4318782" y="5486400"/>
            <a:ext cx="2293033" cy="140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3E295A-EA0F-AC3F-2394-3D60BBC29A14}"/>
              </a:ext>
            </a:extLst>
          </p:cNvPr>
          <p:cNvSpPr txBox="1"/>
          <p:nvPr/>
        </p:nvSpPr>
        <p:spPr>
          <a:xfrm>
            <a:off x="6906044" y="5303911"/>
            <a:ext cx="4447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data using </a:t>
            </a:r>
            <a:r>
              <a:rPr lang="en-US" dirty="0" err="1"/>
              <a:t>lorent</a:t>
            </a:r>
            <a:r>
              <a:rPr lang="en-US" dirty="0"/>
              <a:t>(), available options are</a:t>
            </a:r>
          </a:p>
          <a:p>
            <a:r>
              <a:rPr lang="en-US" dirty="0"/>
              <a:t>Lorent, decay, rabi, center etc.</a:t>
            </a:r>
          </a:p>
          <a:p>
            <a:endParaRPr lang="en-US" dirty="0"/>
          </a:p>
          <a:p>
            <a:r>
              <a:rPr lang="en-US" dirty="0" err="1"/>
              <a:t>Data_figure.clear</a:t>
            </a:r>
            <a:r>
              <a:rPr lang="en-US" dirty="0"/>
              <a:t>() to clear fit</a:t>
            </a:r>
          </a:p>
        </p:txBody>
      </p:sp>
      <p:pic>
        <p:nvPicPr>
          <p:cNvPr id="10" name="Picture 9" descr="A graph of a waveform&#10;&#10;AI-generated content may be incorrect.">
            <a:extLst>
              <a:ext uri="{FF2B5EF4-FFF2-40B4-BE49-F238E27FC236}">
                <a16:creationId xmlns:a16="http://schemas.microsoft.com/office/drawing/2014/main" id="{8FF5099E-F45F-7178-3454-BFF49215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54" y="381224"/>
            <a:ext cx="3900166" cy="297898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14C46-45A6-886E-B501-DD6A5EC7CABA}"/>
              </a:ext>
            </a:extLst>
          </p:cNvPr>
          <p:cNvCxnSpPr/>
          <p:nvPr/>
        </p:nvCxnSpPr>
        <p:spPr>
          <a:xfrm flipH="1">
            <a:off x="7495504" y="3342623"/>
            <a:ext cx="321972" cy="637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975AF0-F646-3412-ED86-360DA9684A91}"/>
              </a:ext>
            </a:extLst>
          </p:cNvPr>
          <p:cNvSpPr txBox="1"/>
          <p:nvPr/>
        </p:nvSpPr>
        <p:spPr>
          <a:xfrm>
            <a:off x="6096698" y="3962727"/>
            <a:ext cx="575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</a:t>
            </a:r>
            <a:r>
              <a:rPr lang="en-US" dirty="0" err="1"/>
              <a:t>curve_fitting</a:t>
            </a:r>
            <a:r>
              <a:rPr lang="en-US" dirty="0"/>
              <a:t> with one or multiple parameters fixed</a:t>
            </a:r>
          </a:p>
        </p:txBody>
      </p:sp>
    </p:spTree>
    <p:extLst>
      <p:ext uri="{BB962C8B-B14F-4D97-AF65-F5344CB8AC3E}">
        <p14:creationId xmlns:p14="http://schemas.microsoft.com/office/powerpoint/2010/main" val="297527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9827-FF8B-3809-1FF2-E4964DF4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Data_figure</a:t>
            </a:r>
            <a:endParaRPr lang="en-US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F467F9D1-C39D-6643-6CC5-7B28CAEB0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4" y="1690688"/>
            <a:ext cx="5096586" cy="420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906CC-9BA7-660B-E1DC-2851F43FEA57}"/>
              </a:ext>
            </a:extLst>
          </p:cNvPr>
          <p:cNvSpPr txBox="1"/>
          <p:nvPr/>
        </p:nvSpPr>
        <p:spPr>
          <a:xfrm>
            <a:off x="6400799" y="2975019"/>
            <a:ext cx="360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only a subarea for </a:t>
            </a:r>
            <a:r>
              <a:rPr lang="en-US" dirty="0" err="1"/>
              <a:t>curve_fitting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F7BF-F5A9-BD99-40E7-0FD985E1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Data_figure</a:t>
            </a:r>
            <a:endParaRPr lang="en-US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FF05012-8E1A-B15C-0DD2-A360DBE6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55" y="1690688"/>
            <a:ext cx="1962424" cy="2400635"/>
          </a:xfrm>
          <a:prstGeom prst="rect">
            <a:avLst/>
          </a:prstGeom>
        </p:spPr>
      </p:pic>
      <p:pic>
        <p:nvPicPr>
          <p:cNvPr id="7" name="Picture 6" descr="A line of numbers on a white background&#10;&#10;AI-generated content may be incorrect.">
            <a:extLst>
              <a:ext uri="{FF2B5EF4-FFF2-40B4-BE49-F238E27FC236}">
                <a16:creationId xmlns:a16="http://schemas.microsoft.com/office/drawing/2014/main" id="{0892D49A-37DF-C38E-5F19-3504018A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1" y="1690688"/>
            <a:ext cx="2219635" cy="3400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3BEAC9-D848-A3A8-96DD-9E4ED67E35D8}"/>
              </a:ext>
            </a:extLst>
          </p:cNvPr>
          <p:cNvSpPr txBox="1"/>
          <p:nvPr/>
        </p:nvSpPr>
        <p:spPr>
          <a:xfrm>
            <a:off x="2293033" y="5416886"/>
            <a:ext cx="725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get </a:t>
            </a:r>
            <a:r>
              <a:rPr lang="en-US" dirty="0" err="1"/>
              <a:t>data_x</a:t>
            </a:r>
            <a:r>
              <a:rPr lang="en-US" dirty="0"/>
              <a:t>, </a:t>
            </a:r>
            <a:r>
              <a:rPr lang="en-US" dirty="0" err="1"/>
              <a:t>data_y</a:t>
            </a:r>
            <a:r>
              <a:rPr lang="en-US" dirty="0"/>
              <a:t> of a </a:t>
            </a:r>
            <a:r>
              <a:rPr lang="en-US" dirty="0" err="1"/>
              <a:t>data_figure</a:t>
            </a:r>
            <a:r>
              <a:rPr lang="en-US" dirty="0"/>
              <a:t> if you want to process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680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FD97-BF50-E71D-C0B4-3F6BF18A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Data_figure</a:t>
            </a:r>
            <a:endParaRPr lang="en-US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5209839-E464-B98D-3CDB-8C2A27ED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72" y="843429"/>
            <a:ext cx="3210373" cy="1438476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D6A52526-A201-6B2F-44EF-BB90DAE4A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65"/>
          <a:stretch>
            <a:fillRect/>
          </a:stretch>
        </p:blipFill>
        <p:spPr>
          <a:xfrm>
            <a:off x="7540985" y="2246695"/>
            <a:ext cx="4429743" cy="490801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40C0A77-A468-6D40-E41B-9C7FD5E0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08" y="2758927"/>
            <a:ext cx="4324954" cy="3734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893C9C-0783-5B6C-4DD8-4497A1F906E5}"/>
              </a:ext>
            </a:extLst>
          </p:cNvPr>
          <p:cNvSpPr txBox="1"/>
          <p:nvPr/>
        </p:nvSpPr>
        <p:spPr>
          <a:xfrm>
            <a:off x="838200" y="1690687"/>
            <a:ext cx="442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reproduce the data/</a:t>
            </a:r>
            <a:r>
              <a:rPr lang="en-US" dirty="0" err="1"/>
              <a:t>live_plot</a:t>
            </a:r>
            <a:r>
              <a:rPr lang="en-US" dirty="0"/>
              <a:t> using the information in data_figure.info. For old data, first use the load() function to load it and then check data_figure.info.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6BA02-4AC7-8C86-07D2-4FD3F8F8785B}"/>
              </a:ext>
            </a:extLst>
          </p:cNvPr>
          <p:cNvSpPr txBox="1"/>
          <p:nvPr/>
        </p:nvSpPr>
        <p:spPr>
          <a:xfrm>
            <a:off x="838200" y="3123027"/>
            <a:ext cx="5478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Caller_kwargs_for_save</a:t>
            </a:r>
            <a:r>
              <a:rPr lang="en-US" dirty="0"/>
              <a:t>: all parameters input to the caller of the measurement</a:t>
            </a:r>
          </a:p>
          <a:p>
            <a:endParaRPr lang="en-US" dirty="0"/>
          </a:p>
          <a:p>
            <a:r>
              <a:rPr lang="en-US" dirty="0" err="1"/>
              <a:t>Devices_state</a:t>
            </a:r>
            <a:r>
              <a:rPr lang="en-US" dirty="0"/>
              <a:t>: </a:t>
            </a:r>
            <a:r>
              <a:rPr lang="en-US" dirty="0" err="1"/>
              <a:t>ues</a:t>
            </a:r>
            <a:r>
              <a:rPr lang="en-US" dirty="0"/>
              <a:t> the snapshot method of </a:t>
            </a:r>
            <a:r>
              <a:rPr lang="en-US" dirty="0" err="1"/>
              <a:t>BaseDevice</a:t>
            </a:r>
            <a:r>
              <a:rPr lang="en-US" dirty="0"/>
              <a:t> to save all devices properties that with @BaseDevice.ManagedProperty. Then you can retrieve pulse, or other devices states of any experiment measurement.</a:t>
            </a:r>
          </a:p>
        </p:txBody>
      </p:sp>
    </p:spTree>
    <p:extLst>
      <p:ext uri="{BB962C8B-B14F-4D97-AF65-F5344CB8AC3E}">
        <p14:creationId xmlns:p14="http://schemas.microsoft.com/office/powerpoint/2010/main" val="16984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A8D8-FE06-0D26-4B16-FEAAC052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"/>
            <a:ext cx="10515600" cy="6595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Location: Confocal-GUIv2/Confocal_GUIv2/</a:t>
            </a:r>
            <a:r>
              <a:rPr lang="en-US" dirty="0" err="1"/>
              <a:t>live_plot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1B89C74-21ED-F532-285B-E5195692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483"/>
            <a:ext cx="3597755" cy="21695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5856A9-E37C-EEEB-5750-D956BB92F0AA}"/>
              </a:ext>
            </a:extLst>
          </p:cNvPr>
          <p:cNvCxnSpPr/>
          <p:nvPr/>
        </p:nvCxnSpPr>
        <p:spPr>
          <a:xfrm>
            <a:off x="2785403" y="3465074"/>
            <a:ext cx="4178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7C482E-348A-5C1A-60E7-52A4159BA120}"/>
              </a:ext>
            </a:extLst>
          </p:cNvPr>
          <p:cNvSpPr txBox="1"/>
          <p:nvPr/>
        </p:nvSpPr>
        <p:spPr>
          <a:xfrm>
            <a:off x="7326609" y="2922698"/>
            <a:ext cx="316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how to fit, save, change unit of a </a:t>
            </a:r>
            <a:r>
              <a:rPr lang="en-US" dirty="0" err="1"/>
              <a:t>live_plot</a:t>
            </a:r>
            <a:r>
              <a:rPr lang="en-US" dirty="0"/>
              <a:t> figure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63B12-3CEA-5800-84E1-8F2B2E7C2A27}"/>
              </a:ext>
            </a:extLst>
          </p:cNvPr>
          <p:cNvCxnSpPr/>
          <p:nvPr/>
        </p:nvCxnSpPr>
        <p:spPr>
          <a:xfrm>
            <a:off x="2936383" y="4095482"/>
            <a:ext cx="3464417" cy="888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2A3299-032F-5A7B-A65F-7542E2BE89C3}"/>
              </a:ext>
            </a:extLst>
          </p:cNvPr>
          <p:cNvSpPr txBox="1"/>
          <p:nvPr/>
        </p:nvSpPr>
        <p:spPr>
          <a:xfrm>
            <a:off x="6632619" y="4522459"/>
            <a:ext cx="302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how Live1D, Live2DDis, </a:t>
            </a:r>
            <a:r>
              <a:rPr lang="en-US" dirty="0" err="1"/>
              <a:t>LiveLiveDis</a:t>
            </a:r>
            <a:r>
              <a:rPr lang="en-US" dirty="0"/>
              <a:t> display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C5F7CC-3C78-47F8-A087-5E97E660A03A}"/>
              </a:ext>
            </a:extLst>
          </p:cNvPr>
          <p:cNvCxnSpPr/>
          <p:nvPr/>
        </p:nvCxnSpPr>
        <p:spPr>
          <a:xfrm flipV="1">
            <a:off x="2524259" y="1635617"/>
            <a:ext cx="2730321" cy="1287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6259D5-7097-D126-C109-180B77C45C9E}"/>
              </a:ext>
            </a:extLst>
          </p:cNvPr>
          <p:cNvSpPr txBox="1"/>
          <p:nvPr/>
        </p:nvSpPr>
        <p:spPr>
          <a:xfrm>
            <a:off x="5460643" y="1199489"/>
            <a:ext cx="3966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how </a:t>
            </a:r>
            <a:r>
              <a:rPr lang="en-US" dirty="0" err="1"/>
              <a:t>live_plot</a:t>
            </a:r>
            <a:r>
              <a:rPr lang="en-US" dirty="0"/>
              <a:t> show results in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 environment and also handles interrupt etc.</a:t>
            </a:r>
          </a:p>
        </p:txBody>
      </p:sp>
    </p:spTree>
    <p:extLst>
      <p:ext uri="{BB962C8B-B14F-4D97-AF65-F5344CB8AC3E}">
        <p14:creationId xmlns:p14="http://schemas.microsoft.com/office/powerpoint/2010/main" val="37536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F052-734E-FE3D-95DE-C203AA8E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Live1D</a:t>
            </a:r>
          </a:p>
        </p:txBody>
      </p:sp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9D6C7BA2-84F3-429F-753C-2C3C164A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98" y="1367131"/>
            <a:ext cx="6519203" cy="48494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BB2AA4-9DC2-346B-76F0-0DA7443218B7}"/>
              </a:ext>
            </a:extLst>
          </p:cNvPr>
          <p:cNvCxnSpPr/>
          <p:nvPr/>
        </p:nvCxnSpPr>
        <p:spPr>
          <a:xfrm flipH="1">
            <a:off x="1237957" y="3545058"/>
            <a:ext cx="1598441" cy="1716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24195D-29B4-4262-EE0D-79BFD66D8578}"/>
              </a:ext>
            </a:extLst>
          </p:cNvPr>
          <p:cNvSpPr txBox="1"/>
          <p:nvPr/>
        </p:nvSpPr>
        <p:spPr>
          <a:xfrm>
            <a:off x="141666" y="5365440"/>
            <a:ext cx="415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Counts/{exposure}x{</a:t>
            </a:r>
            <a:r>
              <a:rPr lang="en-US" dirty="0" err="1"/>
              <a:t>repeat_cur</a:t>
            </a:r>
            <a:r>
              <a:rPr lang="en-US" dirty="0"/>
              <a:t>}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Counts/{</a:t>
            </a:r>
            <a:r>
              <a:rPr lang="en-US" dirty="0" err="1"/>
              <a:t>sample_num</a:t>
            </a:r>
            <a:r>
              <a:rPr lang="en-US" dirty="0"/>
              <a:t>}x{</a:t>
            </a:r>
            <a:r>
              <a:rPr lang="en-US" dirty="0" err="1"/>
              <a:t>repeat_cur</a:t>
            </a:r>
            <a:r>
              <a:rPr lang="en-US" dirty="0"/>
              <a:t>} in </a:t>
            </a:r>
            <a:r>
              <a:rPr lang="en-US" dirty="0" err="1"/>
              <a:t>apd_sample</a:t>
            </a:r>
            <a:r>
              <a:rPr lang="en-US" dirty="0"/>
              <a:t> mode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00576-B2B5-4F12-65EE-692106407354}"/>
              </a:ext>
            </a:extLst>
          </p:cNvPr>
          <p:cNvCxnSpPr/>
          <p:nvPr/>
        </p:nvCxnSpPr>
        <p:spPr>
          <a:xfrm flipH="1">
            <a:off x="7018986" y="6014434"/>
            <a:ext cx="90152" cy="29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0B143-E66A-14C7-552D-1487425705CB}"/>
              </a:ext>
            </a:extLst>
          </p:cNvPr>
          <p:cNvSpPr txBox="1"/>
          <p:nvPr/>
        </p:nvSpPr>
        <p:spPr>
          <a:xfrm>
            <a:off x="6734292" y="63449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4D9067-D3B6-DD99-0AB4-3DA00D80CD79}"/>
              </a:ext>
            </a:extLst>
          </p:cNvPr>
          <p:cNvCxnSpPr>
            <a:cxnSpLocks/>
          </p:cNvCxnSpPr>
          <p:nvPr/>
        </p:nvCxnSpPr>
        <p:spPr>
          <a:xfrm flipV="1">
            <a:off x="9169758" y="3696237"/>
            <a:ext cx="1184942" cy="2137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778EA-AB04-3574-8013-27A651A31EF4}"/>
              </a:ext>
            </a:extLst>
          </p:cNvPr>
          <p:cNvSpPr txBox="1"/>
          <p:nvPr/>
        </p:nvSpPr>
        <p:spPr>
          <a:xfrm>
            <a:off x="8801584" y="2090461"/>
            <a:ext cx="3106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and offset, actual data is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data_x</a:t>
            </a:r>
            <a:r>
              <a:rPr lang="en-US" dirty="0"/>
              <a:t>(actual) = </a:t>
            </a:r>
            <a:r>
              <a:rPr lang="en-US" dirty="0" err="1"/>
              <a:t>data_x</a:t>
            </a:r>
            <a:r>
              <a:rPr lang="en-US" dirty="0"/>
              <a:t>(display)*scale + offset</a:t>
            </a:r>
          </a:p>
        </p:txBody>
      </p:sp>
    </p:spTree>
    <p:extLst>
      <p:ext uri="{BB962C8B-B14F-4D97-AF65-F5344CB8AC3E}">
        <p14:creationId xmlns:p14="http://schemas.microsoft.com/office/powerpoint/2010/main" val="51608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7F8CE40C-3101-E46B-DD1A-13D8A671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81" y="1666489"/>
            <a:ext cx="7005034" cy="48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A617A-3103-3CF8-6AB7-58F004B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Live2DDis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A64238-BEF1-DB46-5429-511425094A91}"/>
              </a:ext>
            </a:extLst>
          </p:cNvPr>
          <p:cNvCxnSpPr/>
          <p:nvPr/>
        </p:nvCxnSpPr>
        <p:spPr>
          <a:xfrm flipV="1">
            <a:off x="7250806" y="888642"/>
            <a:ext cx="283335" cy="802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6B689-1182-90FB-6098-1179D11C43E6}"/>
              </a:ext>
            </a:extLst>
          </p:cNvPr>
          <p:cNvSpPr txBox="1"/>
          <p:nvPr/>
        </p:nvSpPr>
        <p:spPr>
          <a:xfrm>
            <a:off x="6555347" y="519310"/>
            <a:ext cx="23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data_y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0AF65D-5225-DE4F-97E1-4191FFBE22AB}"/>
              </a:ext>
            </a:extLst>
          </p:cNvPr>
          <p:cNvCxnSpPr/>
          <p:nvPr/>
        </p:nvCxnSpPr>
        <p:spPr>
          <a:xfrm>
            <a:off x="7534141" y="6001555"/>
            <a:ext cx="656822" cy="49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FB8878-1E8E-4AC7-4B6A-D4EC717A45A3}"/>
              </a:ext>
            </a:extLst>
          </p:cNvPr>
          <p:cNvSpPr txBox="1"/>
          <p:nvPr/>
        </p:nvSpPr>
        <p:spPr>
          <a:xfrm>
            <a:off x="8190963" y="6300653"/>
            <a:ext cx="33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number in each bin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26E378-24C8-35B3-6DC5-B785C50D7C08}"/>
              </a:ext>
            </a:extLst>
          </p:cNvPr>
          <p:cNvSpPr/>
          <p:nvPr/>
        </p:nvSpPr>
        <p:spPr>
          <a:xfrm>
            <a:off x="7057623" y="2060620"/>
            <a:ext cx="1802073" cy="270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924709-EC93-097B-6A38-3530159BF3A4}"/>
              </a:ext>
            </a:extLst>
          </p:cNvPr>
          <p:cNvSpPr/>
          <p:nvPr/>
        </p:nvSpPr>
        <p:spPr>
          <a:xfrm>
            <a:off x="7057623" y="5203065"/>
            <a:ext cx="1635616" cy="270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B313D-62E9-D6F2-56A4-E223370D7D3D}"/>
              </a:ext>
            </a:extLst>
          </p:cNvPr>
          <p:cNvCxnSpPr/>
          <p:nvPr/>
        </p:nvCxnSpPr>
        <p:spPr>
          <a:xfrm flipV="1">
            <a:off x="9002332" y="1532586"/>
            <a:ext cx="927279" cy="528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A995AD-1EB3-3607-4AD6-D5C55FA2AFBE}"/>
              </a:ext>
            </a:extLst>
          </p:cNvPr>
          <p:cNvSpPr txBox="1"/>
          <p:nvPr/>
        </p:nvSpPr>
        <p:spPr>
          <a:xfrm>
            <a:off x="10072247" y="1289665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</a:t>
            </a:r>
            <a:r>
              <a:rPr lang="en-US" dirty="0" err="1"/>
              <a:t>data_y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9689C0-7725-72CF-AD73-A17FBC347AE0}"/>
              </a:ext>
            </a:extLst>
          </p:cNvPr>
          <p:cNvCxnSpPr/>
          <p:nvPr/>
        </p:nvCxnSpPr>
        <p:spPr>
          <a:xfrm flipV="1">
            <a:off x="8859696" y="4481848"/>
            <a:ext cx="1212551" cy="856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FDABCD-3109-21D0-E92F-800A3420B0AD}"/>
              </a:ext>
            </a:extLst>
          </p:cNvPr>
          <p:cNvSpPr txBox="1"/>
          <p:nvPr/>
        </p:nvSpPr>
        <p:spPr>
          <a:xfrm>
            <a:off x="10238704" y="4297182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data_y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5E08-EDA0-61B5-87C3-98D3778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LiveLiveDis</a:t>
            </a:r>
            <a:endParaRPr lang="en-US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DC3E664F-C298-49DA-FF5B-5511AAA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45" y="1481763"/>
            <a:ext cx="6369356" cy="4784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08A69E-CD2F-B893-8DFC-990BCF2BDE55}"/>
              </a:ext>
            </a:extLst>
          </p:cNvPr>
          <p:cNvCxnSpPr/>
          <p:nvPr/>
        </p:nvCxnSpPr>
        <p:spPr>
          <a:xfrm flipH="1" flipV="1">
            <a:off x="6096000" y="785611"/>
            <a:ext cx="794197" cy="696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1A93CC-A602-0A61-A078-5956202251FF}"/>
              </a:ext>
            </a:extLst>
          </p:cNvPr>
          <p:cNvSpPr txBox="1"/>
          <p:nvPr/>
        </p:nvSpPr>
        <p:spPr>
          <a:xfrm>
            <a:off x="4988132" y="406936"/>
            <a:ext cx="22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newest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3DB2A-5CA5-AAE5-940E-653C1382B27D}"/>
              </a:ext>
            </a:extLst>
          </p:cNvPr>
          <p:cNvCxnSpPr/>
          <p:nvPr/>
        </p:nvCxnSpPr>
        <p:spPr>
          <a:xfrm>
            <a:off x="8165206" y="2704563"/>
            <a:ext cx="1223493" cy="135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A78D49-C663-791C-7BF8-5323617F9FB6}"/>
              </a:ext>
            </a:extLst>
          </p:cNvPr>
          <p:cNvSpPr txBox="1"/>
          <p:nvPr/>
        </p:nvSpPr>
        <p:spPr>
          <a:xfrm>
            <a:off x="9438871" y="3899838"/>
            <a:ext cx="23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data_y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BA3635-2E37-F16F-78EB-3E67C78371FA}"/>
              </a:ext>
            </a:extLst>
          </p:cNvPr>
          <p:cNvCxnSpPr/>
          <p:nvPr/>
        </p:nvCxnSpPr>
        <p:spPr>
          <a:xfrm flipV="1">
            <a:off x="8165206" y="785611"/>
            <a:ext cx="1107583" cy="696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1249C-6F80-7185-CAA4-6EEC38D67E04}"/>
              </a:ext>
            </a:extLst>
          </p:cNvPr>
          <p:cNvSpPr txBox="1"/>
          <p:nvPr/>
        </p:nvSpPr>
        <p:spPr>
          <a:xfrm>
            <a:off x="9427903" y="365125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is it from </a:t>
            </a:r>
            <a:r>
              <a:rPr lang="en-US" dirty="0" err="1"/>
              <a:t>poisson</a:t>
            </a:r>
            <a:r>
              <a:rPr lang="en-US" dirty="0"/>
              <a:t> distribution, 1 for a perfect </a:t>
            </a:r>
            <a:r>
              <a:rPr lang="en-US" dirty="0" err="1"/>
              <a:t>poission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97D5-2842-A51A-CEF0-031F1EEB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selector</a:t>
            </a:r>
          </a:p>
        </p:txBody>
      </p:sp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52BC8289-707D-D124-1EC2-3DBA2C22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92114" cy="4553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09818-684F-B153-7457-E61CC8EBFAB7}"/>
              </a:ext>
            </a:extLst>
          </p:cNvPr>
          <p:cNvSpPr txBox="1"/>
          <p:nvPr/>
        </p:nvSpPr>
        <p:spPr>
          <a:xfrm>
            <a:off x="7315200" y="2293033"/>
            <a:ext cx="3263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on figure will create a crosshair, double right click to cancel cross selector</a:t>
            </a:r>
          </a:p>
          <a:p>
            <a:endParaRPr lang="en-US" dirty="0"/>
          </a:p>
          <a:p>
            <a:r>
              <a:rPr lang="en-US" dirty="0"/>
              <a:t>1, cross selector is linked to </a:t>
            </a:r>
            <a:r>
              <a:rPr lang="en-US" dirty="0" err="1"/>
              <a:t>set_x</a:t>
            </a:r>
            <a:r>
              <a:rPr lang="en-US" dirty="0"/>
              <a:t> in GUI</a:t>
            </a:r>
          </a:p>
        </p:txBody>
      </p:sp>
    </p:spTree>
    <p:extLst>
      <p:ext uri="{BB962C8B-B14F-4D97-AF65-F5344CB8AC3E}">
        <p14:creationId xmlns:p14="http://schemas.microsoft.com/office/powerpoint/2010/main" val="151058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866-4997-EEE7-3AD1-2F2D10E7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selector</a:t>
            </a:r>
          </a:p>
        </p:txBody>
      </p:sp>
      <p:pic>
        <p:nvPicPr>
          <p:cNvPr id="5" name="Picture 4" descr="A graph of a graph of a number&#10;&#10;AI-generated content may be incorrect.">
            <a:extLst>
              <a:ext uri="{FF2B5EF4-FFF2-40B4-BE49-F238E27FC236}">
                <a16:creationId xmlns:a16="http://schemas.microsoft.com/office/drawing/2014/main" id="{2CBAF9FC-F7BA-72C0-0A58-C1236E51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87377" cy="458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6FC16-CF1F-B772-F6FF-173818184028}"/>
              </a:ext>
            </a:extLst>
          </p:cNvPr>
          <p:cNvSpPr txBox="1"/>
          <p:nvPr/>
        </p:nvSpPr>
        <p:spPr>
          <a:xfrm>
            <a:off x="7125577" y="1856934"/>
            <a:ext cx="3875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click and drag to create a rectangle selector, drag on squares to edit area. Left click outside area to cancel.</a:t>
            </a:r>
          </a:p>
          <a:p>
            <a:endParaRPr lang="en-US" dirty="0"/>
          </a:p>
          <a:p>
            <a:r>
              <a:rPr lang="en-US" dirty="0"/>
              <a:t>1, area in rectangle is linked to min, max range in GUI</a:t>
            </a:r>
          </a:p>
        </p:txBody>
      </p:sp>
    </p:spTree>
    <p:extLst>
      <p:ext uri="{BB962C8B-B14F-4D97-AF65-F5344CB8AC3E}">
        <p14:creationId xmlns:p14="http://schemas.microsoft.com/office/powerpoint/2010/main" val="67866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1F0D-7722-E122-760D-5EC2219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</p:txBody>
      </p:sp>
      <p:pic>
        <p:nvPicPr>
          <p:cNvPr id="5" name="Picture 4" descr="A graph of a graph of a number&#10;&#10;AI-generated content may be incorrect.">
            <a:extLst>
              <a:ext uri="{FF2B5EF4-FFF2-40B4-BE49-F238E27FC236}">
                <a16:creationId xmlns:a16="http://schemas.microsoft.com/office/drawing/2014/main" id="{CA3DB493-C3A0-E517-3CE6-9E3D65D3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73061" cy="449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6208A-1F4F-E1B2-4BBF-EF3E29498EB6}"/>
              </a:ext>
            </a:extLst>
          </p:cNvPr>
          <p:cNvSpPr txBox="1"/>
          <p:nvPr/>
        </p:nvSpPr>
        <p:spPr>
          <a:xfrm>
            <a:off x="7399606" y="1955409"/>
            <a:ext cx="382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to change the display range, double click scroll wheel to return to original range</a:t>
            </a:r>
          </a:p>
          <a:p>
            <a:endParaRPr lang="en-US" dirty="0"/>
          </a:p>
          <a:p>
            <a:r>
              <a:rPr lang="en-US" dirty="0"/>
              <a:t>1, this is linked to min, max range in GUI</a:t>
            </a:r>
          </a:p>
        </p:txBody>
      </p:sp>
    </p:spTree>
    <p:extLst>
      <p:ext uri="{BB962C8B-B14F-4D97-AF65-F5344CB8AC3E}">
        <p14:creationId xmlns:p14="http://schemas.microsoft.com/office/powerpoint/2010/main" val="2200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12C-7029-AA6C-5F18-FA4ADE9C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D7B7337-8E90-F667-C9A0-33AE66BF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30219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8B26E-FC46-0FEA-62BA-29C50595455E}"/>
              </a:ext>
            </a:extLst>
          </p:cNvPr>
          <p:cNvSpPr txBox="1"/>
          <p:nvPr/>
        </p:nvSpPr>
        <p:spPr>
          <a:xfrm>
            <a:off x="7068419" y="2110153"/>
            <a:ext cx="453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scroll wheel to drag the center of display range</a:t>
            </a:r>
          </a:p>
          <a:p>
            <a:endParaRPr lang="en-US" dirty="0"/>
          </a:p>
          <a:p>
            <a:r>
              <a:rPr lang="en-US" dirty="0"/>
              <a:t>1, this is linked to max, min range in GUI</a:t>
            </a:r>
          </a:p>
        </p:txBody>
      </p:sp>
    </p:spTree>
    <p:extLst>
      <p:ext uri="{BB962C8B-B14F-4D97-AF65-F5344CB8AC3E}">
        <p14:creationId xmlns:p14="http://schemas.microsoft.com/office/powerpoint/2010/main" val="164748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541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主题​​</vt:lpstr>
      <vt:lpstr>Documentation for live_plot submodule</vt:lpstr>
      <vt:lpstr>PowerPoint Presentation</vt:lpstr>
      <vt:lpstr>Live1D</vt:lpstr>
      <vt:lpstr>Live2DDis</vt:lpstr>
      <vt:lpstr>LiveLiveDis</vt:lpstr>
      <vt:lpstr>Cross selector</vt:lpstr>
      <vt:lpstr>Rectangle selector</vt:lpstr>
      <vt:lpstr>Scroll</vt:lpstr>
      <vt:lpstr>Drag</vt:lpstr>
      <vt:lpstr>Drag line (only for Live2DDis)</vt:lpstr>
      <vt:lpstr>Data_figure</vt:lpstr>
      <vt:lpstr>Data_figure</vt:lpstr>
      <vt:lpstr>Data_figure</vt:lpstr>
      <vt:lpstr>Data_figure</vt:lpstr>
      <vt:lpstr>Data_figure</vt:lpstr>
      <vt:lpstr>Data_figure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15</cp:revision>
  <dcterms:created xsi:type="dcterms:W3CDTF">2025-09-10T22:39:18Z</dcterms:created>
  <dcterms:modified xsi:type="dcterms:W3CDTF">2025-09-17T18:20:20Z</dcterms:modified>
</cp:coreProperties>
</file>