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72D222-D56E-F827-B84B-AE3EE4B74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0B5B89-8C69-E099-9A25-D60CA5DA8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EB7AAC-A626-869B-E91D-97C29BB7F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0816-16DB-4C6E-82FB-E75E46147CB6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3D22B8-ED76-4038-12C2-A7AA00635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36A0DB-597F-28CF-E498-DFA7C63B5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A022-7911-46F6-A7FF-146804B3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72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2CC4A-CD91-6340-DE19-4141F5D68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AA8F35-3CF9-8C38-449C-405F7E592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DB1A71-B4A5-2042-76DD-51B796256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0816-16DB-4C6E-82FB-E75E46147CB6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54A218-208B-7EA7-28FF-2B9E12105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DE5454-FAFB-A80A-7EBC-49F7EEBDB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A022-7911-46F6-A7FF-146804B3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62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E397E7-512F-9FBA-DA9B-705AE38D15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2A3696-F119-3ED9-FF4B-895F5CEBD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CCA9CD-CE63-4E95-FB59-DB21B40F3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0816-16DB-4C6E-82FB-E75E46147CB6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657244-D538-D60B-DD00-025B7DBA0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3C2354-5E4E-0F2E-FAB7-464622009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A022-7911-46F6-A7FF-146804B3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76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CE1698-30BC-F2C0-84AC-7761B846E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26DBE5-CCF4-9AE8-6FCA-F6B11DA1E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EA8FB6-41D5-3DFB-C832-E0277376A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0816-16DB-4C6E-82FB-E75E46147CB6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969F93-EE02-28A5-768C-578AE6EF3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14AE1F-E4CF-8801-12F4-28F805022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A022-7911-46F6-A7FF-146804B3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1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D825F-6236-6996-075F-5F5FE1A20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BD1AC9-392C-50EC-F7CD-2FEC9B892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657352-24C9-9B4C-04B3-11C8107DA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0816-16DB-4C6E-82FB-E75E46147CB6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40B4EA-CDE8-BF85-89F2-970BF3C43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6317A2-6A5A-67F8-CE01-8C748F9F3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A022-7911-46F6-A7FF-146804B3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61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4E9D35-537E-9FC3-2367-0E521AC35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818394-CB15-7FAE-1708-FD5CD3027D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2B9FEB-E18C-4C6A-1A20-4C1DE0A13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C6FB1D-0BD3-9003-B55D-5E785ADCF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0816-16DB-4C6E-82FB-E75E46147CB6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E4ABE2-3707-F841-26C0-72B4CB099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B5BCFD-50B2-B15F-AAD7-0493C416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A022-7911-46F6-A7FF-146804B3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70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33527-053D-8677-6908-B0746BD56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4B1E0B-B750-7101-430C-441E83EF4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49429D-A9B7-07E9-6817-B25A673B3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082601-CCF4-D980-6545-9B910EFCDF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8ACC21-8B32-2906-97E7-F841DDA637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3E27E1-A356-8A56-2E22-83F3933ED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0816-16DB-4C6E-82FB-E75E46147CB6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D4BC61F-892F-971F-9CE7-120AA9A64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359FC0-3890-EBF8-7E38-DB8D18591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A022-7911-46F6-A7FF-146804B3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81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7F2E58-077D-DAA0-8EFB-6DE8A27E1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E94210B-63D6-CF36-51C1-98E5B7817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0816-16DB-4C6E-82FB-E75E46147CB6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169536-6715-7EA0-55FA-A42055D13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D81164-0DF2-32E3-B12A-DC3D08946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A022-7911-46F6-A7FF-146804B3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6BD5C2-C6ED-9820-43F0-18A10FE3D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0816-16DB-4C6E-82FB-E75E46147CB6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494AF2-C0AB-B4FE-2871-8DE136490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8698C4-2F13-C6D7-8919-15569F9E9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A022-7911-46F6-A7FF-146804B3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9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5E5AF-A8FF-7353-EDE4-5087E63A5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23EA28-857C-F8D3-56CC-7E60579DB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1E9570-16DD-09A5-CB05-36D77E91A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171B9A-E068-C6C0-3F7B-03328B61C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0816-16DB-4C6E-82FB-E75E46147CB6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0FC729-4474-50C9-FF1A-A3172EAB0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056B31-256F-FCD9-749A-06C28D80C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A022-7911-46F6-A7FF-146804B3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3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76C7D6-2BEF-4995-053A-96701A232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6415B8-2CBA-5C16-BC1E-CF23E9420C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ED298A-D9B0-06F0-2B39-B13D74203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EFD371-0328-F118-2D84-E2F49715B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0816-16DB-4C6E-82FB-E75E46147CB6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16E2AD-F5FD-7AD4-80D3-BD1868195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B0EF94-06E3-6649-5C75-579AA0031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A022-7911-46F6-A7FF-146804B3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88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EF56458-B35A-B0D8-C126-E88B04667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9DC361-E185-B382-367F-F6B49D08D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60D74A-1349-DC2E-652D-B28F37F7A4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220816-16DB-4C6E-82FB-E75E46147CB6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1041F7-8A2F-D745-50D4-FE1B42D709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41FC6F-0615-6611-08DD-E7F291A7C1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A1A022-7911-46F6-A7FF-146804B3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11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F2C17-75E6-10F6-2C98-ECAB8A61E5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Quick start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3121C9-B28A-BCA1-C0F9-39823AD3DB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Shuhao Wu</a:t>
            </a:r>
          </a:p>
        </p:txBody>
      </p:sp>
    </p:spTree>
    <p:extLst>
      <p:ext uri="{BB962C8B-B14F-4D97-AF65-F5344CB8AC3E}">
        <p14:creationId xmlns:p14="http://schemas.microsoft.com/office/powerpoint/2010/main" val="826340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8C15052-F839-C25C-FD15-01EE3BF9CF10}"/>
              </a:ext>
            </a:extLst>
          </p:cNvPr>
          <p:cNvSpPr txBox="1"/>
          <p:nvPr/>
        </p:nvSpPr>
        <p:spPr>
          <a:xfrm>
            <a:off x="798490" y="296213"/>
            <a:ext cx="1088264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</a:t>
            </a:r>
            <a:r>
              <a:rPr lang="zh-CN" altLang="en-US" dirty="0"/>
              <a:t> </a:t>
            </a:r>
            <a:r>
              <a:rPr lang="en-US" altLang="zh-CN" dirty="0"/>
              <a:t>Read documentation of device, logic, </a:t>
            </a:r>
            <a:r>
              <a:rPr lang="en-US" altLang="zh-CN" dirty="0" err="1"/>
              <a:t>live_plot</a:t>
            </a:r>
            <a:r>
              <a:rPr lang="en-US" altLang="zh-CN" dirty="0"/>
              <a:t>, GUI</a:t>
            </a:r>
          </a:p>
          <a:p>
            <a:r>
              <a:rPr lang="en-US" altLang="zh-CN" dirty="0"/>
              <a:t>Device -&gt; logic -&gt; </a:t>
            </a:r>
            <a:r>
              <a:rPr lang="en-US" altLang="zh-CN" dirty="0" err="1"/>
              <a:t>live_plot</a:t>
            </a:r>
            <a:r>
              <a:rPr lang="en-US" altLang="zh-CN" dirty="0"/>
              <a:t> -&gt; GUI</a:t>
            </a:r>
          </a:p>
          <a:p>
            <a:endParaRPr lang="en-US" altLang="zh-CN" dirty="0"/>
          </a:p>
          <a:p>
            <a:r>
              <a:rPr lang="en-US" altLang="zh-CN" dirty="0"/>
              <a:t>2, run setup_env.bat to install all required python packages, if it fails you can also install manually, refer to requirements.txt.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Pyvisa-py, </a:t>
            </a:r>
            <a:r>
              <a:rPr lang="en-US" dirty="0" err="1"/>
              <a:t>nidaqmx</a:t>
            </a:r>
            <a:r>
              <a:rPr lang="en-US" dirty="0"/>
              <a:t>, </a:t>
            </a:r>
            <a:r>
              <a:rPr lang="en-US" dirty="0" err="1"/>
              <a:t>pulsestreamer</a:t>
            </a:r>
            <a:r>
              <a:rPr lang="en-US" dirty="0"/>
              <a:t>, </a:t>
            </a:r>
            <a:r>
              <a:rPr lang="en-US" dirty="0" err="1"/>
              <a:t>spinapi</a:t>
            </a:r>
            <a:r>
              <a:rPr lang="en-US" dirty="0"/>
              <a:t> etc. are also recommend to install</a:t>
            </a:r>
          </a:p>
          <a:p>
            <a:endParaRPr lang="en-US" dirty="0"/>
          </a:p>
          <a:p>
            <a:r>
              <a:rPr lang="en-US" dirty="0"/>
              <a:t>3, run ‘</a:t>
            </a:r>
            <a:r>
              <a:rPr lang="en-US" dirty="0" err="1"/>
              <a:t>jupyter</a:t>
            </a:r>
            <a:r>
              <a:rPr lang="en-US" dirty="0"/>
              <a:t> notebook examples’/run_jupyterlab.bat to start </a:t>
            </a:r>
            <a:r>
              <a:rPr lang="en-US" dirty="0" err="1"/>
              <a:t>jupyterlab</a:t>
            </a:r>
            <a:endParaRPr lang="en-US" dirty="0"/>
          </a:p>
          <a:p>
            <a:endParaRPr lang="en-US" dirty="0"/>
          </a:p>
          <a:p>
            <a:r>
              <a:rPr lang="en-US" dirty="0"/>
              <a:t>4, run </a:t>
            </a:r>
            <a:r>
              <a:rPr lang="en-US" dirty="0" err="1"/>
              <a:t>example_quick_start.ipynb</a:t>
            </a:r>
            <a:r>
              <a:rPr lang="en-US" dirty="0"/>
              <a:t> to get yourself familiar with the basic operations</a:t>
            </a:r>
          </a:p>
          <a:p>
            <a:endParaRPr lang="en-US" dirty="0"/>
          </a:p>
          <a:p>
            <a:r>
              <a:rPr lang="en-US" dirty="0"/>
              <a:t>5, configure your own devices/pulse/experiment, and run measurement</a:t>
            </a:r>
          </a:p>
        </p:txBody>
      </p:sp>
      <p:pic>
        <p:nvPicPr>
          <p:cNvPr id="11" name="Picture 10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AB3D3A0B-35D0-8AD6-8F80-49C300E3D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35" y="1769366"/>
            <a:ext cx="4001058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493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</TotalTime>
  <Words>119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主题​​</vt:lpstr>
      <vt:lpstr>Quick start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Shuhao Wu</dc:creator>
  <cp:lastModifiedBy>Shuhao Wu</cp:lastModifiedBy>
  <cp:revision>12</cp:revision>
  <dcterms:created xsi:type="dcterms:W3CDTF">2025-09-10T22:39:18Z</dcterms:created>
  <dcterms:modified xsi:type="dcterms:W3CDTF">2025-09-17T21:55:32Z</dcterms:modified>
</cp:coreProperties>
</file>