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93" y="822"/>
      </p:cViewPr>
      <p:guideLst>
        <p:guide pos="416"/>
        <p:guide pos="7242"/>
        <p:guide orient="horz" pos="648"/>
        <p:guide orient="horz" pos="712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8AB65-F6EF-4C66-A262-E878CEE13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2893A-C681-4799-8DB6-D9BB0262E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ACF8D-516E-4FDF-BF0B-39F68F9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8CBFA-9BEE-4326-853F-A817D2F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DA020-8EED-40F3-B89F-C7628E8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1C8B7-6FFB-4C62-8BE2-733A6E33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3CCE7A-B681-4872-9779-D63E0572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3F404-A173-47FB-B9B9-7AF38E58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C138F-107D-42EB-AC6E-1FBEDA4C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15771-B43E-4D91-8EA3-EEC82DC6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1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F1647-386E-474B-9B37-66BC7E0B5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2DD94-F150-4E96-8946-60306C7E4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CEF0D-7E41-4D27-8E3E-C34FAE4E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5EB95-EA63-412F-A310-E45EF804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02729-DEAB-4E21-8D5D-9FBD1C6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6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92EA-055A-46EB-956E-3A82B939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2801A-7508-4143-B247-1BA09B49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F9D75-C397-4A3A-B9E2-C43C19B8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C8D88-64C4-415C-8BD4-CCCA3158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B1A57-308F-4DC1-9309-1C60BB7C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9C987-35FE-4CC2-8DE8-4A08C101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F4809-9B2F-42A3-990C-73B85AF9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F4CCF-DE65-4B63-A187-B9987D0D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68210-0DEF-463A-8CB0-CCDAEF39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4A3DE-CB3B-445D-8013-CDAFB4DA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CFF9D-BA4C-4447-868A-A88FBFC4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8645D-55D2-4377-9ABC-7476F3F1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6E5832-4619-4DFA-BC75-DC88963A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FD445-05BE-40B3-86E8-D00932BE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03483-0B5C-4812-B762-2974C924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17D4E-FBA0-4A39-9577-067815AF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5E033-C931-4E60-BC26-F98B1E6B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8134D-C9F6-47B2-B6A2-9EDB024C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5E7FD-2C7E-467E-9AEA-865C8E58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9C58E6-31D9-4A25-B750-4A2BF47F8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E560F-9F92-4CE8-B0BE-B57B8297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8FD344-3B08-4CBE-99F9-E91687A6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82F04-C023-48F7-AF95-7459B704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CE8825-5793-4E0D-8736-2ACAB4EC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CFE69-6284-48C5-8BDD-26C0E572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C7DB5-35CA-4097-82B2-99E4E9D3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23C62-BF5A-4C18-B9D7-438A2654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115E1-342C-4F26-8112-58D3DDB3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3FBBC-8E70-45F8-95E7-817CBDA8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712143-F106-4845-8928-33F5450A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632EA-EBB6-44A7-8D1A-84F96C14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0EFCA-2E11-4F79-9B21-572F430D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FDE79-77DA-471B-8BAC-1AC39487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20FFC-86A0-4F7E-A018-4485C5F0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10CFF-DB12-4E85-8408-909BFAF0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BEC5E-1F86-4247-B83C-FE2C3371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CA336-C0BA-4CE8-91AC-91965D03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82E5-49B2-4B2F-AA7D-0CF7C911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DB137-8D97-4A79-B4E3-E0B27CFE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D5F03-E315-4E1E-BD32-5CDFD6EC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2D791-1783-43DE-9FBE-7E776EF8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606F2-E752-41AB-84A2-6329C5DB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40510-7F7C-437E-95CC-3FA6FF86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8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4E8361-778D-4417-9249-8F6C3075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7E122-37F9-47CD-9AD7-0F0CCDD9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902E-3252-4B91-96FF-CD5621100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C09E-9CE2-45EE-8CBE-6BCE7616BB1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FEF30-466F-47D6-9775-A875A0D3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336D8-ADE4-4A58-962F-42E976451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C6C8-38FA-4F9D-B4E9-04D00B290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C28634F-9C90-400D-BC08-7EDE3385BE3C}"/>
              </a:ext>
            </a:extLst>
          </p:cNvPr>
          <p:cNvSpPr/>
          <p:nvPr/>
        </p:nvSpPr>
        <p:spPr>
          <a:xfrm>
            <a:off x="3244972" y="4231174"/>
            <a:ext cx="5683249" cy="64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5A6A41-CFD9-4F8E-9AB0-B10DACA210CB}"/>
              </a:ext>
            </a:extLst>
          </p:cNvPr>
          <p:cNvSpPr/>
          <p:nvPr/>
        </p:nvSpPr>
        <p:spPr>
          <a:xfrm>
            <a:off x="3248026" y="1154475"/>
            <a:ext cx="5683249" cy="3079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00D675-BF01-45E2-928B-AFE462C6A7A5}"/>
              </a:ext>
            </a:extLst>
          </p:cNvPr>
          <p:cNvSpPr>
            <a:spLocks noChangeAspect="1"/>
          </p:cNvSpPr>
          <p:nvPr/>
        </p:nvSpPr>
        <p:spPr>
          <a:xfrm>
            <a:off x="3206752" y="7229613"/>
            <a:ext cx="98847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剪裁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B6EE38-D1EE-490F-B837-1D83D9FF394E}"/>
              </a:ext>
            </a:extLst>
          </p:cNvPr>
          <p:cNvSpPr>
            <a:spLocks noChangeAspect="1"/>
          </p:cNvSpPr>
          <p:nvPr/>
        </p:nvSpPr>
        <p:spPr>
          <a:xfrm>
            <a:off x="2018771" y="7229613"/>
            <a:ext cx="98847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重来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4343E5-0D1F-4017-BD08-1CD629D60326}"/>
              </a:ext>
            </a:extLst>
          </p:cNvPr>
          <p:cNvSpPr>
            <a:spLocks noChangeAspect="1"/>
          </p:cNvSpPr>
          <p:nvPr/>
        </p:nvSpPr>
        <p:spPr>
          <a:xfrm>
            <a:off x="4394733" y="7229613"/>
            <a:ext cx="98847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C6D3DAF-29D5-4D4B-9CE2-32D86EC5E9D6}"/>
              </a:ext>
            </a:extLst>
          </p:cNvPr>
          <p:cNvSpPr>
            <a:spLocks noChangeAspect="1"/>
          </p:cNvSpPr>
          <p:nvPr/>
        </p:nvSpPr>
        <p:spPr>
          <a:xfrm>
            <a:off x="5582714" y="7229613"/>
            <a:ext cx="98847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BA9230-38F2-49EE-A3F2-317F9282ED7E}"/>
              </a:ext>
            </a:extLst>
          </p:cNvPr>
          <p:cNvSpPr>
            <a:spLocks noChangeAspect="1"/>
          </p:cNvSpPr>
          <p:nvPr/>
        </p:nvSpPr>
        <p:spPr>
          <a:xfrm>
            <a:off x="6770694" y="7229613"/>
            <a:ext cx="98847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变细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673329CD-AE10-4865-9A57-F477A3D1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6" y="1387614"/>
            <a:ext cx="5683249" cy="20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F824621E-05D2-44DE-992A-7050863B267E}"/>
              </a:ext>
            </a:extLst>
          </p:cNvPr>
          <p:cNvSpPr>
            <a:spLocks/>
          </p:cNvSpPr>
          <p:nvPr/>
        </p:nvSpPr>
        <p:spPr>
          <a:xfrm>
            <a:off x="3248026" y="4954031"/>
            <a:ext cx="12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边框宽度：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63B502-E378-4FF2-B819-EBD3D13815A8}"/>
              </a:ext>
            </a:extLst>
          </p:cNvPr>
          <p:cNvSpPr>
            <a:spLocks noChangeAspect="1"/>
          </p:cNvSpPr>
          <p:nvPr/>
        </p:nvSpPr>
        <p:spPr>
          <a:xfrm>
            <a:off x="4609993" y="4954031"/>
            <a:ext cx="671946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D5976E-1B73-441B-99F6-E6BE825F0841}"/>
              </a:ext>
            </a:extLst>
          </p:cNvPr>
          <p:cNvSpPr>
            <a:spLocks noChangeAspect="1"/>
          </p:cNvSpPr>
          <p:nvPr/>
        </p:nvSpPr>
        <p:spPr>
          <a:xfrm>
            <a:off x="5383905" y="4954031"/>
            <a:ext cx="988472" cy="3600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像素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160F44E-626E-41D2-93A7-E2E009DF6710}"/>
              </a:ext>
            </a:extLst>
          </p:cNvPr>
          <p:cNvSpPr>
            <a:spLocks/>
          </p:cNvSpPr>
          <p:nvPr/>
        </p:nvSpPr>
        <p:spPr>
          <a:xfrm>
            <a:off x="6943888" y="4954031"/>
            <a:ext cx="90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格式：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942EA78-1330-41D0-9CB6-FEB24B6FCD49}"/>
              </a:ext>
            </a:extLst>
          </p:cNvPr>
          <p:cNvSpPr>
            <a:spLocks noChangeAspect="1"/>
          </p:cNvSpPr>
          <p:nvPr/>
        </p:nvSpPr>
        <p:spPr>
          <a:xfrm>
            <a:off x="7945854" y="4954031"/>
            <a:ext cx="988475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黑白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7AB417-EAEB-4216-890C-F04EBE6133B7}"/>
              </a:ext>
            </a:extLst>
          </p:cNvPr>
          <p:cNvSpPr>
            <a:spLocks noChangeAspect="1"/>
          </p:cNvSpPr>
          <p:nvPr/>
        </p:nvSpPr>
        <p:spPr>
          <a:xfrm>
            <a:off x="7942800" y="5314031"/>
            <a:ext cx="988475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灰度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A1C7CE-0DAB-45A1-B13F-457A9B2AF8AD}"/>
              </a:ext>
            </a:extLst>
          </p:cNvPr>
          <p:cNvSpPr>
            <a:spLocks noChangeAspect="1"/>
          </p:cNvSpPr>
          <p:nvPr/>
        </p:nvSpPr>
        <p:spPr>
          <a:xfrm>
            <a:off x="7939746" y="5674292"/>
            <a:ext cx="988475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彩色</a:t>
            </a: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5D112F55-96A1-40A6-B279-FE56B45D9859}"/>
              </a:ext>
            </a:extLst>
          </p:cNvPr>
          <p:cNvSpPr/>
          <p:nvPr/>
        </p:nvSpPr>
        <p:spPr>
          <a:xfrm flipV="1">
            <a:off x="8768423" y="5101894"/>
            <a:ext cx="108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E6DDFEB-6B4C-4407-8544-FB9B001D1097}"/>
              </a:ext>
            </a:extLst>
          </p:cNvPr>
          <p:cNvGrpSpPr/>
          <p:nvPr/>
        </p:nvGrpSpPr>
        <p:grpSpPr>
          <a:xfrm>
            <a:off x="3529593" y="4413998"/>
            <a:ext cx="5120114" cy="360000"/>
            <a:chOff x="3533688" y="4064333"/>
            <a:chExt cx="5120114" cy="360000"/>
          </a:xfrm>
        </p:grpSpPr>
        <p:sp>
          <p:nvSpPr>
            <p:cNvPr id="12" name="iconfont-11253-5327404">
              <a:extLst>
                <a:ext uri="{FF2B5EF4-FFF2-40B4-BE49-F238E27FC236}">
                  <a16:creationId xmlns:a16="http://schemas.microsoft.com/office/drawing/2014/main" id="{94B8F7EA-9892-467D-B1F1-190CCD2A4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3688" y="4064333"/>
              <a:ext cx="360000" cy="360000"/>
            </a:xfrm>
            <a:custGeom>
              <a:avLst/>
              <a:gdLst>
                <a:gd name="T0" fmla="*/ 9603 w 10000"/>
                <a:gd name="T1" fmla="*/ 3061 h 10001"/>
                <a:gd name="T2" fmla="*/ 10000 w 10000"/>
                <a:gd name="T3" fmla="*/ 5001 h 10001"/>
                <a:gd name="T4" fmla="*/ 9603 w 10000"/>
                <a:gd name="T5" fmla="*/ 6941 h 10001"/>
                <a:gd name="T6" fmla="*/ 8534 w 10000"/>
                <a:gd name="T7" fmla="*/ 8536 h 10001"/>
                <a:gd name="T8" fmla="*/ 6939 w 10000"/>
                <a:gd name="T9" fmla="*/ 9605 h 10001"/>
                <a:gd name="T10" fmla="*/ 5000 w 10000"/>
                <a:gd name="T11" fmla="*/ 10001 h 10001"/>
                <a:gd name="T12" fmla="*/ 2871 w 10000"/>
                <a:gd name="T13" fmla="*/ 9529 h 10001"/>
                <a:gd name="T14" fmla="*/ 1153 w 10000"/>
                <a:gd name="T15" fmla="*/ 8197 h 10001"/>
                <a:gd name="T16" fmla="*/ 1110 w 10000"/>
                <a:gd name="T17" fmla="*/ 8050 h 10001"/>
                <a:gd name="T18" fmla="*/ 1165 w 10000"/>
                <a:gd name="T19" fmla="*/ 7916 h 10001"/>
                <a:gd name="T20" fmla="*/ 2056 w 10000"/>
                <a:gd name="T21" fmla="*/ 7017 h 10001"/>
                <a:gd name="T22" fmla="*/ 2220 w 10000"/>
                <a:gd name="T23" fmla="*/ 6959 h 10001"/>
                <a:gd name="T24" fmla="*/ 2370 w 10000"/>
                <a:gd name="T25" fmla="*/ 7036 h 10001"/>
                <a:gd name="T26" fmla="*/ 3535 w 10000"/>
                <a:gd name="T27" fmla="*/ 7992 h 10001"/>
                <a:gd name="T28" fmla="*/ 5000 w 10000"/>
                <a:gd name="T29" fmla="*/ 8330 h 10001"/>
                <a:gd name="T30" fmla="*/ 6293 w 10000"/>
                <a:gd name="T31" fmla="*/ 8066 h 10001"/>
                <a:gd name="T32" fmla="*/ 7356 w 10000"/>
                <a:gd name="T33" fmla="*/ 7352 h 10001"/>
                <a:gd name="T34" fmla="*/ 8070 w 10000"/>
                <a:gd name="T35" fmla="*/ 6289 h 10001"/>
                <a:gd name="T36" fmla="*/ 8334 w 10000"/>
                <a:gd name="T37" fmla="*/ 4996 h 10001"/>
                <a:gd name="T38" fmla="*/ 8070 w 10000"/>
                <a:gd name="T39" fmla="*/ 3704 h 10001"/>
                <a:gd name="T40" fmla="*/ 7356 w 10000"/>
                <a:gd name="T41" fmla="*/ 2640 h 10001"/>
                <a:gd name="T42" fmla="*/ 6293 w 10000"/>
                <a:gd name="T43" fmla="*/ 1926 h 10001"/>
                <a:gd name="T44" fmla="*/ 5000 w 10000"/>
                <a:gd name="T45" fmla="*/ 1662 h 10001"/>
                <a:gd name="T46" fmla="*/ 3776 w 10000"/>
                <a:gd name="T47" fmla="*/ 1893 h 10001"/>
                <a:gd name="T48" fmla="*/ 2734 w 10000"/>
                <a:gd name="T49" fmla="*/ 2555 h 10001"/>
                <a:gd name="T50" fmla="*/ 3625 w 10000"/>
                <a:gd name="T51" fmla="*/ 3453 h 10001"/>
                <a:gd name="T52" fmla="*/ 3716 w 10000"/>
                <a:gd name="T53" fmla="*/ 3902 h 10001"/>
                <a:gd name="T54" fmla="*/ 3331 w 10000"/>
                <a:gd name="T55" fmla="*/ 4162 h 10001"/>
                <a:gd name="T56" fmla="*/ 416 w 10000"/>
                <a:gd name="T57" fmla="*/ 4162 h 10001"/>
                <a:gd name="T58" fmla="*/ 124 w 10000"/>
                <a:gd name="T59" fmla="*/ 4038 h 10001"/>
                <a:gd name="T60" fmla="*/ 0 w 10000"/>
                <a:gd name="T61" fmla="*/ 3746 h 10001"/>
                <a:gd name="T62" fmla="*/ 0 w 10000"/>
                <a:gd name="T63" fmla="*/ 833 h 10001"/>
                <a:gd name="T64" fmla="*/ 260 w 10000"/>
                <a:gd name="T65" fmla="*/ 448 h 10001"/>
                <a:gd name="T66" fmla="*/ 709 w 10000"/>
                <a:gd name="T67" fmla="*/ 540 h 10001"/>
                <a:gd name="T68" fmla="*/ 1555 w 10000"/>
                <a:gd name="T69" fmla="*/ 1380 h 10001"/>
                <a:gd name="T70" fmla="*/ 3148 w 10000"/>
                <a:gd name="T71" fmla="*/ 362 h 10001"/>
                <a:gd name="T72" fmla="*/ 5000 w 10000"/>
                <a:gd name="T73" fmla="*/ 0 h 10001"/>
                <a:gd name="T74" fmla="*/ 6940 w 10000"/>
                <a:gd name="T75" fmla="*/ 397 h 10001"/>
                <a:gd name="T76" fmla="*/ 8535 w 10000"/>
                <a:gd name="T77" fmla="*/ 1466 h 10001"/>
                <a:gd name="T78" fmla="*/ 9603 w 10000"/>
                <a:gd name="T79" fmla="*/ 3061 h 10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00" h="10001">
                  <a:moveTo>
                    <a:pt x="9603" y="3061"/>
                  </a:moveTo>
                  <a:cubicBezTo>
                    <a:pt x="9866" y="3677"/>
                    <a:pt x="10000" y="4324"/>
                    <a:pt x="10000" y="5001"/>
                  </a:cubicBezTo>
                  <a:cubicBezTo>
                    <a:pt x="10000" y="5677"/>
                    <a:pt x="9866" y="6325"/>
                    <a:pt x="9603" y="6941"/>
                  </a:cubicBezTo>
                  <a:cubicBezTo>
                    <a:pt x="9339" y="7557"/>
                    <a:pt x="8983" y="8089"/>
                    <a:pt x="8534" y="8536"/>
                  </a:cubicBezTo>
                  <a:cubicBezTo>
                    <a:pt x="8085" y="8984"/>
                    <a:pt x="7555" y="9339"/>
                    <a:pt x="6939" y="9605"/>
                  </a:cubicBezTo>
                  <a:cubicBezTo>
                    <a:pt x="6324" y="9867"/>
                    <a:pt x="5678" y="10001"/>
                    <a:pt x="5000" y="10001"/>
                  </a:cubicBezTo>
                  <a:cubicBezTo>
                    <a:pt x="4254" y="10001"/>
                    <a:pt x="3545" y="9844"/>
                    <a:pt x="2871" y="9529"/>
                  </a:cubicBezTo>
                  <a:cubicBezTo>
                    <a:pt x="2199" y="9214"/>
                    <a:pt x="1625" y="8771"/>
                    <a:pt x="1153" y="8197"/>
                  </a:cubicBezTo>
                  <a:cubicBezTo>
                    <a:pt x="1123" y="8154"/>
                    <a:pt x="1108" y="8106"/>
                    <a:pt x="1110" y="8050"/>
                  </a:cubicBezTo>
                  <a:cubicBezTo>
                    <a:pt x="1112" y="7995"/>
                    <a:pt x="1130" y="7952"/>
                    <a:pt x="1165" y="7916"/>
                  </a:cubicBezTo>
                  <a:lnTo>
                    <a:pt x="2056" y="7017"/>
                  </a:lnTo>
                  <a:cubicBezTo>
                    <a:pt x="2100" y="6977"/>
                    <a:pt x="2153" y="6959"/>
                    <a:pt x="2220" y="6959"/>
                  </a:cubicBezTo>
                  <a:cubicBezTo>
                    <a:pt x="2290" y="6967"/>
                    <a:pt x="2340" y="6992"/>
                    <a:pt x="2370" y="7036"/>
                  </a:cubicBezTo>
                  <a:cubicBezTo>
                    <a:pt x="2686" y="7449"/>
                    <a:pt x="3075" y="7767"/>
                    <a:pt x="3535" y="7992"/>
                  </a:cubicBezTo>
                  <a:cubicBezTo>
                    <a:pt x="3995" y="8217"/>
                    <a:pt x="4484" y="8330"/>
                    <a:pt x="5000" y="8330"/>
                  </a:cubicBezTo>
                  <a:cubicBezTo>
                    <a:pt x="5451" y="8330"/>
                    <a:pt x="5881" y="8242"/>
                    <a:pt x="6293" y="8066"/>
                  </a:cubicBezTo>
                  <a:cubicBezTo>
                    <a:pt x="6704" y="7891"/>
                    <a:pt x="7058" y="7652"/>
                    <a:pt x="7356" y="7352"/>
                  </a:cubicBezTo>
                  <a:cubicBezTo>
                    <a:pt x="7656" y="7052"/>
                    <a:pt x="7893" y="6697"/>
                    <a:pt x="8070" y="6289"/>
                  </a:cubicBezTo>
                  <a:cubicBezTo>
                    <a:pt x="8245" y="5877"/>
                    <a:pt x="8334" y="5447"/>
                    <a:pt x="8334" y="4996"/>
                  </a:cubicBezTo>
                  <a:cubicBezTo>
                    <a:pt x="8334" y="4545"/>
                    <a:pt x="8246" y="4115"/>
                    <a:pt x="8070" y="3704"/>
                  </a:cubicBezTo>
                  <a:cubicBezTo>
                    <a:pt x="7893" y="3292"/>
                    <a:pt x="7656" y="2939"/>
                    <a:pt x="7356" y="2640"/>
                  </a:cubicBezTo>
                  <a:cubicBezTo>
                    <a:pt x="7056" y="2340"/>
                    <a:pt x="6701" y="2104"/>
                    <a:pt x="6293" y="1926"/>
                  </a:cubicBezTo>
                  <a:cubicBezTo>
                    <a:pt x="5881" y="1751"/>
                    <a:pt x="5451" y="1662"/>
                    <a:pt x="5000" y="1662"/>
                  </a:cubicBezTo>
                  <a:cubicBezTo>
                    <a:pt x="4574" y="1662"/>
                    <a:pt x="4166" y="1739"/>
                    <a:pt x="3776" y="1893"/>
                  </a:cubicBezTo>
                  <a:cubicBezTo>
                    <a:pt x="3386" y="2048"/>
                    <a:pt x="3039" y="2267"/>
                    <a:pt x="2734" y="2555"/>
                  </a:cubicBezTo>
                  <a:lnTo>
                    <a:pt x="3625" y="3453"/>
                  </a:lnTo>
                  <a:cubicBezTo>
                    <a:pt x="3760" y="3583"/>
                    <a:pt x="3790" y="3732"/>
                    <a:pt x="3716" y="3902"/>
                  </a:cubicBezTo>
                  <a:cubicBezTo>
                    <a:pt x="3643" y="4076"/>
                    <a:pt x="3515" y="4162"/>
                    <a:pt x="3331" y="4162"/>
                  </a:cubicBezTo>
                  <a:lnTo>
                    <a:pt x="416" y="4162"/>
                  </a:lnTo>
                  <a:cubicBezTo>
                    <a:pt x="305" y="4162"/>
                    <a:pt x="205" y="4121"/>
                    <a:pt x="124" y="4038"/>
                  </a:cubicBezTo>
                  <a:cubicBezTo>
                    <a:pt x="43" y="3956"/>
                    <a:pt x="0" y="3859"/>
                    <a:pt x="0" y="3746"/>
                  </a:cubicBezTo>
                  <a:lnTo>
                    <a:pt x="0" y="833"/>
                  </a:lnTo>
                  <a:cubicBezTo>
                    <a:pt x="0" y="651"/>
                    <a:pt x="86" y="523"/>
                    <a:pt x="260" y="448"/>
                  </a:cubicBezTo>
                  <a:cubicBezTo>
                    <a:pt x="430" y="375"/>
                    <a:pt x="579" y="405"/>
                    <a:pt x="709" y="540"/>
                  </a:cubicBezTo>
                  <a:lnTo>
                    <a:pt x="1555" y="1380"/>
                  </a:lnTo>
                  <a:cubicBezTo>
                    <a:pt x="2019" y="941"/>
                    <a:pt x="2550" y="602"/>
                    <a:pt x="3148" y="362"/>
                  </a:cubicBezTo>
                  <a:cubicBezTo>
                    <a:pt x="3745" y="121"/>
                    <a:pt x="4361" y="0"/>
                    <a:pt x="5000" y="0"/>
                  </a:cubicBezTo>
                  <a:cubicBezTo>
                    <a:pt x="5676" y="0"/>
                    <a:pt x="6324" y="133"/>
                    <a:pt x="6940" y="397"/>
                  </a:cubicBezTo>
                  <a:cubicBezTo>
                    <a:pt x="7556" y="661"/>
                    <a:pt x="8088" y="1017"/>
                    <a:pt x="8535" y="1466"/>
                  </a:cubicBezTo>
                  <a:cubicBezTo>
                    <a:pt x="8983" y="1912"/>
                    <a:pt x="9338" y="2443"/>
                    <a:pt x="9603" y="30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py-documents-option_32565">
              <a:extLst>
                <a:ext uri="{FF2B5EF4-FFF2-40B4-BE49-F238E27FC236}">
                  <a16:creationId xmlns:a16="http://schemas.microsoft.com/office/drawing/2014/main" id="{7844D026-3FF2-4BA6-A7C2-967444F2A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0534" y="4064333"/>
              <a:ext cx="313499" cy="360000"/>
            </a:xfrm>
            <a:custGeom>
              <a:avLst/>
              <a:gdLst>
                <a:gd name="T0" fmla="*/ 3793 w 5165"/>
                <a:gd name="T1" fmla="*/ 808 h 5940"/>
                <a:gd name="T2" fmla="*/ 3510 w 5165"/>
                <a:gd name="T3" fmla="*/ 0 h 5940"/>
                <a:gd name="T4" fmla="*/ 0 w 5165"/>
                <a:gd name="T5" fmla="*/ 282 h 5940"/>
                <a:gd name="T6" fmla="*/ 282 w 5165"/>
                <a:gd name="T7" fmla="*/ 5132 h 5940"/>
                <a:gd name="T8" fmla="*/ 1372 w 5165"/>
                <a:gd name="T9" fmla="*/ 5658 h 5940"/>
                <a:gd name="T10" fmla="*/ 4882 w 5165"/>
                <a:gd name="T11" fmla="*/ 5940 h 5940"/>
                <a:gd name="T12" fmla="*/ 5165 w 5165"/>
                <a:gd name="T13" fmla="*/ 1090 h 5940"/>
                <a:gd name="T14" fmla="*/ 282 w 5165"/>
                <a:gd name="T15" fmla="*/ 4890 h 5940"/>
                <a:gd name="T16" fmla="*/ 242 w 5165"/>
                <a:gd name="T17" fmla="*/ 282 h 5940"/>
                <a:gd name="T18" fmla="*/ 3510 w 5165"/>
                <a:gd name="T19" fmla="*/ 242 h 5940"/>
                <a:gd name="T20" fmla="*/ 3551 w 5165"/>
                <a:gd name="T21" fmla="*/ 808 h 5940"/>
                <a:gd name="T22" fmla="*/ 3510 w 5165"/>
                <a:gd name="T23" fmla="*/ 4890 h 5940"/>
                <a:gd name="T24" fmla="*/ 4923 w 5165"/>
                <a:gd name="T25" fmla="*/ 5658 h 5940"/>
                <a:gd name="T26" fmla="*/ 1654 w 5165"/>
                <a:gd name="T27" fmla="*/ 5698 h 5940"/>
                <a:gd name="T28" fmla="*/ 1614 w 5165"/>
                <a:gd name="T29" fmla="*/ 5149 h 5940"/>
                <a:gd name="T30" fmla="*/ 3793 w 5165"/>
                <a:gd name="T31" fmla="*/ 4867 h 5940"/>
                <a:gd name="T32" fmla="*/ 3793 w 5165"/>
                <a:gd name="T33" fmla="*/ 4781 h 5940"/>
                <a:gd name="T34" fmla="*/ 4492 w 5165"/>
                <a:gd name="T35" fmla="*/ 4660 h 5940"/>
                <a:gd name="T36" fmla="*/ 3793 w 5165"/>
                <a:gd name="T37" fmla="*/ 4539 h 5940"/>
                <a:gd name="T38" fmla="*/ 4371 w 5165"/>
                <a:gd name="T39" fmla="*/ 3947 h 5940"/>
                <a:gd name="T40" fmla="*/ 4371 w 5165"/>
                <a:gd name="T41" fmla="*/ 3705 h 5940"/>
                <a:gd name="T42" fmla="*/ 3793 w 5165"/>
                <a:gd name="T43" fmla="*/ 3100 h 5940"/>
                <a:gd name="T44" fmla="*/ 4492 w 5165"/>
                <a:gd name="T45" fmla="*/ 2979 h 5940"/>
                <a:gd name="T46" fmla="*/ 3793 w 5165"/>
                <a:gd name="T47" fmla="*/ 2857 h 5940"/>
                <a:gd name="T48" fmla="*/ 3954 w 5165"/>
                <a:gd name="T49" fmla="*/ 2276 h 5940"/>
                <a:gd name="T50" fmla="*/ 3954 w 5165"/>
                <a:gd name="T51" fmla="*/ 2034 h 5940"/>
                <a:gd name="T52" fmla="*/ 3793 w 5165"/>
                <a:gd name="T53" fmla="*/ 1050 h 5940"/>
                <a:gd name="T54" fmla="*/ 4923 w 5165"/>
                <a:gd name="T55" fmla="*/ 1090 h 5940"/>
                <a:gd name="T56" fmla="*/ 558 w 5165"/>
                <a:gd name="T57" fmla="*/ 1211 h 5940"/>
                <a:gd name="T58" fmla="*/ 2642 w 5165"/>
                <a:gd name="T59" fmla="*/ 1089 h 5940"/>
                <a:gd name="T60" fmla="*/ 2642 w 5165"/>
                <a:gd name="T61" fmla="*/ 1332 h 5940"/>
                <a:gd name="T62" fmla="*/ 558 w 5165"/>
                <a:gd name="T63" fmla="*/ 1211 h 5940"/>
                <a:gd name="T64" fmla="*/ 3060 w 5165"/>
                <a:gd name="T65" fmla="*/ 2155 h 5940"/>
                <a:gd name="T66" fmla="*/ 558 w 5165"/>
                <a:gd name="T67" fmla="*/ 2034 h 5940"/>
                <a:gd name="T68" fmla="*/ 3060 w 5165"/>
                <a:gd name="T69" fmla="*/ 1913 h 5940"/>
                <a:gd name="T70" fmla="*/ 3181 w 5165"/>
                <a:gd name="T71" fmla="*/ 2881 h 5940"/>
                <a:gd name="T72" fmla="*/ 679 w 5165"/>
                <a:gd name="T73" fmla="*/ 3002 h 5940"/>
                <a:gd name="T74" fmla="*/ 679 w 5165"/>
                <a:gd name="T75" fmla="*/ 2760 h 5940"/>
                <a:gd name="T76" fmla="*/ 3181 w 5165"/>
                <a:gd name="T77" fmla="*/ 2881 h 5940"/>
                <a:gd name="T78" fmla="*/ 3060 w 5165"/>
                <a:gd name="T79" fmla="*/ 3836 h 5940"/>
                <a:gd name="T80" fmla="*/ 558 w 5165"/>
                <a:gd name="T81" fmla="*/ 3715 h 5940"/>
                <a:gd name="T82" fmla="*/ 3060 w 5165"/>
                <a:gd name="T83" fmla="*/ 3594 h 5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65" h="5940">
                  <a:moveTo>
                    <a:pt x="4882" y="808"/>
                  </a:moveTo>
                  <a:lnTo>
                    <a:pt x="3793" y="808"/>
                  </a:lnTo>
                  <a:lnTo>
                    <a:pt x="3793" y="282"/>
                  </a:lnTo>
                  <a:cubicBezTo>
                    <a:pt x="3793" y="127"/>
                    <a:pt x="3666" y="0"/>
                    <a:pt x="3510" y="0"/>
                  </a:cubicBezTo>
                  <a:lnTo>
                    <a:pt x="282" y="0"/>
                  </a:lnTo>
                  <a:cubicBezTo>
                    <a:pt x="126" y="0"/>
                    <a:pt x="0" y="127"/>
                    <a:pt x="0" y="282"/>
                  </a:cubicBezTo>
                  <a:lnTo>
                    <a:pt x="0" y="4850"/>
                  </a:lnTo>
                  <a:cubicBezTo>
                    <a:pt x="0" y="5006"/>
                    <a:pt x="126" y="5132"/>
                    <a:pt x="282" y="5132"/>
                  </a:cubicBezTo>
                  <a:lnTo>
                    <a:pt x="1372" y="5132"/>
                  </a:lnTo>
                  <a:lnTo>
                    <a:pt x="1372" y="5658"/>
                  </a:lnTo>
                  <a:cubicBezTo>
                    <a:pt x="1372" y="5814"/>
                    <a:pt x="1498" y="5940"/>
                    <a:pt x="1654" y="5940"/>
                  </a:cubicBezTo>
                  <a:lnTo>
                    <a:pt x="4882" y="5940"/>
                  </a:lnTo>
                  <a:cubicBezTo>
                    <a:pt x="5038" y="5940"/>
                    <a:pt x="5165" y="5814"/>
                    <a:pt x="5165" y="5658"/>
                  </a:cubicBezTo>
                  <a:lnTo>
                    <a:pt x="5165" y="1090"/>
                  </a:lnTo>
                  <a:cubicBezTo>
                    <a:pt x="5165" y="935"/>
                    <a:pt x="5038" y="808"/>
                    <a:pt x="4882" y="808"/>
                  </a:cubicBezTo>
                  <a:close/>
                  <a:moveTo>
                    <a:pt x="282" y="4890"/>
                  </a:moveTo>
                  <a:cubicBezTo>
                    <a:pt x="260" y="4890"/>
                    <a:pt x="242" y="4872"/>
                    <a:pt x="242" y="4850"/>
                  </a:cubicBezTo>
                  <a:lnTo>
                    <a:pt x="242" y="282"/>
                  </a:lnTo>
                  <a:cubicBezTo>
                    <a:pt x="242" y="260"/>
                    <a:pt x="260" y="242"/>
                    <a:pt x="282" y="242"/>
                  </a:cubicBezTo>
                  <a:lnTo>
                    <a:pt x="3510" y="242"/>
                  </a:lnTo>
                  <a:cubicBezTo>
                    <a:pt x="3532" y="242"/>
                    <a:pt x="3551" y="260"/>
                    <a:pt x="3551" y="282"/>
                  </a:cubicBezTo>
                  <a:lnTo>
                    <a:pt x="3551" y="808"/>
                  </a:lnTo>
                  <a:lnTo>
                    <a:pt x="3551" y="4850"/>
                  </a:lnTo>
                  <a:cubicBezTo>
                    <a:pt x="3551" y="4872"/>
                    <a:pt x="3532" y="4890"/>
                    <a:pt x="3510" y="4890"/>
                  </a:cubicBezTo>
                  <a:lnTo>
                    <a:pt x="282" y="4890"/>
                  </a:lnTo>
                  <a:close/>
                  <a:moveTo>
                    <a:pt x="4923" y="5658"/>
                  </a:moveTo>
                  <a:cubicBezTo>
                    <a:pt x="4923" y="5680"/>
                    <a:pt x="4904" y="5698"/>
                    <a:pt x="4882" y="5698"/>
                  </a:cubicBezTo>
                  <a:lnTo>
                    <a:pt x="1654" y="5698"/>
                  </a:lnTo>
                  <a:cubicBezTo>
                    <a:pt x="1632" y="5698"/>
                    <a:pt x="1614" y="5680"/>
                    <a:pt x="1614" y="5658"/>
                  </a:cubicBezTo>
                  <a:lnTo>
                    <a:pt x="1614" y="5149"/>
                  </a:lnTo>
                  <a:lnTo>
                    <a:pt x="3510" y="5149"/>
                  </a:lnTo>
                  <a:cubicBezTo>
                    <a:pt x="3666" y="5149"/>
                    <a:pt x="3793" y="5022"/>
                    <a:pt x="3793" y="4867"/>
                  </a:cubicBezTo>
                  <a:lnTo>
                    <a:pt x="3793" y="4850"/>
                  </a:lnTo>
                  <a:lnTo>
                    <a:pt x="3793" y="4781"/>
                  </a:lnTo>
                  <a:lnTo>
                    <a:pt x="4371" y="4781"/>
                  </a:lnTo>
                  <a:cubicBezTo>
                    <a:pt x="4438" y="4781"/>
                    <a:pt x="4492" y="4727"/>
                    <a:pt x="4492" y="4660"/>
                  </a:cubicBezTo>
                  <a:cubicBezTo>
                    <a:pt x="4492" y="4593"/>
                    <a:pt x="4438" y="4539"/>
                    <a:pt x="4371" y="4539"/>
                  </a:cubicBezTo>
                  <a:lnTo>
                    <a:pt x="3793" y="4539"/>
                  </a:lnTo>
                  <a:lnTo>
                    <a:pt x="3793" y="3947"/>
                  </a:lnTo>
                  <a:lnTo>
                    <a:pt x="4371" y="3947"/>
                  </a:lnTo>
                  <a:cubicBezTo>
                    <a:pt x="4438" y="3947"/>
                    <a:pt x="4492" y="3893"/>
                    <a:pt x="4492" y="3826"/>
                  </a:cubicBezTo>
                  <a:cubicBezTo>
                    <a:pt x="4492" y="3759"/>
                    <a:pt x="4438" y="3705"/>
                    <a:pt x="4371" y="3705"/>
                  </a:cubicBezTo>
                  <a:lnTo>
                    <a:pt x="3793" y="3705"/>
                  </a:lnTo>
                  <a:lnTo>
                    <a:pt x="3793" y="3100"/>
                  </a:lnTo>
                  <a:lnTo>
                    <a:pt x="4371" y="3100"/>
                  </a:lnTo>
                  <a:cubicBezTo>
                    <a:pt x="4438" y="3100"/>
                    <a:pt x="4492" y="3045"/>
                    <a:pt x="4492" y="2979"/>
                  </a:cubicBezTo>
                  <a:cubicBezTo>
                    <a:pt x="4492" y="2912"/>
                    <a:pt x="4438" y="2857"/>
                    <a:pt x="4371" y="2857"/>
                  </a:cubicBezTo>
                  <a:lnTo>
                    <a:pt x="3793" y="2857"/>
                  </a:lnTo>
                  <a:lnTo>
                    <a:pt x="3793" y="2276"/>
                  </a:lnTo>
                  <a:lnTo>
                    <a:pt x="3954" y="2276"/>
                  </a:lnTo>
                  <a:cubicBezTo>
                    <a:pt x="4021" y="2276"/>
                    <a:pt x="4075" y="2222"/>
                    <a:pt x="4075" y="2155"/>
                  </a:cubicBezTo>
                  <a:cubicBezTo>
                    <a:pt x="4075" y="2088"/>
                    <a:pt x="4021" y="2034"/>
                    <a:pt x="3954" y="2034"/>
                  </a:cubicBezTo>
                  <a:lnTo>
                    <a:pt x="3793" y="2034"/>
                  </a:lnTo>
                  <a:lnTo>
                    <a:pt x="3793" y="1050"/>
                  </a:lnTo>
                  <a:lnTo>
                    <a:pt x="4882" y="1050"/>
                  </a:lnTo>
                  <a:cubicBezTo>
                    <a:pt x="4904" y="1050"/>
                    <a:pt x="4923" y="1068"/>
                    <a:pt x="4923" y="1090"/>
                  </a:cubicBezTo>
                  <a:lnTo>
                    <a:pt x="4923" y="5658"/>
                  </a:lnTo>
                  <a:close/>
                  <a:moveTo>
                    <a:pt x="558" y="1211"/>
                  </a:moveTo>
                  <a:cubicBezTo>
                    <a:pt x="558" y="1144"/>
                    <a:pt x="612" y="1089"/>
                    <a:pt x="679" y="1089"/>
                  </a:cubicBezTo>
                  <a:lnTo>
                    <a:pt x="2642" y="1089"/>
                  </a:lnTo>
                  <a:cubicBezTo>
                    <a:pt x="2709" y="1089"/>
                    <a:pt x="2764" y="1144"/>
                    <a:pt x="2764" y="1211"/>
                  </a:cubicBezTo>
                  <a:cubicBezTo>
                    <a:pt x="2764" y="1277"/>
                    <a:pt x="2709" y="1332"/>
                    <a:pt x="2642" y="1332"/>
                  </a:cubicBezTo>
                  <a:lnTo>
                    <a:pt x="679" y="1332"/>
                  </a:lnTo>
                  <a:cubicBezTo>
                    <a:pt x="612" y="1332"/>
                    <a:pt x="558" y="1277"/>
                    <a:pt x="558" y="1211"/>
                  </a:cubicBezTo>
                  <a:close/>
                  <a:moveTo>
                    <a:pt x="3181" y="2034"/>
                  </a:moveTo>
                  <a:cubicBezTo>
                    <a:pt x="3181" y="2101"/>
                    <a:pt x="3126" y="2155"/>
                    <a:pt x="3060" y="2155"/>
                  </a:cubicBezTo>
                  <a:lnTo>
                    <a:pt x="679" y="2155"/>
                  </a:lnTo>
                  <a:cubicBezTo>
                    <a:pt x="612" y="2155"/>
                    <a:pt x="558" y="2101"/>
                    <a:pt x="558" y="2034"/>
                  </a:cubicBezTo>
                  <a:cubicBezTo>
                    <a:pt x="558" y="1967"/>
                    <a:pt x="612" y="1913"/>
                    <a:pt x="679" y="1913"/>
                  </a:cubicBezTo>
                  <a:lnTo>
                    <a:pt x="3060" y="1913"/>
                  </a:lnTo>
                  <a:cubicBezTo>
                    <a:pt x="3126" y="1913"/>
                    <a:pt x="3181" y="1967"/>
                    <a:pt x="3181" y="2034"/>
                  </a:cubicBezTo>
                  <a:close/>
                  <a:moveTo>
                    <a:pt x="3181" y="2881"/>
                  </a:moveTo>
                  <a:cubicBezTo>
                    <a:pt x="3181" y="2948"/>
                    <a:pt x="3126" y="3002"/>
                    <a:pt x="3060" y="3002"/>
                  </a:cubicBezTo>
                  <a:lnTo>
                    <a:pt x="679" y="3002"/>
                  </a:lnTo>
                  <a:cubicBezTo>
                    <a:pt x="612" y="3002"/>
                    <a:pt x="558" y="2948"/>
                    <a:pt x="558" y="2881"/>
                  </a:cubicBezTo>
                  <a:cubicBezTo>
                    <a:pt x="558" y="2814"/>
                    <a:pt x="612" y="2760"/>
                    <a:pt x="679" y="2760"/>
                  </a:cubicBezTo>
                  <a:lnTo>
                    <a:pt x="3060" y="2760"/>
                  </a:lnTo>
                  <a:cubicBezTo>
                    <a:pt x="3126" y="2760"/>
                    <a:pt x="3181" y="2814"/>
                    <a:pt x="3181" y="2881"/>
                  </a:cubicBezTo>
                  <a:close/>
                  <a:moveTo>
                    <a:pt x="3181" y="3715"/>
                  </a:moveTo>
                  <a:cubicBezTo>
                    <a:pt x="3181" y="3782"/>
                    <a:pt x="3126" y="3836"/>
                    <a:pt x="3060" y="3836"/>
                  </a:cubicBezTo>
                  <a:lnTo>
                    <a:pt x="679" y="3836"/>
                  </a:lnTo>
                  <a:cubicBezTo>
                    <a:pt x="612" y="3836"/>
                    <a:pt x="558" y="3782"/>
                    <a:pt x="558" y="3715"/>
                  </a:cubicBezTo>
                  <a:cubicBezTo>
                    <a:pt x="558" y="3648"/>
                    <a:pt x="612" y="3594"/>
                    <a:pt x="679" y="3594"/>
                  </a:cubicBezTo>
                  <a:lnTo>
                    <a:pt x="3060" y="3594"/>
                  </a:lnTo>
                  <a:cubicBezTo>
                    <a:pt x="3126" y="3594"/>
                    <a:pt x="3181" y="3648"/>
                    <a:pt x="3181" y="37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confont-10471-5124622">
              <a:extLst>
                <a:ext uri="{FF2B5EF4-FFF2-40B4-BE49-F238E27FC236}">
                  <a16:creationId xmlns:a16="http://schemas.microsoft.com/office/drawing/2014/main" id="{80259E87-5456-41C6-8C9F-40015FF59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7419" y="4064333"/>
              <a:ext cx="376383" cy="360000"/>
            </a:xfrm>
            <a:custGeom>
              <a:avLst/>
              <a:gdLst>
                <a:gd name="connsiteX0" fmla="*/ 294277 w 451262"/>
                <a:gd name="connsiteY0" fmla="*/ 63786 h 431620"/>
                <a:gd name="connsiteX1" fmla="*/ 304048 w 451262"/>
                <a:gd name="connsiteY1" fmla="*/ 73595 h 431620"/>
                <a:gd name="connsiteX2" fmla="*/ 304048 w 451262"/>
                <a:gd name="connsiteY2" fmla="*/ 132445 h 431620"/>
                <a:gd name="connsiteX3" fmla="*/ 294277 w 451262"/>
                <a:gd name="connsiteY3" fmla="*/ 142253 h 431620"/>
                <a:gd name="connsiteX4" fmla="*/ 284506 w 451262"/>
                <a:gd name="connsiteY4" fmla="*/ 132445 h 431620"/>
                <a:gd name="connsiteX5" fmla="*/ 284506 w 451262"/>
                <a:gd name="connsiteY5" fmla="*/ 73595 h 431620"/>
                <a:gd name="connsiteX6" fmla="*/ 294277 w 451262"/>
                <a:gd name="connsiteY6" fmla="*/ 63786 h 431620"/>
                <a:gd name="connsiteX7" fmla="*/ 107910 w 451262"/>
                <a:gd name="connsiteY7" fmla="*/ 19619 h 431620"/>
                <a:gd name="connsiteX8" fmla="*/ 107910 w 451262"/>
                <a:gd name="connsiteY8" fmla="*/ 171667 h 431620"/>
                <a:gd name="connsiteX9" fmla="*/ 122625 w 451262"/>
                <a:gd name="connsiteY9" fmla="*/ 175572 h 431620"/>
                <a:gd name="connsiteX10" fmla="*/ 338447 w 451262"/>
                <a:gd name="connsiteY10" fmla="*/ 175572 h 431620"/>
                <a:gd name="connsiteX11" fmla="*/ 343352 w 451262"/>
                <a:gd name="connsiteY11" fmla="*/ 170667 h 431620"/>
                <a:gd name="connsiteX12" fmla="*/ 343352 w 451262"/>
                <a:gd name="connsiteY12" fmla="*/ 19619 h 431620"/>
                <a:gd name="connsiteX13" fmla="*/ 34335 w 451262"/>
                <a:gd name="connsiteY13" fmla="*/ 19619 h 431620"/>
                <a:gd name="connsiteX14" fmla="*/ 19620 w 451262"/>
                <a:gd name="connsiteY14" fmla="*/ 34333 h 431620"/>
                <a:gd name="connsiteX15" fmla="*/ 19620 w 451262"/>
                <a:gd name="connsiteY15" fmla="*/ 407096 h 431620"/>
                <a:gd name="connsiteX16" fmla="*/ 34335 w 451262"/>
                <a:gd name="connsiteY16" fmla="*/ 412001 h 431620"/>
                <a:gd name="connsiteX17" fmla="*/ 426737 w 451262"/>
                <a:gd name="connsiteY17" fmla="*/ 412001 h 431620"/>
                <a:gd name="connsiteX18" fmla="*/ 431642 w 451262"/>
                <a:gd name="connsiteY18" fmla="*/ 407096 h 431620"/>
                <a:gd name="connsiteX19" fmla="*/ 431642 w 451262"/>
                <a:gd name="connsiteY19" fmla="*/ 34333 h 431620"/>
                <a:gd name="connsiteX20" fmla="*/ 426737 w 451262"/>
                <a:gd name="connsiteY20" fmla="*/ 19619 h 431620"/>
                <a:gd name="connsiteX21" fmla="*/ 362972 w 451262"/>
                <a:gd name="connsiteY21" fmla="*/ 19619 h 431620"/>
                <a:gd name="connsiteX22" fmla="*/ 362972 w 451262"/>
                <a:gd name="connsiteY22" fmla="*/ 171667 h 431620"/>
                <a:gd name="connsiteX23" fmla="*/ 338447 w 451262"/>
                <a:gd name="connsiteY23" fmla="*/ 196191 h 431620"/>
                <a:gd name="connsiteX24" fmla="*/ 122625 w 451262"/>
                <a:gd name="connsiteY24" fmla="*/ 196191 h 431620"/>
                <a:gd name="connsiteX25" fmla="*/ 88290 w 451262"/>
                <a:gd name="connsiteY25" fmla="*/ 171667 h 431620"/>
                <a:gd name="connsiteX26" fmla="*/ 88290 w 451262"/>
                <a:gd name="connsiteY26" fmla="*/ 19619 h 431620"/>
                <a:gd name="connsiteX27" fmla="*/ 34335 w 451262"/>
                <a:gd name="connsiteY27" fmla="*/ 0 h 431620"/>
                <a:gd name="connsiteX28" fmla="*/ 426737 w 451262"/>
                <a:gd name="connsiteY28" fmla="*/ 0 h 431620"/>
                <a:gd name="connsiteX29" fmla="*/ 451262 w 451262"/>
                <a:gd name="connsiteY29" fmla="*/ 34333 h 431620"/>
                <a:gd name="connsiteX30" fmla="*/ 451262 w 451262"/>
                <a:gd name="connsiteY30" fmla="*/ 407096 h 431620"/>
                <a:gd name="connsiteX31" fmla="*/ 426737 w 451262"/>
                <a:gd name="connsiteY31" fmla="*/ 431620 h 431620"/>
                <a:gd name="connsiteX32" fmla="*/ 34335 w 451262"/>
                <a:gd name="connsiteY32" fmla="*/ 431620 h 431620"/>
                <a:gd name="connsiteX33" fmla="*/ 0 w 451262"/>
                <a:gd name="connsiteY33" fmla="*/ 407096 h 431620"/>
                <a:gd name="connsiteX34" fmla="*/ 0 w 451262"/>
                <a:gd name="connsiteY34" fmla="*/ 34333 h 431620"/>
                <a:gd name="connsiteX35" fmla="*/ 34335 w 451262"/>
                <a:gd name="connsiteY35" fmla="*/ 0 h 43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262" h="431620">
                  <a:moveTo>
                    <a:pt x="294277" y="63786"/>
                  </a:moveTo>
                  <a:cubicBezTo>
                    <a:pt x="300159" y="63786"/>
                    <a:pt x="304048" y="67691"/>
                    <a:pt x="304048" y="73595"/>
                  </a:cubicBezTo>
                  <a:lnTo>
                    <a:pt x="304048" y="132445"/>
                  </a:lnTo>
                  <a:cubicBezTo>
                    <a:pt x="304048" y="138349"/>
                    <a:pt x="300159" y="142253"/>
                    <a:pt x="294277" y="142253"/>
                  </a:cubicBezTo>
                  <a:cubicBezTo>
                    <a:pt x="288395" y="142253"/>
                    <a:pt x="284506" y="137349"/>
                    <a:pt x="284506" y="132445"/>
                  </a:cubicBezTo>
                  <a:lnTo>
                    <a:pt x="284506" y="73595"/>
                  </a:lnTo>
                  <a:cubicBezTo>
                    <a:pt x="284506" y="67691"/>
                    <a:pt x="288395" y="63786"/>
                    <a:pt x="294277" y="63786"/>
                  </a:cubicBezTo>
                  <a:close/>
                  <a:moveTo>
                    <a:pt x="107910" y="19619"/>
                  </a:moveTo>
                  <a:lnTo>
                    <a:pt x="107910" y="171667"/>
                  </a:lnTo>
                  <a:cubicBezTo>
                    <a:pt x="107910" y="176572"/>
                    <a:pt x="117720" y="176572"/>
                    <a:pt x="122625" y="175572"/>
                  </a:cubicBezTo>
                  <a:lnTo>
                    <a:pt x="338447" y="175572"/>
                  </a:lnTo>
                  <a:cubicBezTo>
                    <a:pt x="344352" y="175572"/>
                    <a:pt x="343352" y="176572"/>
                    <a:pt x="343352" y="170667"/>
                  </a:cubicBezTo>
                  <a:lnTo>
                    <a:pt x="343352" y="19619"/>
                  </a:lnTo>
                  <a:close/>
                  <a:moveTo>
                    <a:pt x="34335" y="19619"/>
                  </a:moveTo>
                  <a:cubicBezTo>
                    <a:pt x="29430" y="19619"/>
                    <a:pt x="19620" y="28476"/>
                    <a:pt x="19620" y="34333"/>
                  </a:cubicBezTo>
                  <a:lnTo>
                    <a:pt x="19620" y="407096"/>
                  </a:lnTo>
                  <a:cubicBezTo>
                    <a:pt x="19620" y="412001"/>
                    <a:pt x="29430" y="412001"/>
                    <a:pt x="34335" y="412001"/>
                  </a:cubicBezTo>
                  <a:lnTo>
                    <a:pt x="426737" y="412001"/>
                  </a:lnTo>
                  <a:cubicBezTo>
                    <a:pt x="432594" y="412001"/>
                    <a:pt x="431642" y="412954"/>
                    <a:pt x="431642" y="407096"/>
                  </a:cubicBezTo>
                  <a:lnTo>
                    <a:pt x="431642" y="34333"/>
                  </a:lnTo>
                  <a:cubicBezTo>
                    <a:pt x="431642" y="28476"/>
                    <a:pt x="432594" y="19619"/>
                    <a:pt x="426737" y="19619"/>
                  </a:cubicBezTo>
                  <a:lnTo>
                    <a:pt x="362972" y="19619"/>
                  </a:lnTo>
                  <a:lnTo>
                    <a:pt x="362972" y="171667"/>
                  </a:lnTo>
                  <a:cubicBezTo>
                    <a:pt x="362972" y="187382"/>
                    <a:pt x="355114" y="196191"/>
                    <a:pt x="338447" y="196191"/>
                  </a:cubicBezTo>
                  <a:lnTo>
                    <a:pt x="122625" y="196191"/>
                  </a:lnTo>
                  <a:cubicBezTo>
                    <a:pt x="106910" y="196191"/>
                    <a:pt x="88290" y="188334"/>
                    <a:pt x="88290" y="171667"/>
                  </a:cubicBezTo>
                  <a:lnTo>
                    <a:pt x="88290" y="19619"/>
                  </a:lnTo>
                  <a:close/>
                  <a:moveTo>
                    <a:pt x="34335" y="0"/>
                  </a:moveTo>
                  <a:lnTo>
                    <a:pt x="426737" y="0"/>
                  </a:lnTo>
                  <a:cubicBezTo>
                    <a:pt x="443405" y="0"/>
                    <a:pt x="451262" y="17666"/>
                    <a:pt x="451262" y="34333"/>
                  </a:cubicBezTo>
                  <a:lnTo>
                    <a:pt x="451262" y="407096"/>
                  </a:lnTo>
                  <a:cubicBezTo>
                    <a:pt x="451262" y="422763"/>
                    <a:pt x="443405" y="431620"/>
                    <a:pt x="426737" y="431620"/>
                  </a:cubicBezTo>
                  <a:lnTo>
                    <a:pt x="34335" y="431620"/>
                  </a:lnTo>
                  <a:cubicBezTo>
                    <a:pt x="18668" y="431620"/>
                    <a:pt x="0" y="422763"/>
                    <a:pt x="0" y="407096"/>
                  </a:cubicBezTo>
                  <a:lnTo>
                    <a:pt x="0" y="34333"/>
                  </a:lnTo>
                  <a:cubicBezTo>
                    <a:pt x="0" y="17666"/>
                    <a:pt x="18668" y="0"/>
                    <a:pt x="34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tting-pound-symbol_20823">
              <a:extLst>
                <a:ext uri="{FF2B5EF4-FFF2-40B4-BE49-F238E27FC236}">
                  <a16:creationId xmlns:a16="http://schemas.microsoft.com/office/drawing/2014/main" id="{F6B36577-E80E-4A4C-AB62-8B30AB307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073" y="4064333"/>
              <a:ext cx="365196" cy="360000"/>
            </a:xfrm>
            <a:custGeom>
              <a:avLst/>
              <a:gdLst>
                <a:gd name="T0" fmla="*/ 1494 w 2438"/>
                <a:gd name="T1" fmla="*/ 2148 h 2407"/>
                <a:gd name="T2" fmla="*/ 710 w 2438"/>
                <a:gd name="T3" fmla="*/ 2148 h 2407"/>
                <a:gd name="T4" fmla="*/ 710 w 2438"/>
                <a:gd name="T5" fmla="*/ 2069 h 2407"/>
                <a:gd name="T6" fmla="*/ 2017 w 2438"/>
                <a:gd name="T7" fmla="*/ 2148 h 2407"/>
                <a:gd name="T8" fmla="*/ 1756 w 2438"/>
                <a:gd name="T9" fmla="*/ 2148 h 2407"/>
                <a:gd name="T10" fmla="*/ 290 w 2438"/>
                <a:gd name="T11" fmla="*/ 1205 h 2407"/>
                <a:gd name="T12" fmla="*/ 2017 w 2438"/>
                <a:gd name="T13" fmla="*/ 0 h 2407"/>
                <a:gd name="T14" fmla="*/ 2017 w 2438"/>
                <a:gd name="T15" fmla="*/ 80 h 2407"/>
                <a:gd name="T16" fmla="*/ 1233 w 2438"/>
                <a:gd name="T17" fmla="*/ 0 h 2407"/>
                <a:gd name="T18" fmla="*/ 1494 w 2438"/>
                <a:gd name="T19" fmla="*/ 0 h 2407"/>
                <a:gd name="T20" fmla="*/ 188 w 2438"/>
                <a:gd name="T21" fmla="*/ 2238 h 2407"/>
                <a:gd name="T22" fmla="*/ 117 w 2438"/>
                <a:gd name="T23" fmla="*/ 1858 h 2407"/>
                <a:gd name="T24" fmla="*/ 335 w 2438"/>
                <a:gd name="T25" fmla="*/ 2010 h 2407"/>
                <a:gd name="T26" fmla="*/ 552 w 2438"/>
                <a:gd name="T27" fmla="*/ 1858 h 2407"/>
                <a:gd name="T28" fmla="*/ 481 w 2438"/>
                <a:gd name="T29" fmla="*/ 2238 h 2407"/>
                <a:gd name="T30" fmla="*/ 586 w 2438"/>
                <a:gd name="T31" fmla="*/ 2405 h 2407"/>
                <a:gd name="T32" fmla="*/ 477 w 2438"/>
                <a:gd name="T33" fmla="*/ 2362 h 2407"/>
                <a:gd name="T34" fmla="*/ 219 w 2438"/>
                <a:gd name="T35" fmla="*/ 2299 h 2407"/>
                <a:gd name="T36" fmla="*/ 94 w 2438"/>
                <a:gd name="T37" fmla="*/ 2407 h 2407"/>
                <a:gd name="T38" fmla="*/ 507 w 2438"/>
                <a:gd name="T39" fmla="*/ 2302 h 2407"/>
                <a:gd name="T40" fmla="*/ 564 w 2438"/>
                <a:gd name="T41" fmla="*/ 2245 h 2407"/>
                <a:gd name="T42" fmla="*/ 105 w 2438"/>
                <a:gd name="T43" fmla="*/ 2359 h 2407"/>
                <a:gd name="T44" fmla="*/ 47 w 2438"/>
                <a:gd name="T45" fmla="*/ 2302 h 2407"/>
                <a:gd name="T46" fmla="*/ 2438 w 2438"/>
                <a:gd name="T47" fmla="*/ 1466 h 2407"/>
                <a:gd name="T48" fmla="*/ 2438 w 2438"/>
                <a:gd name="T49" fmla="*/ 421 h 2407"/>
                <a:gd name="T50" fmla="*/ 2438 w 2438"/>
                <a:gd name="T51" fmla="*/ 682 h 2407"/>
                <a:gd name="T52" fmla="*/ 449 w 2438"/>
                <a:gd name="T53" fmla="*/ 80 h 2407"/>
                <a:gd name="T54" fmla="*/ 290 w 2438"/>
                <a:gd name="T55" fmla="*/ 159 h 2407"/>
                <a:gd name="T56" fmla="*/ 2279 w 2438"/>
                <a:gd name="T57" fmla="*/ 2148 h 2407"/>
                <a:gd name="T58" fmla="*/ 2358 w 2438"/>
                <a:gd name="T59" fmla="*/ 1989 h 2407"/>
                <a:gd name="T60" fmla="*/ 2279 w 2438"/>
                <a:gd name="T61" fmla="*/ 2148 h 2407"/>
                <a:gd name="T62" fmla="*/ 1154 w 2438"/>
                <a:gd name="T63" fmla="*/ 1183 h 2407"/>
                <a:gd name="T64" fmla="*/ 969 w 2438"/>
                <a:gd name="T65" fmla="*/ 1538 h 2407"/>
                <a:gd name="T66" fmla="*/ 1238 w 2438"/>
                <a:gd name="T67" fmla="*/ 1586 h 2407"/>
                <a:gd name="T68" fmla="*/ 1688 w 2438"/>
                <a:gd name="T69" fmla="*/ 1631 h 2407"/>
                <a:gd name="T70" fmla="*/ 1645 w 2438"/>
                <a:gd name="T71" fmla="*/ 1509 h 2407"/>
                <a:gd name="T72" fmla="*/ 1310 w 2438"/>
                <a:gd name="T73" fmla="*/ 1468 h 2407"/>
                <a:gd name="T74" fmla="*/ 1248 w 2438"/>
                <a:gd name="T75" fmla="*/ 1377 h 2407"/>
                <a:gd name="T76" fmla="*/ 1280 w 2438"/>
                <a:gd name="T77" fmla="*/ 1126 h 2407"/>
                <a:gd name="T78" fmla="*/ 1245 w 2438"/>
                <a:gd name="T79" fmla="*/ 1045 h 2407"/>
                <a:gd name="T80" fmla="*/ 1209 w 2438"/>
                <a:gd name="T81" fmla="*/ 671 h 2407"/>
                <a:gd name="T82" fmla="*/ 1595 w 2438"/>
                <a:gd name="T83" fmla="*/ 853 h 2407"/>
                <a:gd name="T84" fmla="*/ 1386 w 2438"/>
                <a:gd name="T85" fmla="*/ 491 h 2407"/>
                <a:gd name="T86" fmla="*/ 1010 w 2438"/>
                <a:gd name="T87" fmla="*/ 868 h 2407"/>
                <a:gd name="T88" fmla="*/ 1084 w 2438"/>
                <a:gd name="T89" fmla="*/ 1045 h 2407"/>
                <a:gd name="T90" fmla="*/ 961 w 2438"/>
                <a:gd name="T91" fmla="*/ 1126 h 2407"/>
                <a:gd name="T92" fmla="*/ 369 w 2438"/>
                <a:gd name="T93" fmla="*/ 1466 h 2407"/>
                <a:gd name="T94" fmla="*/ 710 w 2438"/>
                <a:gd name="T95" fmla="*/ 80 h 2407"/>
                <a:gd name="T96" fmla="*/ 710 w 2438"/>
                <a:gd name="T97" fmla="*/ 0 h 2407"/>
                <a:gd name="T98" fmla="*/ 2358 w 2438"/>
                <a:gd name="T99" fmla="*/ 944 h 2407"/>
                <a:gd name="T100" fmla="*/ 2438 w 2438"/>
                <a:gd name="T101" fmla="*/ 944 h 2407"/>
                <a:gd name="T102" fmla="*/ 290 w 2438"/>
                <a:gd name="T103" fmla="*/ 682 h 2407"/>
                <a:gd name="T104" fmla="*/ 2438 w 2438"/>
                <a:gd name="T105" fmla="*/ 0 h 2407"/>
                <a:gd name="T106" fmla="*/ 2358 w 2438"/>
                <a:gd name="T107" fmla="*/ 80 h 2407"/>
                <a:gd name="T108" fmla="*/ 2438 w 2438"/>
                <a:gd name="T109" fmla="*/ 0 h 2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38" h="2407">
                  <a:moveTo>
                    <a:pt x="1233" y="2069"/>
                  </a:moveTo>
                  <a:lnTo>
                    <a:pt x="1494" y="2069"/>
                  </a:lnTo>
                  <a:lnTo>
                    <a:pt x="1494" y="2148"/>
                  </a:lnTo>
                  <a:lnTo>
                    <a:pt x="1233" y="2148"/>
                  </a:lnTo>
                  <a:lnTo>
                    <a:pt x="1233" y="2069"/>
                  </a:lnTo>
                  <a:close/>
                  <a:moveTo>
                    <a:pt x="710" y="2148"/>
                  </a:moveTo>
                  <a:lnTo>
                    <a:pt x="972" y="2148"/>
                  </a:lnTo>
                  <a:lnTo>
                    <a:pt x="972" y="2069"/>
                  </a:lnTo>
                  <a:lnTo>
                    <a:pt x="710" y="2069"/>
                  </a:lnTo>
                  <a:lnTo>
                    <a:pt x="710" y="2148"/>
                  </a:lnTo>
                  <a:close/>
                  <a:moveTo>
                    <a:pt x="1756" y="2148"/>
                  </a:moveTo>
                  <a:lnTo>
                    <a:pt x="2017" y="2148"/>
                  </a:lnTo>
                  <a:lnTo>
                    <a:pt x="2017" y="2069"/>
                  </a:lnTo>
                  <a:lnTo>
                    <a:pt x="1756" y="2069"/>
                  </a:lnTo>
                  <a:lnTo>
                    <a:pt x="1756" y="2148"/>
                  </a:lnTo>
                  <a:close/>
                  <a:moveTo>
                    <a:pt x="369" y="944"/>
                  </a:moveTo>
                  <a:lnTo>
                    <a:pt x="290" y="944"/>
                  </a:lnTo>
                  <a:lnTo>
                    <a:pt x="290" y="1205"/>
                  </a:lnTo>
                  <a:lnTo>
                    <a:pt x="369" y="1205"/>
                  </a:lnTo>
                  <a:lnTo>
                    <a:pt x="369" y="944"/>
                  </a:lnTo>
                  <a:close/>
                  <a:moveTo>
                    <a:pt x="2017" y="0"/>
                  </a:moveTo>
                  <a:lnTo>
                    <a:pt x="1756" y="0"/>
                  </a:lnTo>
                  <a:lnTo>
                    <a:pt x="1756" y="80"/>
                  </a:lnTo>
                  <a:lnTo>
                    <a:pt x="2017" y="80"/>
                  </a:lnTo>
                  <a:lnTo>
                    <a:pt x="2017" y="0"/>
                  </a:lnTo>
                  <a:close/>
                  <a:moveTo>
                    <a:pt x="1494" y="0"/>
                  </a:moveTo>
                  <a:lnTo>
                    <a:pt x="1233" y="0"/>
                  </a:lnTo>
                  <a:lnTo>
                    <a:pt x="1233" y="80"/>
                  </a:lnTo>
                  <a:lnTo>
                    <a:pt x="1494" y="80"/>
                  </a:lnTo>
                  <a:lnTo>
                    <a:pt x="1494" y="0"/>
                  </a:lnTo>
                  <a:close/>
                  <a:moveTo>
                    <a:pt x="0" y="2302"/>
                  </a:moveTo>
                  <a:cubicBezTo>
                    <a:pt x="0" y="2244"/>
                    <a:pt x="47" y="2197"/>
                    <a:pt x="105" y="2197"/>
                  </a:cubicBezTo>
                  <a:cubicBezTo>
                    <a:pt x="139" y="2197"/>
                    <a:pt x="169" y="2213"/>
                    <a:pt x="188" y="2238"/>
                  </a:cubicBezTo>
                  <a:cubicBezTo>
                    <a:pt x="196" y="2233"/>
                    <a:pt x="205" y="2215"/>
                    <a:pt x="211" y="2204"/>
                  </a:cubicBezTo>
                  <a:cubicBezTo>
                    <a:pt x="233" y="2162"/>
                    <a:pt x="253" y="2125"/>
                    <a:pt x="279" y="2090"/>
                  </a:cubicBezTo>
                  <a:cubicBezTo>
                    <a:pt x="230" y="2019"/>
                    <a:pt x="171" y="1936"/>
                    <a:pt x="117" y="1858"/>
                  </a:cubicBezTo>
                  <a:cubicBezTo>
                    <a:pt x="87" y="1816"/>
                    <a:pt x="60" y="1752"/>
                    <a:pt x="97" y="1698"/>
                  </a:cubicBezTo>
                  <a:lnTo>
                    <a:pt x="105" y="1698"/>
                  </a:lnTo>
                  <a:cubicBezTo>
                    <a:pt x="182" y="1802"/>
                    <a:pt x="257" y="1908"/>
                    <a:pt x="335" y="2010"/>
                  </a:cubicBezTo>
                  <a:cubicBezTo>
                    <a:pt x="412" y="1908"/>
                    <a:pt x="487" y="1802"/>
                    <a:pt x="564" y="1698"/>
                  </a:cubicBezTo>
                  <a:lnTo>
                    <a:pt x="572" y="1698"/>
                  </a:lnTo>
                  <a:cubicBezTo>
                    <a:pt x="609" y="1752"/>
                    <a:pt x="582" y="1816"/>
                    <a:pt x="552" y="1858"/>
                  </a:cubicBezTo>
                  <a:cubicBezTo>
                    <a:pt x="497" y="1936"/>
                    <a:pt x="439" y="2019"/>
                    <a:pt x="390" y="2090"/>
                  </a:cubicBezTo>
                  <a:cubicBezTo>
                    <a:pt x="416" y="2125"/>
                    <a:pt x="436" y="2162"/>
                    <a:pt x="458" y="2204"/>
                  </a:cubicBezTo>
                  <a:cubicBezTo>
                    <a:pt x="464" y="2215"/>
                    <a:pt x="473" y="2233"/>
                    <a:pt x="481" y="2238"/>
                  </a:cubicBezTo>
                  <a:cubicBezTo>
                    <a:pt x="500" y="2213"/>
                    <a:pt x="530" y="2197"/>
                    <a:pt x="564" y="2197"/>
                  </a:cubicBezTo>
                  <a:cubicBezTo>
                    <a:pt x="622" y="2197"/>
                    <a:pt x="669" y="2244"/>
                    <a:pt x="669" y="2302"/>
                  </a:cubicBezTo>
                  <a:cubicBezTo>
                    <a:pt x="669" y="2352"/>
                    <a:pt x="633" y="2395"/>
                    <a:pt x="586" y="2405"/>
                  </a:cubicBezTo>
                  <a:cubicBezTo>
                    <a:pt x="582" y="2406"/>
                    <a:pt x="579" y="2407"/>
                    <a:pt x="575" y="2407"/>
                  </a:cubicBezTo>
                  <a:lnTo>
                    <a:pt x="548" y="2407"/>
                  </a:lnTo>
                  <a:cubicBezTo>
                    <a:pt x="523" y="2403"/>
                    <a:pt x="492" y="2387"/>
                    <a:pt x="477" y="2362"/>
                  </a:cubicBezTo>
                  <a:cubicBezTo>
                    <a:pt x="465" y="2345"/>
                    <a:pt x="458" y="2321"/>
                    <a:pt x="450" y="2299"/>
                  </a:cubicBezTo>
                  <a:cubicBezTo>
                    <a:pt x="426" y="2236"/>
                    <a:pt x="390" y="2182"/>
                    <a:pt x="335" y="2150"/>
                  </a:cubicBezTo>
                  <a:cubicBezTo>
                    <a:pt x="279" y="2182"/>
                    <a:pt x="243" y="2236"/>
                    <a:pt x="219" y="2299"/>
                  </a:cubicBezTo>
                  <a:cubicBezTo>
                    <a:pt x="211" y="2321"/>
                    <a:pt x="203" y="2345"/>
                    <a:pt x="192" y="2362"/>
                  </a:cubicBezTo>
                  <a:cubicBezTo>
                    <a:pt x="177" y="2387"/>
                    <a:pt x="146" y="2403"/>
                    <a:pt x="120" y="2407"/>
                  </a:cubicBezTo>
                  <a:lnTo>
                    <a:pt x="94" y="2407"/>
                  </a:lnTo>
                  <a:cubicBezTo>
                    <a:pt x="90" y="2407"/>
                    <a:pt x="87" y="2406"/>
                    <a:pt x="83" y="2405"/>
                  </a:cubicBezTo>
                  <a:cubicBezTo>
                    <a:pt x="36" y="2395"/>
                    <a:pt x="0" y="2352"/>
                    <a:pt x="0" y="2302"/>
                  </a:cubicBezTo>
                  <a:close/>
                  <a:moveTo>
                    <a:pt x="507" y="2302"/>
                  </a:moveTo>
                  <a:cubicBezTo>
                    <a:pt x="507" y="2334"/>
                    <a:pt x="533" y="2359"/>
                    <a:pt x="564" y="2359"/>
                  </a:cubicBezTo>
                  <a:cubicBezTo>
                    <a:pt x="596" y="2359"/>
                    <a:pt x="622" y="2334"/>
                    <a:pt x="622" y="2302"/>
                  </a:cubicBezTo>
                  <a:cubicBezTo>
                    <a:pt x="622" y="2270"/>
                    <a:pt x="596" y="2245"/>
                    <a:pt x="564" y="2245"/>
                  </a:cubicBezTo>
                  <a:cubicBezTo>
                    <a:pt x="533" y="2245"/>
                    <a:pt x="507" y="2270"/>
                    <a:pt x="507" y="2302"/>
                  </a:cubicBezTo>
                  <a:close/>
                  <a:moveTo>
                    <a:pt x="47" y="2302"/>
                  </a:moveTo>
                  <a:cubicBezTo>
                    <a:pt x="47" y="2334"/>
                    <a:pt x="73" y="2359"/>
                    <a:pt x="105" y="2359"/>
                  </a:cubicBezTo>
                  <a:cubicBezTo>
                    <a:pt x="137" y="2359"/>
                    <a:pt x="162" y="2334"/>
                    <a:pt x="162" y="2302"/>
                  </a:cubicBezTo>
                  <a:cubicBezTo>
                    <a:pt x="162" y="2270"/>
                    <a:pt x="137" y="2245"/>
                    <a:pt x="105" y="2245"/>
                  </a:cubicBezTo>
                  <a:cubicBezTo>
                    <a:pt x="73" y="2245"/>
                    <a:pt x="47" y="2270"/>
                    <a:pt x="47" y="2302"/>
                  </a:cubicBezTo>
                  <a:close/>
                  <a:moveTo>
                    <a:pt x="2358" y="1728"/>
                  </a:moveTo>
                  <a:lnTo>
                    <a:pt x="2438" y="1728"/>
                  </a:lnTo>
                  <a:lnTo>
                    <a:pt x="2438" y="1466"/>
                  </a:lnTo>
                  <a:lnTo>
                    <a:pt x="2358" y="1466"/>
                  </a:lnTo>
                  <a:lnTo>
                    <a:pt x="2358" y="1728"/>
                  </a:lnTo>
                  <a:close/>
                  <a:moveTo>
                    <a:pt x="2438" y="421"/>
                  </a:moveTo>
                  <a:lnTo>
                    <a:pt x="2358" y="421"/>
                  </a:lnTo>
                  <a:lnTo>
                    <a:pt x="2358" y="682"/>
                  </a:lnTo>
                  <a:lnTo>
                    <a:pt x="2438" y="682"/>
                  </a:lnTo>
                  <a:lnTo>
                    <a:pt x="2438" y="421"/>
                  </a:lnTo>
                  <a:close/>
                  <a:moveTo>
                    <a:pt x="369" y="80"/>
                  </a:moveTo>
                  <a:lnTo>
                    <a:pt x="449" y="80"/>
                  </a:lnTo>
                  <a:lnTo>
                    <a:pt x="449" y="0"/>
                  </a:lnTo>
                  <a:lnTo>
                    <a:pt x="290" y="0"/>
                  </a:lnTo>
                  <a:lnTo>
                    <a:pt x="290" y="159"/>
                  </a:lnTo>
                  <a:lnTo>
                    <a:pt x="369" y="159"/>
                  </a:lnTo>
                  <a:lnTo>
                    <a:pt x="369" y="80"/>
                  </a:lnTo>
                  <a:close/>
                  <a:moveTo>
                    <a:pt x="2279" y="2148"/>
                  </a:moveTo>
                  <a:lnTo>
                    <a:pt x="2438" y="2148"/>
                  </a:lnTo>
                  <a:lnTo>
                    <a:pt x="2438" y="1989"/>
                  </a:lnTo>
                  <a:lnTo>
                    <a:pt x="2358" y="1989"/>
                  </a:lnTo>
                  <a:lnTo>
                    <a:pt x="2358" y="2069"/>
                  </a:lnTo>
                  <a:lnTo>
                    <a:pt x="2279" y="2069"/>
                  </a:lnTo>
                  <a:lnTo>
                    <a:pt x="2279" y="2148"/>
                  </a:lnTo>
                  <a:close/>
                  <a:moveTo>
                    <a:pt x="961" y="1126"/>
                  </a:moveTo>
                  <a:lnTo>
                    <a:pt x="1133" y="1126"/>
                  </a:lnTo>
                  <a:cubicBezTo>
                    <a:pt x="1143" y="1150"/>
                    <a:pt x="1150" y="1169"/>
                    <a:pt x="1154" y="1183"/>
                  </a:cubicBezTo>
                  <a:cubicBezTo>
                    <a:pt x="1161" y="1206"/>
                    <a:pt x="1164" y="1225"/>
                    <a:pt x="1164" y="1242"/>
                  </a:cubicBezTo>
                  <a:cubicBezTo>
                    <a:pt x="1164" y="1300"/>
                    <a:pt x="1146" y="1353"/>
                    <a:pt x="1111" y="1403"/>
                  </a:cubicBezTo>
                  <a:cubicBezTo>
                    <a:pt x="1075" y="1452"/>
                    <a:pt x="1028" y="1497"/>
                    <a:pt x="969" y="1538"/>
                  </a:cubicBezTo>
                  <a:lnTo>
                    <a:pt x="1046" y="1648"/>
                  </a:lnTo>
                  <a:cubicBezTo>
                    <a:pt x="1079" y="1629"/>
                    <a:pt x="1105" y="1615"/>
                    <a:pt x="1126" y="1607"/>
                  </a:cubicBezTo>
                  <a:cubicBezTo>
                    <a:pt x="1161" y="1593"/>
                    <a:pt x="1199" y="1586"/>
                    <a:pt x="1238" y="1586"/>
                  </a:cubicBezTo>
                  <a:cubicBezTo>
                    <a:pt x="1280" y="1586"/>
                    <a:pt x="1338" y="1598"/>
                    <a:pt x="1412" y="1622"/>
                  </a:cubicBezTo>
                  <a:cubicBezTo>
                    <a:pt x="1485" y="1646"/>
                    <a:pt x="1537" y="1658"/>
                    <a:pt x="1568" y="1658"/>
                  </a:cubicBezTo>
                  <a:cubicBezTo>
                    <a:pt x="1610" y="1658"/>
                    <a:pt x="1651" y="1649"/>
                    <a:pt x="1688" y="1631"/>
                  </a:cubicBezTo>
                  <a:cubicBezTo>
                    <a:pt x="1711" y="1619"/>
                    <a:pt x="1737" y="1602"/>
                    <a:pt x="1766" y="1579"/>
                  </a:cubicBezTo>
                  <a:lnTo>
                    <a:pt x="1702" y="1474"/>
                  </a:lnTo>
                  <a:cubicBezTo>
                    <a:pt x="1676" y="1492"/>
                    <a:pt x="1657" y="1504"/>
                    <a:pt x="1645" y="1509"/>
                  </a:cubicBezTo>
                  <a:cubicBezTo>
                    <a:pt x="1625" y="1519"/>
                    <a:pt x="1603" y="1523"/>
                    <a:pt x="1578" y="1523"/>
                  </a:cubicBezTo>
                  <a:cubicBezTo>
                    <a:pt x="1559" y="1523"/>
                    <a:pt x="1519" y="1514"/>
                    <a:pt x="1457" y="1496"/>
                  </a:cubicBezTo>
                  <a:cubicBezTo>
                    <a:pt x="1396" y="1478"/>
                    <a:pt x="1347" y="1468"/>
                    <a:pt x="1310" y="1468"/>
                  </a:cubicBezTo>
                  <a:cubicBezTo>
                    <a:pt x="1276" y="1468"/>
                    <a:pt x="1242" y="1474"/>
                    <a:pt x="1208" y="1484"/>
                  </a:cubicBezTo>
                  <a:cubicBezTo>
                    <a:pt x="1173" y="1495"/>
                    <a:pt x="1138" y="1509"/>
                    <a:pt x="1102" y="1527"/>
                  </a:cubicBezTo>
                  <a:cubicBezTo>
                    <a:pt x="1168" y="1478"/>
                    <a:pt x="1217" y="1427"/>
                    <a:pt x="1248" y="1377"/>
                  </a:cubicBezTo>
                  <a:cubicBezTo>
                    <a:pt x="1279" y="1326"/>
                    <a:pt x="1295" y="1275"/>
                    <a:pt x="1295" y="1224"/>
                  </a:cubicBezTo>
                  <a:cubicBezTo>
                    <a:pt x="1295" y="1209"/>
                    <a:pt x="1294" y="1195"/>
                    <a:pt x="1291" y="1182"/>
                  </a:cubicBezTo>
                  <a:cubicBezTo>
                    <a:pt x="1289" y="1168"/>
                    <a:pt x="1285" y="1150"/>
                    <a:pt x="1280" y="1126"/>
                  </a:cubicBezTo>
                  <a:lnTo>
                    <a:pt x="1500" y="1126"/>
                  </a:lnTo>
                  <a:lnTo>
                    <a:pt x="1500" y="1045"/>
                  </a:lnTo>
                  <a:lnTo>
                    <a:pt x="1245" y="1045"/>
                  </a:lnTo>
                  <a:cubicBezTo>
                    <a:pt x="1207" y="972"/>
                    <a:pt x="1183" y="921"/>
                    <a:pt x="1171" y="893"/>
                  </a:cubicBezTo>
                  <a:cubicBezTo>
                    <a:pt x="1159" y="864"/>
                    <a:pt x="1153" y="837"/>
                    <a:pt x="1153" y="810"/>
                  </a:cubicBezTo>
                  <a:cubicBezTo>
                    <a:pt x="1153" y="755"/>
                    <a:pt x="1172" y="709"/>
                    <a:pt x="1209" y="671"/>
                  </a:cubicBezTo>
                  <a:cubicBezTo>
                    <a:pt x="1247" y="633"/>
                    <a:pt x="1301" y="614"/>
                    <a:pt x="1374" y="614"/>
                  </a:cubicBezTo>
                  <a:cubicBezTo>
                    <a:pt x="1448" y="614"/>
                    <a:pt x="1504" y="634"/>
                    <a:pt x="1541" y="675"/>
                  </a:cubicBezTo>
                  <a:cubicBezTo>
                    <a:pt x="1577" y="716"/>
                    <a:pt x="1595" y="775"/>
                    <a:pt x="1595" y="853"/>
                  </a:cubicBezTo>
                  <a:lnTo>
                    <a:pt x="1739" y="853"/>
                  </a:lnTo>
                  <a:cubicBezTo>
                    <a:pt x="1737" y="738"/>
                    <a:pt x="1707" y="649"/>
                    <a:pt x="1648" y="585"/>
                  </a:cubicBezTo>
                  <a:cubicBezTo>
                    <a:pt x="1588" y="522"/>
                    <a:pt x="1501" y="491"/>
                    <a:pt x="1386" y="491"/>
                  </a:cubicBezTo>
                  <a:cubicBezTo>
                    <a:pt x="1263" y="491"/>
                    <a:pt x="1169" y="523"/>
                    <a:pt x="1103" y="586"/>
                  </a:cubicBezTo>
                  <a:cubicBezTo>
                    <a:pt x="1037" y="651"/>
                    <a:pt x="1004" y="723"/>
                    <a:pt x="1004" y="804"/>
                  </a:cubicBezTo>
                  <a:cubicBezTo>
                    <a:pt x="1004" y="826"/>
                    <a:pt x="1006" y="848"/>
                    <a:pt x="1010" y="868"/>
                  </a:cubicBezTo>
                  <a:cubicBezTo>
                    <a:pt x="1013" y="888"/>
                    <a:pt x="1018" y="905"/>
                    <a:pt x="1023" y="920"/>
                  </a:cubicBezTo>
                  <a:cubicBezTo>
                    <a:pt x="1029" y="936"/>
                    <a:pt x="1040" y="962"/>
                    <a:pt x="1058" y="997"/>
                  </a:cubicBezTo>
                  <a:cubicBezTo>
                    <a:pt x="1075" y="1031"/>
                    <a:pt x="1084" y="1048"/>
                    <a:pt x="1084" y="1045"/>
                  </a:cubicBezTo>
                  <a:lnTo>
                    <a:pt x="962" y="1045"/>
                  </a:lnTo>
                  <a:lnTo>
                    <a:pt x="961" y="1126"/>
                  </a:lnTo>
                  <a:lnTo>
                    <a:pt x="961" y="1126"/>
                  </a:lnTo>
                  <a:close/>
                  <a:moveTo>
                    <a:pt x="290" y="1728"/>
                  </a:moveTo>
                  <a:lnTo>
                    <a:pt x="369" y="1728"/>
                  </a:lnTo>
                  <a:lnTo>
                    <a:pt x="369" y="1466"/>
                  </a:lnTo>
                  <a:lnTo>
                    <a:pt x="290" y="1466"/>
                  </a:lnTo>
                  <a:lnTo>
                    <a:pt x="290" y="1728"/>
                  </a:lnTo>
                  <a:close/>
                  <a:moveTo>
                    <a:pt x="710" y="80"/>
                  </a:moveTo>
                  <a:lnTo>
                    <a:pt x="972" y="80"/>
                  </a:lnTo>
                  <a:lnTo>
                    <a:pt x="972" y="0"/>
                  </a:lnTo>
                  <a:lnTo>
                    <a:pt x="710" y="0"/>
                  </a:lnTo>
                  <a:lnTo>
                    <a:pt x="710" y="80"/>
                  </a:lnTo>
                  <a:close/>
                  <a:moveTo>
                    <a:pt x="2438" y="944"/>
                  </a:moveTo>
                  <a:lnTo>
                    <a:pt x="2358" y="944"/>
                  </a:lnTo>
                  <a:lnTo>
                    <a:pt x="2358" y="1205"/>
                  </a:lnTo>
                  <a:lnTo>
                    <a:pt x="2438" y="1205"/>
                  </a:lnTo>
                  <a:lnTo>
                    <a:pt x="2438" y="944"/>
                  </a:lnTo>
                  <a:close/>
                  <a:moveTo>
                    <a:pt x="369" y="421"/>
                  </a:moveTo>
                  <a:lnTo>
                    <a:pt x="290" y="421"/>
                  </a:lnTo>
                  <a:lnTo>
                    <a:pt x="290" y="682"/>
                  </a:lnTo>
                  <a:lnTo>
                    <a:pt x="369" y="682"/>
                  </a:lnTo>
                  <a:lnTo>
                    <a:pt x="369" y="421"/>
                  </a:lnTo>
                  <a:close/>
                  <a:moveTo>
                    <a:pt x="2438" y="0"/>
                  </a:moveTo>
                  <a:lnTo>
                    <a:pt x="2279" y="0"/>
                  </a:lnTo>
                  <a:lnTo>
                    <a:pt x="2279" y="80"/>
                  </a:lnTo>
                  <a:lnTo>
                    <a:pt x="2358" y="80"/>
                  </a:lnTo>
                  <a:lnTo>
                    <a:pt x="2358" y="159"/>
                  </a:lnTo>
                  <a:lnTo>
                    <a:pt x="2438" y="159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ignature-with-a-pen_1180">
              <a:extLst>
                <a:ext uri="{FF2B5EF4-FFF2-40B4-BE49-F238E27FC236}">
                  <a16:creationId xmlns:a16="http://schemas.microsoft.com/office/drawing/2014/main" id="{90AE0A61-383F-4E10-B7F9-A58B6B210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5654" y="4064333"/>
              <a:ext cx="384725" cy="360000"/>
            </a:xfrm>
            <a:custGeom>
              <a:avLst/>
              <a:gdLst>
                <a:gd name="T0" fmla="*/ 258 w 352"/>
                <a:gd name="T1" fmla="*/ 128 h 330"/>
                <a:gd name="T2" fmla="*/ 309 w 352"/>
                <a:gd name="T3" fmla="*/ 147 h 330"/>
                <a:gd name="T4" fmla="*/ 266 w 352"/>
                <a:gd name="T5" fmla="*/ 263 h 330"/>
                <a:gd name="T6" fmla="*/ 226 w 352"/>
                <a:gd name="T7" fmla="*/ 315 h 330"/>
                <a:gd name="T8" fmla="*/ 222 w 352"/>
                <a:gd name="T9" fmla="*/ 325 h 330"/>
                <a:gd name="T10" fmla="*/ 216 w 352"/>
                <a:gd name="T11" fmla="*/ 330 h 330"/>
                <a:gd name="T12" fmla="*/ 214 w 352"/>
                <a:gd name="T13" fmla="*/ 329 h 330"/>
                <a:gd name="T14" fmla="*/ 210 w 352"/>
                <a:gd name="T15" fmla="*/ 321 h 330"/>
                <a:gd name="T16" fmla="*/ 214 w 352"/>
                <a:gd name="T17" fmla="*/ 312 h 330"/>
                <a:gd name="T18" fmla="*/ 215 w 352"/>
                <a:gd name="T19" fmla="*/ 244 h 330"/>
                <a:gd name="T20" fmla="*/ 258 w 352"/>
                <a:gd name="T21" fmla="*/ 128 h 330"/>
                <a:gd name="T22" fmla="*/ 332 w 352"/>
                <a:gd name="T23" fmla="*/ 5 h 330"/>
                <a:gd name="T24" fmla="*/ 297 w 352"/>
                <a:gd name="T25" fmla="*/ 23 h 330"/>
                <a:gd name="T26" fmla="*/ 266 w 352"/>
                <a:gd name="T27" fmla="*/ 108 h 330"/>
                <a:gd name="T28" fmla="*/ 317 w 352"/>
                <a:gd name="T29" fmla="*/ 127 h 330"/>
                <a:gd name="T30" fmla="*/ 348 w 352"/>
                <a:gd name="T31" fmla="*/ 42 h 330"/>
                <a:gd name="T32" fmla="*/ 332 w 352"/>
                <a:gd name="T33" fmla="*/ 5 h 330"/>
                <a:gd name="T34" fmla="*/ 239 w 352"/>
                <a:gd name="T35" fmla="*/ 124 h 330"/>
                <a:gd name="T36" fmla="*/ 243 w 352"/>
                <a:gd name="T37" fmla="*/ 124 h 330"/>
                <a:gd name="T38" fmla="*/ 255 w 352"/>
                <a:gd name="T39" fmla="*/ 116 h 330"/>
                <a:gd name="T40" fmla="*/ 288 w 352"/>
                <a:gd name="T41" fmla="*/ 28 h 330"/>
                <a:gd name="T42" fmla="*/ 280 w 352"/>
                <a:gd name="T43" fmla="*/ 12 h 330"/>
                <a:gd name="T44" fmla="*/ 264 w 352"/>
                <a:gd name="T45" fmla="*/ 19 h 330"/>
                <a:gd name="T46" fmla="*/ 232 w 352"/>
                <a:gd name="T47" fmla="*/ 108 h 330"/>
                <a:gd name="T48" fmla="*/ 239 w 352"/>
                <a:gd name="T49" fmla="*/ 124 h 330"/>
                <a:gd name="T50" fmla="*/ 186 w 352"/>
                <a:gd name="T51" fmla="*/ 289 h 330"/>
                <a:gd name="T52" fmla="*/ 172 w 352"/>
                <a:gd name="T53" fmla="*/ 279 h 330"/>
                <a:gd name="T54" fmla="*/ 157 w 352"/>
                <a:gd name="T55" fmla="*/ 276 h 330"/>
                <a:gd name="T56" fmla="*/ 156 w 352"/>
                <a:gd name="T57" fmla="*/ 276 h 330"/>
                <a:gd name="T58" fmla="*/ 141 w 352"/>
                <a:gd name="T59" fmla="*/ 263 h 330"/>
                <a:gd name="T60" fmla="*/ 117 w 352"/>
                <a:gd name="T61" fmla="*/ 269 h 330"/>
                <a:gd name="T62" fmla="*/ 119 w 352"/>
                <a:gd name="T63" fmla="*/ 261 h 330"/>
                <a:gd name="T64" fmla="*/ 121 w 352"/>
                <a:gd name="T65" fmla="*/ 238 h 330"/>
                <a:gd name="T66" fmla="*/ 109 w 352"/>
                <a:gd name="T67" fmla="*/ 227 h 330"/>
                <a:gd name="T68" fmla="*/ 70 w 352"/>
                <a:gd name="T69" fmla="*/ 242 h 330"/>
                <a:gd name="T70" fmla="*/ 43 w 352"/>
                <a:gd name="T71" fmla="*/ 252 h 330"/>
                <a:gd name="T72" fmla="*/ 37 w 352"/>
                <a:gd name="T73" fmla="*/ 202 h 330"/>
                <a:gd name="T74" fmla="*/ 67 w 352"/>
                <a:gd name="T75" fmla="*/ 128 h 330"/>
                <a:gd name="T76" fmla="*/ 90 w 352"/>
                <a:gd name="T77" fmla="*/ 119 h 330"/>
                <a:gd name="T78" fmla="*/ 108 w 352"/>
                <a:gd name="T79" fmla="*/ 155 h 330"/>
                <a:gd name="T80" fmla="*/ 123 w 352"/>
                <a:gd name="T81" fmla="*/ 167 h 330"/>
                <a:gd name="T82" fmla="*/ 135 w 352"/>
                <a:gd name="T83" fmla="*/ 152 h 330"/>
                <a:gd name="T84" fmla="*/ 100 w 352"/>
                <a:gd name="T85" fmla="*/ 95 h 330"/>
                <a:gd name="T86" fmla="*/ 49 w 352"/>
                <a:gd name="T87" fmla="*/ 108 h 330"/>
                <a:gd name="T88" fmla="*/ 11 w 352"/>
                <a:gd name="T89" fmla="*/ 197 h 330"/>
                <a:gd name="T90" fmla="*/ 34 w 352"/>
                <a:gd name="T91" fmla="*/ 277 h 330"/>
                <a:gd name="T92" fmla="*/ 85 w 352"/>
                <a:gd name="T93" fmla="*/ 264 h 330"/>
                <a:gd name="T94" fmla="*/ 92 w 352"/>
                <a:gd name="T95" fmla="*/ 259 h 330"/>
                <a:gd name="T96" fmla="*/ 94 w 352"/>
                <a:gd name="T97" fmla="*/ 288 h 330"/>
                <a:gd name="T98" fmla="*/ 131 w 352"/>
                <a:gd name="T99" fmla="*/ 292 h 330"/>
                <a:gd name="T100" fmla="*/ 132 w 352"/>
                <a:gd name="T101" fmla="*/ 291 h 330"/>
                <a:gd name="T102" fmla="*/ 141 w 352"/>
                <a:gd name="T103" fmla="*/ 300 h 330"/>
                <a:gd name="T104" fmla="*/ 156 w 352"/>
                <a:gd name="T105" fmla="*/ 303 h 330"/>
                <a:gd name="T106" fmla="*/ 161 w 352"/>
                <a:gd name="T107" fmla="*/ 303 h 330"/>
                <a:gd name="T108" fmla="*/ 168 w 352"/>
                <a:gd name="T109" fmla="*/ 308 h 330"/>
                <a:gd name="T110" fmla="*/ 175 w 352"/>
                <a:gd name="T111" fmla="*/ 315 h 330"/>
                <a:gd name="T112" fmla="*/ 183 w 352"/>
                <a:gd name="T113" fmla="*/ 317 h 330"/>
                <a:gd name="T114" fmla="*/ 194 w 352"/>
                <a:gd name="T115" fmla="*/ 312 h 330"/>
                <a:gd name="T116" fmla="*/ 191 w 352"/>
                <a:gd name="T117" fmla="*/ 293 h 330"/>
                <a:gd name="T118" fmla="*/ 186 w 352"/>
                <a:gd name="T119" fmla="*/ 28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" h="330">
                  <a:moveTo>
                    <a:pt x="258" y="128"/>
                  </a:moveTo>
                  <a:lnTo>
                    <a:pt x="309" y="147"/>
                  </a:lnTo>
                  <a:lnTo>
                    <a:pt x="266" y="263"/>
                  </a:lnTo>
                  <a:cubicBezTo>
                    <a:pt x="262" y="274"/>
                    <a:pt x="241" y="309"/>
                    <a:pt x="226" y="315"/>
                  </a:cubicBezTo>
                  <a:lnTo>
                    <a:pt x="222" y="325"/>
                  </a:lnTo>
                  <a:cubicBezTo>
                    <a:pt x="221" y="328"/>
                    <a:pt x="219" y="330"/>
                    <a:pt x="216" y="330"/>
                  </a:cubicBezTo>
                  <a:cubicBezTo>
                    <a:pt x="215" y="330"/>
                    <a:pt x="215" y="329"/>
                    <a:pt x="214" y="329"/>
                  </a:cubicBezTo>
                  <a:cubicBezTo>
                    <a:pt x="211" y="328"/>
                    <a:pt x="209" y="324"/>
                    <a:pt x="210" y="321"/>
                  </a:cubicBezTo>
                  <a:lnTo>
                    <a:pt x="214" y="312"/>
                  </a:lnTo>
                  <a:cubicBezTo>
                    <a:pt x="206" y="297"/>
                    <a:pt x="212" y="254"/>
                    <a:pt x="215" y="244"/>
                  </a:cubicBezTo>
                  <a:lnTo>
                    <a:pt x="258" y="128"/>
                  </a:lnTo>
                  <a:close/>
                  <a:moveTo>
                    <a:pt x="332" y="5"/>
                  </a:moveTo>
                  <a:cubicBezTo>
                    <a:pt x="318" y="0"/>
                    <a:pt x="301" y="10"/>
                    <a:pt x="297" y="23"/>
                  </a:cubicBezTo>
                  <a:lnTo>
                    <a:pt x="266" y="108"/>
                  </a:lnTo>
                  <a:lnTo>
                    <a:pt x="317" y="127"/>
                  </a:lnTo>
                  <a:lnTo>
                    <a:pt x="348" y="42"/>
                  </a:lnTo>
                  <a:cubicBezTo>
                    <a:pt x="352" y="32"/>
                    <a:pt x="346" y="10"/>
                    <a:pt x="332" y="5"/>
                  </a:cubicBezTo>
                  <a:close/>
                  <a:moveTo>
                    <a:pt x="239" y="124"/>
                  </a:moveTo>
                  <a:cubicBezTo>
                    <a:pt x="240" y="124"/>
                    <a:pt x="242" y="124"/>
                    <a:pt x="243" y="124"/>
                  </a:cubicBezTo>
                  <a:cubicBezTo>
                    <a:pt x="248" y="124"/>
                    <a:pt x="253" y="121"/>
                    <a:pt x="255" y="116"/>
                  </a:cubicBezTo>
                  <a:lnTo>
                    <a:pt x="288" y="28"/>
                  </a:lnTo>
                  <a:cubicBezTo>
                    <a:pt x="290" y="22"/>
                    <a:pt x="287" y="14"/>
                    <a:pt x="280" y="12"/>
                  </a:cubicBezTo>
                  <a:cubicBezTo>
                    <a:pt x="274" y="10"/>
                    <a:pt x="267" y="13"/>
                    <a:pt x="264" y="19"/>
                  </a:cubicBezTo>
                  <a:lnTo>
                    <a:pt x="232" y="108"/>
                  </a:lnTo>
                  <a:cubicBezTo>
                    <a:pt x="229" y="114"/>
                    <a:pt x="233" y="121"/>
                    <a:pt x="239" y="124"/>
                  </a:cubicBezTo>
                  <a:close/>
                  <a:moveTo>
                    <a:pt x="186" y="289"/>
                  </a:moveTo>
                  <a:cubicBezTo>
                    <a:pt x="183" y="286"/>
                    <a:pt x="179" y="282"/>
                    <a:pt x="172" y="279"/>
                  </a:cubicBezTo>
                  <a:cubicBezTo>
                    <a:pt x="166" y="276"/>
                    <a:pt x="161" y="276"/>
                    <a:pt x="157" y="276"/>
                  </a:cubicBezTo>
                  <a:cubicBezTo>
                    <a:pt x="157" y="276"/>
                    <a:pt x="156" y="276"/>
                    <a:pt x="156" y="276"/>
                  </a:cubicBezTo>
                  <a:cubicBezTo>
                    <a:pt x="153" y="269"/>
                    <a:pt x="148" y="265"/>
                    <a:pt x="141" y="263"/>
                  </a:cubicBezTo>
                  <a:cubicBezTo>
                    <a:pt x="130" y="261"/>
                    <a:pt x="122" y="266"/>
                    <a:pt x="117" y="269"/>
                  </a:cubicBezTo>
                  <a:cubicBezTo>
                    <a:pt x="117" y="267"/>
                    <a:pt x="118" y="263"/>
                    <a:pt x="119" y="261"/>
                  </a:cubicBezTo>
                  <a:cubicBezTo>
                    <a:pt x="121" y="253"/>
                    <a:pt x="123" y="245"/>
                    <a:pt x="121" y="238"/>
                  </a:cubicBezTo>
                  <a:cubicBezTo>
                    <a:pt x="120" y="232"/>
                    <a:pt x="115" y="227"/>
                    <a:pt x="109" y="227"/>
                  </a:cubicBezTo>
                  <a:cubicBezTo>
                    <a:pt x="94" y="226"/>
                    <a:pt x="81" y="234"/>
                    <a:pt x="70" y="242"/>
                  </a:cubicBezTo>
                  <a:cubicBezTo>
                    <a:pt x="58" y="250"/>
                    <a:pt x="50" y="255"/>
                    <a:pt x="43" y="252"/>
                  </a:cubicBezTo>
                  <a:cubicBezTo>
                    <a:pt x="34" y="249"/>
                    <a:pt x="33" y="224"/>
                    <a:pt x="37" y="202"/>
                  </a:cubicBezTo>
                  <a:cubicBezTo>
                    <a:pt x="41" y="182"/>
                    <a:pt x="48" y="145"/>
                    <a:pt x="67" y="128"/>
                  </a:cubicBezTo>
                  <a:cubicBezTo>
                    <a:pt x="74" y="123"/>
                    <a:pt x="83" y="116"/>
                    <a:pt x="90" y="119"/>
                  </a:cubicBezTo>
                  <a:cubicBezTo>
                    <a:pt x="99" y="123"/>
                    <a:pt x="106" y="137"/>
                    <a:pt x="108" y="155"/>
                  </a:cubicBezTo>
                  <a:cubicBezTo>
                    <a:pt x="109" y="162"/>
                    <a:pt x="115" y="168"/>
                    <a:pt x="123" y="167"/>
                  </a:cubicBezTo>
                  <a:cubicBezTo>
                    <a:pt x="130" y="166"/>
                    <a:pt x="135" y="160"/>
                    <a:pt x="135" y="152"/>
                  </a:cubicBezTo>
                  <a:cubicBezTo>
                    <a:pt x="132" y="124"/>
                    <a:pt x="119" y="102"/>
                    <a:pt x="100" y="95"/>
                  </a:cubicBezTo>
                  <a:cubicBezTo>
                    <a:pt x="89" y="90"/>
                    <a:pt x="71" y="89"/>
                    <a:pt x="49" y="108"/>
                  </a:cubicBezTo>
                  <a:cubicBezTo>
                    <a:pt x="26" y="129"/>
                    <a:pt x="17" y="165"/>
                    <a:pt x="11" y="197"/>
                  </a:cubicBezTo>
                  <a:cubicBezTo>
                    <a:pt x="8" y="213"/>
                    <a:pt x="0" y="265"/>
                    <a:pt x="34" y="277"/>
                  </a:cubicBezTo>
                  <a:cubicBezTo>
                    <a:pt x="54" y="284"/>
                    <a:pt x="71" y="273"/>
                    <a:pt x="85" y="264"/>
                  </a:cubicBezTo>
                  <a:cubicBezTo>
                    <a:pt x="87" y="262"/>
                    <a:pt x="89" y="261"/>
                    <a:pt x="92" y="259"/>
                  </a:cubicBezTo>
                  <a:cubicBezTo>
                    <a:pt x="90" y="269"/>
                    <a:pt x="88" y="279"/>
                    <a:pt x="94" y="288"/>
                  </a:cubicBezTo>
                  <a:cubicBezTo>
                    <a:pt x="103" y="301"/>
                    <a:pt x="115" y="303"/>
                    <a:pt x="131" y="292"/>
                  </a:cubicBezTo>
                  <a:cubicBezTo>
                    <a:pt x="131" y="292"/>
                    <a:pt x="132" y="292"/>
                    <a:pt x="132" y="291"/>
                  </a:cubicBezTo>
                  <a:cubicBezTo>
                    <a:pt x="134" y="294"/>
                    <a:pt x="136" y="297"/>
                    <a:pt x="141" y="300"/>
                  </a:cubicBezTo>
                  <a:cubicBezTo>
                    <a:pt x="147" y="302"/>
                    <a:pt x="152" y="303"/>
                    <a:pt x="156" y="303"/>
                  </a:cubicBezTo>
                  <a:cubicBezTo>
                    <a:pt x="158" y="303"/>
                    <a:pt x="161" y="303"/>
                    <a:pt x="161" y="303"/>
                  </a:cubicBezTo>
                  <a:cubicBezTo>
                    <a:pt x="164" y="304"/>
                    <a:pt x="165" y="306"/>
                    <a:pt x="168" y="308"/>
                  </a:cubicBezTo>
                  <a:cubicBezTo>
                    <a:pt x="170" y="310"/>
                    <a:pt x="173" y="312"/>
                    <a:pt x="175" y="315"/>
                  </a:cubicBezTo>
                  <a:cubicBezTo>
                    <a:pt x="178" y="316"/>
                    <a:pt x="181" y="317"/>
                    <a:pt x="183" y="317"/>
                  </a:cubicBezTo>
                  <a:cubicBezTo>
                    <a:pt x="187" y="317"/>
                    <a:pt x="191" y="315"/>
                    <a:pt x="194" y="312"/>
                  </a:cubicBezTo>
                  <a:cubicBezTo>
                    <a:pt x="198" y="306"/>
                    <a:pt x="197" y="298"/>
                    <a:pt x="191" y="293"/>
                  </a:cubicBezTo>
                  <a:cubicBezTo>
                    <a:pt x="189" y="292"/>
                    <a:pt x="188" y="290"/>
                    <a:pt x="186" y="2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B62BE2A-9FBA-4E2C-A81F-BF5941ECA3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43764" y="4064333"/>
              <a:ext cx="360000" cy="360000"/>
              <a:chOff x="1005271" y="1154474"/>
              <a:chExt cx="1800000" cy="1800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3AE9A48-232E-4C9A-BFD8-905678741EFD}"/>
                  </a:ext>
                </a:extLst>
              </p:cNvPr>
              <p:cNvSpPr/>
              <p:nvPr/>
            </p:nvSpPr>
            <p:spPr>
              <a:xfrm>
                <a:off x="1005271" y="1154474"/>
                <a:ext cx="1800000" cy="180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93A205F0-9E5A-4FC1-B60D-AD1B8B3CEDEC}"/>
                  </a:ext>
                </a:extLst>
              </p:cNvPr>
              <p:cNvCxnSpPr/>
              <p:nvPr/>
            </p:nvCxnSpPr>
            <p:spPr>
              <a:xfrm>
                <a:off x="2265271" y="2054474"/>
                <a:ext cx="360000" cy="0"/>
              </a:xfrm>
              <a:prstGeom prst="straightConnector1">
                <a:avLst/>
              </a:prstGeom>
              <a:ln w="3175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0853DF4D-F788-4541-B52C-EB6B85E8A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5271" y="2054474"/>
                <a:ext cx="360000" cy="0"/>
              </a:xfrm>
              <a:prstGeom prst="straightConnector1">
                <a:avLst/>
              </a:prstGeom>
              <a:ln w="3175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88D4F02-F49D-4EF4-9BBF-EC827FE7D1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7149" y="4064333"/>
              <a:ext cx="360000" cy="360000"/>
              <a:chOff x="1005271" y="1154474"/>
              <a:chExt cx="1800000" cy="180000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6DDEF50-8895-4792-8A33-206D3D8C4DB5}"/>
                  </a:ext>
                </a:extLst>
              </p:cNvPr>
              <p:cNvSpPr/>
              <p:nvPr/>
            </p:nvSpPr>
            <p:spPr>
              <a:xfrm>
                <a:off x="1005271" y="1154474"/>
                <a:ext cx="1800000" cy="180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89C15041-6D35-4C8C-812A-C31D16095F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5271" y="2054474"/>
                <a:ext cx="360000" cy="0"/>
              </a:xfrm>
              <a:prstGeom prst="straightConnector1">
                <a:avLst/>
              </a:prstGeom>
              <a:ln w="3175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0B2422C-81FB-48A7-93CF-85007993D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271" y="2054474"/>
                <a:ext cx="360000" cy="0"/>
              </a:xfrm>
              <a:prstGeom prst="straightConnector1">
                <a:avLst/>
              </a:prstGeom>
              <a:ln w="3175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5E5CA1DD-0787-4918-A4A4-2D8BA43D0245}"/>
              </a:ext>
            </a:extLst>
          </p:cNvPr>
          <p:cNvSpPr>
            <a:spLocks noChangeAspect="1"/>
          </p:cNvSpPr>
          <p:nvPr/>
        </p:nvSpPr>
        <p:spPr>
          <a:xfrm>
            <a:off x="7958674" y="7229602"/>
            <a:ext cx="98847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D91ED78-D31D-42E1-B985-E4F84F283A84}"/>
              </a:ext>
            </a:extLst>
          </p:cNvPr>
          <p:cNvSpPr>
            <a:spLocks noChangeAspect="1"/>
          </p:cNvSpPr>
          <p:nvPr/>
        </p:nvSpPr>
        <p:spPr>
          <a:xfrm>
            <a:off x="9146654" y="7229602"/>
            <a:ext cx="98847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BA5ADEF-BFF4-4BCF-A9A4-C738A86BD275}"/>
              </a:ext>
            </a:extLst>
          </p:cNvPr>
          <p:cNvSpPr>
            <a:spLocks/>
          </p:cNvSpPr>
          <p:nvPr/>
        </p:nvSpPr>
        <p:spPr>
          <a:xfrm>
            <a:off x="3259593" y="5371789"/>
            <a:ext cx="12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浓淡程度：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77BCE0A-5AEF-4926-B2E7-82E62A414DF0}"/>
              </a:ext>
            </a:extLst>
          </p:cNvPr>
          <p:cNvSpPr/>
          <p:nvPr/>
        </p:nvSpPr>
        <p:spPr>
          <a:xfrm>
            <a:off x="4619942" y="5493804"/>
            <a:ext cx="3219996" cy="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48BA19-6F3E-4560-B42F-36CEC1F6E81D}"/>
              </a:ext>
            </a:extLst>
          </p:cNvPr>
          <p:cNvSpPr/>
          <p:nvPr/>
        </p:nvSpPr>
        <p:spPr>
          <a:xfrm>
            <a:off x="5831669" y="5439804"/>
            <a:ext cx="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863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35144;"/>
  <p:tag name="ISLIDE.ICON" val="#393691;#78074;#373595;#83367;#70034;#161361;#391988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郭磐</dc:creator>
  <cp:lastModifiedBy>郭磐</cp:lastModifiedBy>
  <cp:revision>9</cp:revision>
  <dcterms:created xsi:type="dcterms:W3CDTF">2022-07-07T06:02:20Z</dcterms:created>
  <dcterms:modified xsi:type="dcterms:W3CDTF">2022-07-07T07:09:14Z</dcterms:modified>
</cp:coreProperties>
</file>