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34" d="100"/>
          <a:sy n="134" d="100"/>
        </p:scale>
        <p:origin x="26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357F-278A-0EA8-230E-FB0FCBC6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936FF-BE15-716B-314B-DB2674B36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8493-B86D-1EEE-82D9-44CF34BA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33E3-77D7-A591-0295-EF12C26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723C-8958-6FF9-5DCC-B2CDE4E5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99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4ED-668B-547C-B909-676318B4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55830-5ED8-E1CF-1072-4A978A4B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366A-C5FC-C09F-D826-BC62D1C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3BA5-15DE-7BA1-5F54-CEF8626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DA47-9D5A-AB2A-CA42-612F68A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40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ECD6D-0794-5358-0F19-AE847897F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ABEE3-51CF-2413-ED75-4F825789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FA52-0E7C-F4E0-8453-3C992AE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B64E-B9DC-DBB4-8117-95EB25C5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7DAA-FE7D-006F-C8B6-34830E9D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0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CFBC-63D6-000D-7942-430181D6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5A0C-DEB9-1378-4E37-408D8359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6EF1-D6BA-CA49-02F3-92842FF1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81D2-4FD9-3A9C-3187-A6208F6B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505C-D54B-C511-77BE-B163F250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10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DE45-D25B-D243-CAF3-8BC187DB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B807-ADFB-82F4-4F0A-9ECB59FC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3950-F9A3-92DF-3A27-B3B33B06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91EE-7D46-E1D7-6D50-F3E52B04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621F-E83A-783F-414B-2151828D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7407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38FC-4BE2-B327-FEBD-4F46CC9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BDD3-0A55-2ED3-7887-CC4BC220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DF523-9478-7A65-C157-CD5A4CCF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A185-B340-42DF-6BD5-8A408134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450A3-195D-DAE6-CE99-21F04DC3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27AE-E2EB-5CD8-A9EB-75B2478E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232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4EB8-0D72-4510-05FC-656CB5B6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8B27-F299-22E0-9F44-4CB0589A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AE2B-6125-EE7B-5DB5-D10E0CE3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0BA3-7A52-770D-923E-BE652BEF7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2096B-736F-048C-85DA-A39BEB4F3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C087C-EFC4-23AB-9072-0AEE841B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F6E0E-BB13-E12E-E256-A223DEF5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72928-8859-C701-168F-7F1BD6A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71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4D37-8BDA-291B-B2CD-90942920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49C1E-42EB-39C2-1092-B639559D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0559-7443-4AAE-BAFB-CA93829D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9F03F-4CD4-3302-4A46-F2821A1E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47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DCAB6-6B73-3A19-EE1A-EA5BE4E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95804-8F11-7D6A-899F-85C2A030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B23D-04FA-4B56-8924-3EB2779E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481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28C9-9D71-8A78-53BF-1121B179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DF38-9B2A-5A5B-AA63-50D71A42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A5F7-836D-6093-27B6-2A51E7A0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5BAC-C6FD-3EB5-6D7C-07D0EBA3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6F85-CF5D-3712-AAE0-439FCA75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4A15-DF16-5239-F77C-78ECB553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57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458B-6B6F-CF6C-0F9C-D6F874C3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F1421-35A6-16A0-6996-ADB048376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4C04C-3CFE-54BB-7A6F-86D22A8E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9EA8-211B-C1A5-64C8-19F9E0FC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C60F-6CD0-6F1F-9AB7-6443F4D9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9F03-6316-DF95-3789-63ACAB7A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2F681-B9AF-43F2-4418-D6EE4550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267D0-AAB5-BA53-7AE2-5525BC74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DF4D-7251-1229-D8B9-79E3ED0ED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08A9-38E8-C44A-9428-E46B964CBFE8}" type="datetimeFigureOut">
              <a:rPr lang="en-TW" smtClean="0"/>
              <a:t>2025/8/12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FBBB-CFA2-8B1F-14E4-9E1F6C47B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E69F-22F4-0655-B62E-45A20C964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4ACB-3046-8541-9133-02FBA839CA6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406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2F987-7EFA-3A74-1825-97864D63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71814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43D4182-F0B8-411D-8B1D-39DA4A3AEA26}"/>
              </a:ext>
            </a:extLst>
          </p:cNvPr>
          <p:cNvGrpSpPr/>
          <p:nvPr/>
        </p:nvGrpSpPr>
        <p:grpSpPr>
          <a:xfrm>
            <a:off x="4089973" y="-27000"/>
            <a:ext cx="4933127" cy="6912000"/>
            <a:chOff x="4062000" y="-33051"/>
            <a:chExt cx="4933127" cy="6912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1A9C25-AD5E-8084-069A-A26B613DA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2000" y="0"/>
              <a:ext cx="4068000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599082-0644-8DBA-22BE-C72902E42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0000" y="-33051"/>
              <a:ext cx="865127" cy="6912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E88EDA-4286-BF8A-47A8-278FE05261E4}"/>
              </a:ext>
            </a:extLst>
          </p:cNvPr>
          <p:cNvSpPr txBox="1"/>
          <p:nvPr/>
        </p:nvSpPr>
        <p:spPr>
          <a:xfrm>
            <a:off x="4571980" y="61405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1BC7E-C032-2BDD-0407-38A5A838229A}"/>
              </a:ext>
            </a:extLst>
          </p:cNvPr>
          <p:cNvSpPr txBox="1"/>
          <p:nvPr/>
        </p:nvSpPr>
        <p:spPr>
          <a:xfrm>
            <a:off x="1735907" y="47555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481978-04B0-27AD-F2FC-2A2362252CE7}"/>
              </a:ext>
            </a:extLst>
          </p:cNvPr>
          <p:cNvSpPr txBox="1"/>
          <p:nvPr/>
        </p:nvSpPr>
        <p:spPr>
          <a:xfrm>
            <a:off x="4571980" y="78560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B8DDB-E7C0-183E-C135-AA0D8F967691}"/>
              </a:ext>
            </a:extLst>
          </p:cNvPr>
          <p:cNvSpPr txBox="1"/>
          <p:nvPr/>
        </p:nvSpPr>
        <p:spPr>
          <a:xfrm>
            <a:off x="4571980" y="951125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F4B2B-C943-D809-0959-81E0F7B17945}"/>
              </a:ext>
            </a:extLst>
          </p:cNvPr>
          <p:cNvSpPr txBox="1"/>
          <p:nvPr/>
        </p:nvSpPr>
        <p:spPr>
          <a:xfrm>
            <a:off x="4571980" y="1111658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BFDDFC-C5CF-2BC9-7387-80BA028DA6EE}"/>
              </a:ext>
            </a:extLst>
          </p:cNvPr>
          <p:cNvSpPr txBox="1"/>
          <p:nvPr/>
        </p:nvSpPr>
        <p:spPr>
          <a:xfrm>
            <a:off x="4571980" y="1276635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4BE1C-29B7-BCD8-769A-283EF6487C01}"/>
              </a:ext>
            </a:extLst>
          </p:cNvPr>
          <p:cNvSpPr txBox="1"/>
          <p:nvPr/>
        </p:nvSpPr>
        <p:spPr>
          <a:xfrm>
            <a:off x="4571980" y="142723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2FC98F-877B-8156-FEFD-9654E51E120A}"/>
              </a:ext>
            </a:extLst>
          </p:cNvPr>
          <p:cNvSpPr txBox="1"/>
          <p:nvPr/>
        </p:nvSpPr>
        <p:spPr>
          <a:xfrm>
            <a:off x="4571980" y="1602688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576A7-1016-5459-E846-52861B3EE2C6}"/>
              </a:ext>
            </a:extLst>
          </p:cNvPr>
          <p:cNvSpPr txBox="1"/>
          <p:nvPr/>
        </p:nvSpPr>
        <p:spPr>
          <a:xfrm>
            <a:off x="2398765" y="579142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55187B-1012-9E61-A6F2-FFC6EA460701}"/>
              </a:ext>
            </a:extLst>
          </p:cNvPr>
          <p:cNvSpPr txBox="1"/>
          <p:nvPr/>
        </p:nvSpPr>
        <p:spPr>
          <a:xfrm>
            <a:off x="3013398" y="474592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1AB781-F8A9-A578-C7A0-3F7C7E835FDB}"/>
              </a:ext>
            </a:extLst>
          </p:cNvPr>
          <p:cNvSpPr txBox="1"/>
          <p:nvPr/>
        </p:nvSpPr>
        <p:spPr>
          <a:xfrm>
            <a:off x="3010571" y="689515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0549F6-8B17-12AB-A17F-872C205546F5}"/>
              </a:ext>
            </a:extLst>
          </p:cNvPr>
          <p:cNvSpPr txBox="1"/>
          <p:nvPr/>
        </p:nvSpPr>
        <p:spPr>
          <a:xfrm>
            <a:off x="2773436" y="1166048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9A57C3-3ABF-7635-DE8E-CCFF0C6EC4E9}"/>
              </a:ext>
            </a:extLst>
          </p:cNvPr>
          <p:cNvSpPr txBox="1"/>
          <p:nvPr/>
        </p:nvSpPr>
        <p:spPr>
          <a:xfrm>
            <a:off x="2773436" y="136118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68EE48-79A4-F916-8EAF-E442314BAC47}"/>
              </a:ext>
            </a:extLst>
          </p:cNvPr>
          <p:cNvSpPr txBox="1"/>
          <p:nvPr/>
        </p:nvSpPr>
        <p:spPr>
          <a:xfrm>
            <a:off x="2770609" y="94918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196901-8B04-8050-7BFC-ED9B3F5F6914}"/>
              </a:ext>
            </a:extLst>
          </p:cNvPr>
          <p:cNvSpPr txBox="1"/>
          <p:nvPr/>
        </p:nvSpPr>
        <p:spPr>
          <a:xfrm>
            <a:off x="4571980" y="1788578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6FCA1E-8A2D-68B7-E4FF-D25940B663A4}"/>
              </a:ext>
            </a:extLst>
          </p:cNvPr>
          <p:cNvSpPr txBox="1"/>
          <p:nvPr/>
        </p:nvSpPr>
        <p:spPr>
          <a:xfrm>
            <a:off x="379117" y="744861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449B9D-858D-695E-8FB0-4F4067CD2BF9}"/>
              </a:ext>
            </a:extLst>
          </p:cNvPr>
          <p:cNvSpPr txBox="1"/>
          <p:nvPr/>
        </p:nvSpPr>
        <p:spPr>
          <a:xfrm>
            <a:off x="4567170" y="315488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CAF37C-DF2E-16FA-D5A8-6DF399067430}"/>
              </a:ext>
            </a:extLst>
          </p:cNvPr>
          <p:cNvSpPr txBox="1"/>
          <p:nvPr/>
        </p:nvSpPr>
        <p:spPr>
          <a:xfrm>
            <a:off x="2665298" y="4985917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76665A-CC06-89B2-B81F-7649493EB422}"/>
              </a:ext>
            </a:extLst>
          </p:cNvPr>
          <p:cNvSpPr txBox="1"/>
          <p:nvPr/>
        </p:nvSpPr>
        <p:spPr>
          <a:xfrm>
            <a:off x="4567170" y="3345769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FC7F2E-6AD1-0E0C-C2FD-A217B2EFC3A8}"/>
              </a:ext>
            </a:extLst>
          </p:cNvPr>
          <p:cNvSpPr txBox="1"/>
          <p:nvPr/>
        </p:nvSpPr>
        <p:spPr>
          <a:xfrm>
            <a:off x="4570213" y="3491492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622CA1-2AE9-8B46-A305-B397BD4D5809}"/>
              </a:ext>
            </a:extLst>
          </p:cNvPr>
          <p:cNvSpPr txBox="1"/>
          <p:nvPr/>
        </p:nvSpPr>
        <p:spPr>
          <a:xfrm>
            <a:off x="4567170" y="363934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91BEE9-F99C-453D-66A7-89F2E79F0271}"/>
              </a:ext>
            </a:extLst>
          </p:cNvPr>
          <p:cNvSpPr txBox="1"/>
          <p:nvPr/>
        </p:nvSpPr>
        <p:spPr>
          <a:xfrm>
            <a:off x="4567170" y="378062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BCCE3-C6DA-87D4-7426-ACA15D348013}"/>
              </a:ext>
            </a:extLst>
          </p:cNvPr>
          <p:cNvSpPr txBox="1"/>
          <p:nvPr/>
        </p:nvSpPr>
        <p:spPr>
          <a:xfrm>
            <a:off x="995295" y="2431369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054E53-103D-B14C-21E5-97AA768E6C25}"/>
              </a:ext>
            </a:extLst>
          </p:cNvPr>
          <p:cNvSpPr txBox="1"/>
          <p:nvPr/>
        </p:nvSpPr>
        <p:spPr>
          <a:xfrm>
            <a:off x="922066" y="3285691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ED4400-A5C6-2595-30CE-AD9F502B3D3D}"/>
              </a:ext>
            </a:extLst>
          </p:cNvPr>
          <p:cNvSpPr txBox="1"/>
          <p:nvPr/>
        </p:nvSpPr>
        <p:spPr>
          <a:xfrm>
            <a:off x="1112550" y="289327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F2C42D-4819-A9F5-A0BC-F64B82DEAE3E}"/>
              </a:ext>
            </a:extLst>
          </p:cNvPr>
          <p:cNvSpPr txBox="1"/>
          <p:nvPr/>
        </p:nvSpPr>
        <p:spPr>
          <a:xfrm>
            <a:off x="978304" y="3084159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B5062-F75D-6011-2DD0-FAC9A4DD0A21}"/>
              </a:ext>
            </a:extLst>
          </p:cNvPr>
          <p:cNvSpPr txBox="1"/>
          <p:nvPr/>
        </p:nvSpPr>
        <p:spPr>
          <a:xfrm>
            <a:off x="4567170" y="425958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4469F9-ABCB-2DF1-0FF8-35C5A70AE8F9}"/>
              </a:ext>
            </a:extLst>
          </p:cNvPr>
          <p:cNvSpPr txBox="1"/>
          <p:nvPr/>
        </p:nvSpPr>
        <p:spPr>
          <a:xfrm>
            <a:off x="4566136" y="477971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232A8E-6895-0C80-5186-53E4768A8F81}"/>
              </a:ext>
            </a:extLst>
          </p:cNvPr>
          <p:cNvSpPr txBox="1"/>
          <p:nvPr/>
        </p:nvSpPr>
        <p:spPr>
          <a:xfrm>
            <a:off x="4571980" y="526255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❹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12F15-03D8-2008-2EBD-C4A905FB5CC5}"/>
              </a:ext>
            </a:extLst>
          </p:cNvPr>
          <p:cNvSpPr txBox="1"/>
          <p:nvPr/>
        </p:nvSpPr>
        <p:spPr>
          <a:xfrm>
            <a:off x="4566136" y="4097425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❶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A73EC-EF2B-7130-E5E3-B11A966D72F5}"/>
              </a:ext>
            </a:extLst>
          </p:cNvPr>
          <p:cNvSpPr txBox="1"/>
          <p:nvPr/>
        </p:nvSpPr>
        <p:spPr>
          <a:xfrm>
            <a:off x="1112605" y="5917357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❷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7649A4-5D21-00F5-9B25-8F5FD988B304}"/>
              </a:ext>
            </a:extLst>
          </p:cNvPr>
          <p:cNvSpPr txBox="1"/>
          <p:nvPr/>
        </p:nvSpPr>
        <p:spPr>
          <a:xfrm>
            <a:off x="486116" y="5509692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76DD30-0980-290C-FF01-F57D3CF0631C}"/>
              </a:ext>
            </a:extLst>
          </p:cNvPr>
          <p:cNvSpPr txBox="1"/>
          <p:nvPr/>
        </p:nvSpPr>
        <p:spPr>
          <a:xfrm>
            <a:off x="1535446" y="631821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❹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0E55EA-0A2C-FE5F-A506-7F237F99EED6}"/>
              </a:ext>
            </a:extLst>
          </p:cNvPr>
          <p:cNvSpPr txBox="1"/>
          <p:nvPr/>
        </p:nvSpPr>
        <p:spPr>
          <a:xfrm>
            <a:off x="139094" y="5982334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❶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8D2A23-1806-8673-051A-1D41C2F302D8}"/>
              </a:ext>
            </a:extLst>
          </p:cNvPr>
          <p:cNvSpPr txBox="1"/>
          <p:nvPr/>
        </p:nvSpPr>
        <p:spPr>
          <a:xfrm>
            <a:off x="4415499" y="5603299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1F8D62-3C49-7750-6D5D-22B7F8A3D244}"/>
              </a:ext>
            </a:extLst>
          </p:cNvPr>
          <p:cNvSpPr txBox="1"/>
          <p:nvPr/>
        </p:nvSpPr>
        <p:spPr>
          <a:xfrm>
            <a:off x="4636614" y="5861821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C6C1BA-CDB6-B110-C1F6-C0D638589315}"/>
              </a:ext>
            </a:extLst>
          </p:cNvPr>
          <p:cNvSpPr txBox="1"/>
          <p:nvPr/>
        </p:nvSpPr>
        <p:spPr>
          <a:xfrm>
            <a:off x="2336120" y="5514992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7C2580-7800-0E88-A3E2-256AE9E026D0}"/>
              </a:ext>
            </a:extLst>
          </p:cNvPr>
          <p:cNvSpPr txBox="1"/>
          <p:nvPr/>
        </p:nvSpPr>
        <p:spPr>
          <a:xfrm>
            <a:off x="2665298" y="6543240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35AC93-BFA8-A38F-1FC2-61E7C8416FB4}"/>
              </a:ext>
            </a:extLst>
          </p:cNvPr>
          <p:cNvSpPr txBox="1"/>
          <p:nvPr/>
        </p:nvSpPr>
        <p:spPr>
          <a:xfrm>
            <a:off x="4636614" y="621385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3BCD17-6BB0-CAB4-5B98-DCFEB6E3EDA8}"/>
              </a:ext>
            </a:extLst>
          </p:cNvPr>
          <p:cNvSpPr txBox="1"/>
          <p:nvPr/>
        </p:nvSpPr>
        <p:spPr>
          <a:xfrm>
            <a:off x="4636614" y="6482672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7F361B-2A5E-C96F-6018-58BDD94578D1}"/>
              </a:ext>
            </a:extLst>
          </p:cNvPr>
          <p:cNvSpPr txBox="1"/>
          <p:nvPr/>
        </p:nvSpPr>
        <p:spPr>
          <a:xfrm>
            <a:off x="4636614" y="6670518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F30F64-D631-34E4-2B76-E82AFD4F71F4}"/>
              </a:ext>
            </a:extLst>
          </p:cNvPr>
          <p:cNvSpPr txBox="1"/>
          <p:nvPr/>
        </p:nvSpPr>
        <p:spPr>
          <a:xfrm>
            <a:off x="2218736" y="2780036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1E7C6E-63A8-426D-C0DC-36F5B35DF658}"/>
              </a:ext>
            </a:extLst>
          </p:cNvPr>
          <p:cNvSpPr txBox="1"/>
          <p:nvPr/>
        </p:nvSpPr>
        <p:spPr>
          <a:xfrm>
            <a:off x="2770609" y="2910841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599650-412C-B177-29A9-D9503C5ABA6D}"/>
              </a:ext>
            </a:extLst>
          </p:cNvPr>
          <p:cNvSpPr txBox="1"/>
          <p:nvPr/>
        </p:nvSpPr>
        <p:spPr>
          <a:xfrm>
            <a:off x="2124672" y="3084159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C3F852-AE02-BC3C-E038-657037CF669D}"/>
              </a:ext>
            </a:extLst>
          </p:cNvPr>
          <p:cNvSpPr txBox="1"/>
          <p:nvPr/>
        </p:nvSpPr>
        <p:spPr>
          <a:xfrm>
            <a:off x="4571980" y="3927923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0D0DC2-C9BF-DD40-71E7-19C2C2EFA1B4}"/>
              </a:ext>
            </a:extLst>
          </p:cNvPr>
          <p:cNvSpPr txBox="1"/>
          <p:nvPr/>
        </p:nvSpPr>
        <p:spPr>
          <a:xfrm>
            <a:off x="427748" y="4292189"/>
            <a:ext cx="422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105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03269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E91B16F-4E72-CBC6-1752-3990B00D9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734"/>
          <a:stretch/>
        </p:blipFill>
        <p:spPr>
          <a:xfrm>
            <a:off x="3943262" y="971550"/>
            <a:ext cx="819238" cy="5257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8F55F0-F2F9-9613-09D0-805B5F84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54" r="1"/>
          <a:stretch/>
        </p:blipFill>
        <p:spPr>
          <a:xfrm>
            <a:off x="4676775" y="971550"/>
            <a:ext cx="133735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46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Lin Tsai</dc:creator>
  <cp:lastModifiedBy>Yi Lin Tsai</cp:lastModifiedBy>
  <cp:revision>1</cp:revision>
  <dcterms:created xsi:type="dcterms:W3CDTF">2025-08-12T12:45:37Z</dcterms:created>
  <dcterms:modified xsi:type="dcterms:W3CDTF">2025-08-13T13:08:28Z</dcterms:modified>
</cp:coreProperties>
</file>