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9296400" cy="1472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4" autoAdjust="0"/>
  </p:normalViewPr>
  <p:slideViewPr>
    <p:cSldViewPr>
      <p:cViewPr varScale="1">
        <p:scale>
          <a:sx n="92" d="100"/>
          <a:sy n="92" d="100"/>
        </p:scale>
        <p:origin x="3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4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EDA8F-E7A6-4A89-A56E-345D6EABBDC1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1839913"/>
            <a:ext cx="6626225" cy="496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085013"/>
            <a:ext cx="7435850" cy="57975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8428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398428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B96C-CA49-490C-BF7E-A95F19EC4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0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Three signals under the observation are 12V which is 12V_EN,</a:t>
            </a:r>
            <a:r>
              <a:rPr lang="en-GB" baseline="0" dirty="0" smtClean="0"/>
              <a:t>PERST , REFCLK ( CTL_PL and CTL_MN) </a:t>
            </a:r>
            <a:r>
              <a:rPr lang="en-GB" dirty="0" smtClean="0"/>
              <a:t>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PCIe</a:t>
            </a:r>
            <a:r>
              <a:rPr lang="en-GB" baseline="0" dirty="0" smtClean="0"/>
              <a:t> card, </a:t>
            </a:r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PCIe</a:t>
            </a:r>
            <a:r>
              <a:rPr lang="en-GB" baseline="0" dirty="0" smtClean="0"/>
              <a:t> card used for these observations is QTL 1688-04-017.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12V_ EN Component U86 </a:t>
            </a:r>
            <a:r>
              <a:rPr lang="en-GB" b="1" baseline="0" smtClean="0"/>
              <a:t>Pin </a:t>
            </a:r>
            <a:r>
              <a:rPr lang="en-GB" b="1" baseline="0" smtClean="0"/>
              <a:t>2</a:t>
            </a:r>
            <a:endParaRPr lang="en-GB" b="1" baseline="0" dirty="0" smtClean="0"/>
          </a:p>
          <a:p>
            <a:endParaRPr lang="en-GB" b="1" baseline="0" dirty="0" smtClean="0"/>
          </a:p>
          <a:p>
            <a:r>
              <a:rPr lang="en-GB" b="1" baseline="0" dirty="0" err="1" smtClean="0"/>
              <a:t>Device_PWRGD</a:t>
            </a:r>
            <a:r>
              <a:rPr lang="en-GB" b="1" baseline="0" dirty="0" smtClean="0"/>
              <a:t> Component U80 Pin </a:t>
            </a:r>
            <a:r>
              <a:rPr lang="en-GB" b="1" baseline="0" dirty="0" smtClean="0"/>
              <a:t>4 -- </a:t>
            </a:r>
            <a:endParaRPr lang="en-GB" b="1" baseline="0" dirty="0" smtClean="0"/>
          </a:p>
          <a:p>
            <a:endParaRPr lang="en-GB" b="1" baseline="0" dirty="0" smtClean="0"/>
          </a:p>
          <a:p>
            <a:r>
              <a:rPr lang="en-GB" b="1" baseline="0" dirty="0" smtClean="0"/>
              <a:t>REFCLK Component U77 Pin 1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B96C-CA49-490C-BF7E-A95F19EC46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E8C3-098D-4C19-908D-E406D1DB3458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D437-DCB2-42D1-B97C-5387A801C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3" y="0"/>
            <a:ext cx="9029007" cy="605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81400" y="6172200"/>
            <a:ext cx="45717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Q1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V="1">
            <a:off x="3809988" y="5715000"/>
            <a:ext cx="12" cy="4572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24" y="6172200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Q2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4724424" y="5715000"/>
            <a:ext cx="1591" cy="4572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remlab</dc:creator>
  <cp:lastModifiedBy>gkumar</cp:lastModifiedBy>
  <cp:revision>10</cp:revision>
  <dcterms:created xsi:type="dcterms:W3CDTF">2015-03-05T20:34:48Z</dcterms:created>
  <dcterms:modified xsi:type="dcterms:W3CDTF">2015-03-23T10:47:09Z</dcterms:modified>
</cp:coreProperties>
</file>