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430525" y="3946100"/>
            <a:ext cx="57327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2400">
                <a:solidFill>
                  <a:srgbClr val="444444"/>
                </a:solidFill>
                <a:highlight>
                  <a:srgbClr val="FFFFFF"/>
                </a:highlight>
              </a:rPr>
              <a:t>“Anytime, Anywhere Learning”</a:t>
            </a:r>
          </a:p>
        </p:txBody>
      </p:sp>
      <p:pic>
        <p:nvPicPr>
          <p:cNvPr descr="seek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00" y="356262"/>
            <a:ext cx="31432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657300" y="203875"/>
            <a:ext cx="3472500" cy="34008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solution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A platform to match tutors and students.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We use geo location.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Cross platform mobile app.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Our own matching algorithm.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other features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Tag based indexing.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Include personal publications.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Dynamic skill ratings for tutors.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Student feedback.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Integration with Google and Facebook.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Idea viability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Easy to market due to cross platform support.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Large user base in 3 mobile platforms.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Android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Apple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Windows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Low cost of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800900" y="2785800"/>
            <a:ext cx="4001100" cy="8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Two types of Premium Packages</a:t>
            </a:r>
          </a:p>
        </p:txBody>
      </p:sp>
      <p:pic>
        <p:nvPicPr>
          <p:cNvPr descr="package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40" y="160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34200" y="2785800"/>
            <a:ext cx="4886100" cy="8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Features given for the Student Pro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riteria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39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287075" y="2552450"/>
            <a:ext cx="3874800" cy="175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After a session student 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can feedback the tutor</a:t>
            </a:r>
          </a:p>
        </p:txBody>
      </p:sp>
      <p:pic>
        <p:nvPicPr>
          <p:cNvPr descr="session_complete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