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d512c77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3d512c77e9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e4c2e2a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3e4c2e2a2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e5e801b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e5e801b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e6226a9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e6226a9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e6226a9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e6226a9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d512c77e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3d512c77e9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d512c77e9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3d512c77e9_1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ec60f3e5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3ec60f3e58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ec60f3e5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3ec60f3e58_1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fcba647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3fcba6473d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f952283d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f952283d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d512c77e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3d512c77e9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e6226a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3e6226a92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dbfa91313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fdbfa91313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e6226a92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e6226a9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d512c77e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3d512c77e9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310bb2f2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4310bb2f2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dbfa913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fdbfa9131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f952283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3f952283d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alpha val="0"/>
          </a:schemeClr>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41924" y="3722829"/>
            <a:ext cx="8499231" cy="1146931"/>
          </a:xfrm>
          <a:prstGeom prst="rect">
            <a:avLst/>
          </a:prstGeom>
          <a:noFill/>
          <a:ln>
            <a:noFill/>
          </a:ln>
        </p:spPr>
        <p:txBody>
          <a:bodyPr anchorCtr="0" anchor="t" bIns="45700" lIns="0" spcFirstLastPara="1" rIns="0" wrap="square" tIns="45700">
            <a:noAutofit/>
          </a:bodyPr>
          <a:lstStyle>
            <a:lvl1pPr indent="-228600" lvl="0" marL="457200" marR="0" rtl="0" algn="l">
              <a:spcBef>
                <a:spcPts val="400"/>
              </a:spcBef>
              <a:spcAft>
                <a:spcPts val="0"/>
              </a:spcAft>
              <a:buClr>
                <a:srgbClr val="004C97"/>
              </a:buClr>
              <a:buSzPts val="2000"/>
              <a:buFont typeface="Arial"/>
              <a:buNone/>
              <a:defRPr b="0" i="0" sz="2000" u="none" cap="none" strike="noStrike">
                <a:solidFill>
                  <a:srgbClr val="004C97"/>
                </a:solidFill>
                <a:latin typeface="Helvetica Neue"/>
                <a:ea typeface="Helvetica Neue"/>
                <a:cs typeface="Helvetica Neue"/>
                <a:sym typeface="Helvetica Neue"/>
              </a:defRPr>
            </a:lvl1pPr>
            <a:lvl2pPr indent="-228600" lvl="1" marL="914400" marR="0" rtl="0" algn="l">
              <a:spcBef>
                <a:spcPts val="320"/>
              </a:spcBef>
              <a:spcAft>
                <a:spcPts val="0"/>
              </a:spcAft>
              <a:buClr>
                <a:srgbClr val="2E5286"/>
              </a:buClr>
              <a:buSzPts val="1600"/>
              <a:buFont typeface="Arial"/>
              <a:buNone/>
              <a:defRPr b="0" i="0" sz="1600" u="none" cap="none" strike="noStrike">
                <a:solidFill>
                  <a:srgbClr val="2E5286"/>
                </a:solidFill>
                <a:latin typeface="Helvetica Neue"/>
                <a:ea typeface="Helvetica Neue"/>
                <a:cs typeface="Helvetica Neue"/>
                <a:sym typeface="Helvetica Neue"/>
              </a:defRPr>
            </a:lvl2pPr>
            <a:lvl3pPr indent="-228600" lvl="2" marL="1371600" marR="0" rtl="0" algn="l">
              <a:spcBef>
                <a:spcPts val="320"/>
              </a:spcBef>
              <a:spcAft>
                <a:spcPts val="0"/>
              </a:spcAft>
              <a:buClr>
                <a:srgbClr val="2E5286"/>
              </a:buClr>
              <a:buSzPts val="1600"/>
              <a:buFont typeface="Arial"/>
              <a:buNone/>
              <a:defRPr b="0" i="0" sz="1600" u="none" cap="none" strike="noStrike">
                <a:solidFill>
                  <a:srgbClr val="2E5286"/>
                </a:solidFill>
                <a:latin typeface="Helvetica Neue"/>
                <a:ea typeface="Helvetica Neue"/>
                <a:cs typeface="Helvetica Neue"/>
                <a:sym typeface="Helvetica Neue"/>
              </a:defRPr>
            </a:lvl3pPr>
            <a:lvl4pPr indent="-228600" lvl="3" marL="1828800" marR="0" rtl="0" algn="l">
              <a:spcBef>
                <a:spcPts val="320"/>
              </a:spcBef>
              <a:spcAft>
                <a:spcPts val="0"/>
              </a:spcAft>
              <a:buClr>
                <a:srgbClr val="2E5286"/>
              </a:buClr>
              <a:buSzPts val="1600"/>
              <a:buFont typeface="Arial"/>
              <a:buNone/>
              <a:defRPr b="0" i="0" sz="1600" u="none" cap="none" strike="noStrike">
                <a:solidFill>
                  <a:srgbClr val="2E5286"/>
                </a:solidFill>
                <a:latin typeface="Helvetica Neue"/>
                <a:ea typeface="Helvetica Neue"/>
                <a:cs typeface="Helvetica Neue"/>
                <a:sym typeface="Helvetica Neue"/>
              </a:defRPr>
            </a:lvl4pPr>
            <a:lvl5pPr indent="-228600" lvl="4" marL="2286000" marR="0" rtl="0" algn="l">
              <a:spcBef>
                <a:spcPts val="320"/>
              </a:spcBef>
              <a:spcAft>
                <a:spcPts val="0"/>
              </a:spcAft>
              <a:buClr>
                <a:srgbClr val="2E5286"/>
              </a:buClr>
              <a:buSzPts val="1600"/>
              <a:buFont typeface="Arial"/>
              <a:buNone/>
              <a:defRPr b="0" i="0" sz="1600" u="none" cap="none" strike="noStrike">
                <a:solidFill>
                  <a:srgbClr val="2E5286"/>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13"/>
          <p:cNvSpPr/>
          <p:nvPr/>
        </p:nvSpPr>
        <p:spPr>
          <a:xfrm>
            <a:off x="-17762" y="-1"/>
            <a:ext cx="9189720" cy="672702"/>
          </a:xfrm>
          <a:prstGeom prst="rect">
            <a:avLst/>
          </a:prstGeom>
          <a:solidFill>
            <a:srgbClr val="004C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53" name="Google Shape;53;p13"/>
          <p:cNvSpPr txBox="1"/>
          <p:nvPr>
            <p:ph idx="2" type="body"/>
          </p:nvPr>
        </p:nvSpPr>
        <p:spPr>
          <a:xfrm>
            <a:off x="341924" y="2963881"/>
            <a:ext cx="8499232" cy="752287"/>
          </a:xfrm>
          <a:prstGeom prst="rect">
            <a:avLst/>
          </a:prstGeom>
          <a:noFill/>
          <a:ln>
            <a:noFill/>
          </a:ln>
        </p:spPr>
        <p:txBody>
          <a:bodyPr anchorCtr="0" anchor="ctr" bIns="45700" lIns="0" spcFirstLastPara="1" rIns="91425" wrap="square" tIns="45700">
            <a:normAutofit/>
          </a:bodyPr>
          <a:lstStyle>
            <a:lvl1pPr indent="-228600" lvl="0" marL="457200" marR="0" rtl="0" algn="l">
              <a:lnSpc>
                <a:spcPct val="100000"/>
              </a:lnSpc>
              <a:spcBef>
                <a:spcPts val="700"/>
              </a:spcBef>
              <a:spcAft>
                <a:spcPts val="0"/>
              </a:spcAft>
              <a:buClr>
                <a:srgbClr val="004C97"/>
              </a:buClr>
              <a:buSzPts val="3200"/>
              <a:buFont typeface="Arial"/>
              <a:buNone/>
              <a:defRPr b="1" i="0" sz="3200" u="none" cap="none" strike="noStrike">
                <a:solidFill>
                  <a:srgbClr val="004C97"/>
                </a:solidFill>
                <a:latin typeface="Helvetica Neue"/>
                <a:ea typeface="Helvetica Neue"/>
                <a:cs typeface="Helvetica Neue"/>
                <a:sym typeface="Helvetica Neue"/>
              </a:defRPr>
            </a:lvl1pPr>
            <a:lvl2pPr indent="-228600" lvl="1" marL="914400" marR="0" rtl="0" algn="l">
              <a:spcBef>
                <a:spcPts val="560"/>
              </a:spcBef>
              <a:spcAft>
                <a:spcPts val="0"/>
              </a:spcAft>
              <a:buClr>
                <a:srgbClr val="004C97"/>
              </a:buClr>
              <a:buSzPts val="2800"/>
              <a:buFont typeface="Arial"/>
              <a:buNone/>
              <a:defRPr b="1" i="0" sz="2800" u="none" cap="none" strike="noStrike">
                <a:solidFill>
                  <a:srgbClr val="004C97"/>
                </a:solidFill>
                <a:latin typeface="Helvetica Neue"/>
                <a:ea typeface="Helvetica Neue"/>
                <a:cs typeface="Helvetica Neue"/>
                <a:sym typeface="Helvetica Neue"/>
              </a:defRPr>
            </a:lvl2pPr>
            <a:lvl3pPr indent="-228600" lvl="2" marL="1371600" marR="0" rtl="0" algn="l">
              <a:spcBef>
                <a:spcPts val="560"/>
              </a:spcBef>
              <a:spcAft>
                <a:spcPts val="0"/>
              </a:spcAft>
              <a:buClr>
                <a:srgbClr val="004C97"/>
              </a:buClr>
              <a:buSzPts val="2800"/>
              <a:buFont typeface="Arial"/>
              <a:buNone/>
              <a:defRPr b="1" i="0" sz="2800" u="none" cap="none" strike="noStrike">
                <a:solidFill>
                  <a:srgbClr val="004C97"/>
                </a:solidFill>
                <a:latin typeface="Helvetica Neue"/>
                <a:ea typeface="Helvetica Neue"/>
                <a:cs typeface="Helvetica Neue"/>
                <a:sym typeface="Helvetica Neue"/>
              </a:defRPr>
            </a:lvl3pPr>
            <a:lvl4pPr indent="-228600" lvl="3" marL="1828800" marR="0" rtl="0" algn="l">
              <a:spcBef>
                <a:spcPts val="560"/>
              </a:spcBef>
              <a:spcAft>
                <a:spcPts val="0"/>
              </a:spcAft>
              <a:buClr>
                <a:srgbClr val="004C97"/>
              </a:buClr>
              <a:buSzPts val="2800"/>
              <a:buFont typeface="Arial"/>
              <a:buNone/>
              <a:defRPr b="1" i="0" sz="2800" u="none" cap="none" strike="noStrike">
                <a:solidFill>
                  <a:srgbClr val="004C97"/>
                </a:solidFill>
                <a:latin typeface="Helvetica Neue"/>
                <a:ea typeface="Helvetica Neue"/>
                <a:cs typeface="Helvetica Neue"/>
                <a:sym typeface="Helvetica Neue"/>
              </a:defRPr>
            </a:lvl4pPr>
            <a:lvl5pPr indent="-228600" lvl="4" marL="2286000" marR="0" rtl="0" algn="l">
              <a:spcBef>
                <a:spcPts val="560"/>
              </a:spcBef>
              <a:spcAft>
                <a:spcPts val="0"/>
              </a:spcAft>
              <a:buClr>
                <a:srgbClr val="004C97"/>
              </a:buClr>
              <a:buSzPts val="2800"/>
              <a:buFont typeface="Arial"/>
              <a:buNone/>
              <a:defRPr b="1" i="0" sz="2800" u="none" cap="none" strike="noStrike">
                <a:solidFill>
                  <a:srgbClr val="004C97"/>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14-0218-16D.lr.jpg" id="54" name="Google Shape;54;p13"/>
          <p:cNvPicPr preferRelativeResize="0"/>
          <p:nvPr/>
        </p:nvPicPr>
        <p:blipFill rotWithShape="1">
          <a:blip r:embed="rId2">
            <a:alphaModFix/>
          </a:blip>
          <a:srcRect b="25769" l="0" r="0" t="25815"/>
          <a:stretch/>
        </p:blipFill>
        <p:spPr>
          <a:xfrm>
            <a:off x="-17762" y="612758"/>
            <a:ext cx="9189720" cy="2224577"/>
          </a:xfrm>
          <a:prstGeom prst="rect">
            <a:avLst/>
          </a:prstGeom>
          <a:noFill/>
          <a:ln>
            <a:noFill/>
          </a:ln>
        </p:spPr>
      </p:pic>
      <p:pic>
        <p:nvPicPr>
          <p:cNvPr descr="FermiLogoBar_DOE_KO_horiz.eps" id="55" name="Google Shape;55;p13"/>
          <p:cNvPicPr preferRelativeResize="0"/>
          <p:nvPr/>
        </p:nvPicPr>
        <p:blipFill rotWithShape="1">
          <a:blip r:embed="rId3">
            <a:alphaModFix/>
          </a:blip>
          <a:srcRect b="0" l="0" r="0" t="0"/>
          <a:stretch/>
        </p:blipFill>
        <p:spPr>
          <a:xfrm>
            <a:off x="-17761" y="187382"/>
            <a:ext cx="6758089" cy="22641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ottom: Title &amp; Content" showMasterSp="0">
  <p:cSld name="Logo Bottom: Title &amp; Content">
    <p:spTree>
      <p:nvGrpSpPr>
        <p:cNvPr id="56" name="Shape 56"/>
        <p:cNvGrpSpPr/>
        <p:nvPr/>
      </p:nvGrpSpPr>
      <p:grpSpPr>
        <a:xfrm>
          <a:off x="0" y="0"/>
          <a:ext cx="0" cy="0"/>
          <a:chOff x="0" y="0"/>
          <a:chExt cx="0" cy="0"/>
        </a:xfrm>
      </p:grpSpPr>
      <p:sp>
        <p:nvSpPr>
          <p:cNvPr id="57" name="Google Shape;57;p14"/>
          <p:cNvSpPr txBox="1"/>
          <p:nvPr>
            <p:ph idx="1" type="body"/>
          </p:nvPr>
        </p:nvSpPr>
        <p:spPr>
          <a:xfrm>
            <a:off x="228600" y="728663"/>
            <a:ext cx="8672513" cy="3794522"/>
          </a:xfrm>
          <a:prstGeom prst="rect">
            <a:avLst/>
          </a:prstGeom>
          <a:noFill/>
          <a:ln>
            <a:noFill/>
          </a:ln>
        </p:spPr>
        <p:txBody>
          <a:bodyPr anchorCtr="0" anchor="t" bIns="0" lIns="0" spcFirstLastPara="1" rIns="0" wrap="square" tIns="0">
            <a:normAutofit/>
          </a:bodyPr>
          <a:lstStyle>
            <a:lvl1pPr indent="-381000" lvl="0" marL="457200" marR="0" rtl="0" algn="l">
              <a:spcBef>
                <a:spcPts val="984"/>
              </a:spcBef>
              <a:spcAft>
                <a:spcPts val="0"/>
              </a:spcAft>
              <a:buClr>
                <a:srgbClr val="505050"/>
              </a:buClr>
              <a:buSzPts val="2400"/>
              <a:buFont typeface="Arial"/>
              <a:buChar char="•"/>
              <a:defRPr b="0" i="0" sz="2400" u="none" cap="none" strike="noStrike">
                <a:solidFill>
                  <a:srgbClr val="505050"/>
                </a:solidFill>
                <a:latin typeface="Helvetica Neue"/>
                <a:ea typeface="Helvetica Neue"/>
                <a:cs typeface="Helvetica Neue"/>
                <a:sym typeface="Helvetica Neue"/>
              </a:defRPr>
            </a:lvl1pPr>
            <a:lvl2pPr indent="-368300" lvl="1" marL="914400" marR="0" rtl="0" algn="l">
              <a:spcBef>
                <a:spcPts val="984"/>
              </a:spcBef>
              <a:spcAft>
                <a:spcPts val="0"/>
              </a:spcAft>
              <a:buClr>
                <a:srgbClr val="505050"/>
              </a:buClr>
              <a:buSzPts val="2200"/>
              <a:buFont typeface="Arial"/>
              <a:buChar char="–"/>
              <a:defRPr b="0" i="0" sz="2200" u="none" cap="none" strike="noStrike">
                <a:solidFill>
                  <a:srgbClr val="505050"/>
                </a:solidFill>
                <a:latin typeface="Helvetica Neue"/>
                <a:ea typeface="Helvetica Neue"/>
                <a:cs typeface="Helvetica Neue"/>
                <a:sym typeface="Helvetica Neue"/>
              </a:defRPr>
            </a:lvl2pPr>
            <a:lvl3pPr indent="-355600" lvl="2" marL="1371600" marR="0" rtl="0" algn="l">
              <a:spcBef>
                <a:spcPts val="984"/>
              </a:spcBef>
              <a:spcAft>
                <a:spcPts val="0"/>
              </a:spcAft>
              <a:buClr>
                <a:srgbClr val="505050"/>
              </a:buClr>
              <a:buSzPts val="2000"/>
              <a:buFont typeface="Arial"/>
              <a:buChar char="•"/>
              <a:defRPr b="0" i="0" sz="2000" u="none" cap="none" strike="noStrike">
                <a:solidFill>
                  <a:srgbClr val="505050"/>
                </a:solidFill>
                <a:latin typeface="Helvetica Neue"/>
                <a:ea typeface="Helvetica Neue"/>
                <a:cs typeface="Helvetica Neue"/>
                <a:sym typeface="Helvetica Neue"/>
              </a:defRPr>
            </a:lvl3pPr>
            <a:lvl4pPr indent="-342900" lvl="3" marL="1828800" marR="0" rtl="0" algn="l">
              <a:spcBef>
                <a:spcPts val="984"/>
              </a:spcBef>
              <a:spcAft>
                <a:spcPts val="0"/>
              </a:spcAft>
              <a:buClr>
                <a:srgbClr val="505050"/>
              </a:buClr>
              <a:buSzPts val="1800"/>
              <a:buFont typeface="Arial"/>
              <a:buChar char="–"/>
              <a:defRPr b="0" i="0" sz="1800" u="none" cap="none" strike="noStrike">
                <a:solidFill>
                  <a:srgbClr val="505050"/>
                </a:solidFill>
                <a:latin typeface="Helvetica Neue"/>
                <a:ea typeface="Helvetica Neue"/>
                <a:cs typeface="Helvetica Neue"/>
                <a:sym typeface="Helvetica Neue"/>
              </a:defRPr>
            </a:lvl4pPr>
            <a:lvl5pPr indent="-342900" lvl="4" marL="2286000" marR="0" rtl="0" algn="l">
              <a:spcBef>
                <a:spcPts val="984"/>
              </a:spcBef>
              <a:spcAft>
                <a:spcPts val="0"/>
              </a:spcAft>
              <a:buClr>
                <a:srgbClr val="505050"/>
              </a:buClr>
              <a:buSzPts val="1800"/>
              <a:buFont typeface="Arial"/>
              <a:buChar char="•"/>
              <a:defRPr b="0" i="0" sz="1800" u="none" cap="none" strike="noStrike">
                <a:solidFill>
                  <a:srgbClr val="505050"/>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14"/>
          <p:cNvSpPr txBox="1"/>
          <p:nvPr>
            <p:ph type="title"/>
          </p:nvPr>
        </p:nvSpPr>
        <p:spPr>
          <a:xfrm>
            <a:off x="228600" y="188814"/>
            <a:ext cx="8686800" cy="320908"/>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2800"/>
              <a:buNone/>
              <a:defRPr b="1" i="0" sz="2800" u="none" cap="none" strike="noStrike">
                <a:solidFill>
                  <a:srgbClr val="004C97"/>
                </a:solidFill>
                <a:latin typeface="Helvetica Neue"/>
                <a:ea typeface="Helvetica Neue"/>
                <a:cs typeface="Helvetica Neue"/>
                <a:sym typeface="Helvetica Neue"/>
              </a:defRPr>
            </a:lvl1pPr>
            <a:lvl2pPr lvl="1"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2pPr>
            <a:lvl3pPr lvl="2"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3pPr>
            <a:lvl4pPr lvl="3"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4pPr>
            <a:lvl5pPr lvl="4"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5pPr>
            <a:lvl6pPr lvl="5"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6pPr>
            <a:lvl7pPr lvl="6"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7pPr>
            <a:lvl8pPr lvl="7"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8pPr>
            <a:lvl9pPr lvl="8"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9pPr>
          </a:lstStyle>
          <a:p/>
        </p:txBody>
      </p:sp>
      <p:sp>
        <p:nvSpPr>
          <p:cNvPr id="59" name="Google Shape;59;p14"/>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solidFill>
                  <a:srgbClr val="004C97"/>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1530603" y="4878160"/>
            <a:ext cx="6262118" cy="1821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solidFill>
                  <a:srgbClr val="004C97"/>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a:bodyPr>
          <a:lstStyle>
            <a:lvl1pPr indent="0" lvl="0" marL="0" marR="0" algn="l">
              <a:spcBef>
                <a:spcPts val="0"/>
              </a:spcBef>
              <a:spcAft>
                <a:spcPts val="0"/>
              </a:spcAft>
              <a:buNone/>
              <a:defRPr sz="1200">
                <a:solidFill>
                  <a:srgbClr val="004C97"/>
                </a:solidFill>
                <a:latin typeface="Helvetica Neue"/>
                <a:ea typeface="Helvetica Neue"/>
                <a:cs typeface="Helvetica Neue"/>
                <a:sym typeface="Helvetica Neue"/>
              </a:defRPr>
            </a:lvl1pPr>
            <a:lvl2pPr indent="0" lvl="1" marL="0" marR="0" algn="l">
              <a:spcBef>
                <a:spcPts val="0"/>
              </a:spcBef>
              <a:spcAft>
                <a:spcPts val="0"/>
              </a:spcAft>
              <a:buNone/>
              <a:defRPr sz="1200">
                <a:solidFill>
                  <a:srgbClr val="004C97"/>
                </a:solidFill>
                <a:latin typeface="Helvetica Neue"/>
                <a:ea typeface="Helvetica Neue"/>
                <a:cs typeface="Helvetica Neue"/>
                <a:sym typeface="Helvetica Neue"/>
              </a:defRPr>
            </a:lvl2pPr>
            <a:lvl3pPr indent="0" lvl="2" marL="0" marR="0" algn="l">
              <a:spcBef>
                <a:spcPts val="0"/>
              </a:spcBef>
              <a:spcAft>
                <a:spcPts val="0"/>
              </a:spcAft>
              <a:buNone/>
              <a:defRPr sz="1200">
                <a:solidFill>
                  <a:srgbClr val="004C97"/>
                </a:solidFill>
                <a:latin typeface="Helvetica Neue"/>
                <a:ea typeface="Helvetica Neue"/>
                <a:cs typeface="Helvetica Neue"/>
                <a:sym typeface="Helvetica Neue"/>
              </a:defRPr>
            </a:lvl3pPr>
            <a:lvl4pPr indent="0" lvl="3" marL="0" marR="0" algn="l">
              <a:spcBef>
                <a:spcPts val="0"/>
              </a:spcBef>
              <a:spcAft>
                <a:spcPts val="0"/>
              </a:spcAft>
              <a:buNone/>
              <a:defRPr sz="1200">
                <a:solidFill>
                  <a:srgbClr val="004C97"/>
                </a:solidFill>
                <a:latin typeface="Helvetica Neue"/>
                <a:ea typeface="Helvetica Neue"/>
                <a:cs typeface="Helvetica Neue"/>
                <a:sym typeface="Helvetica Neue"/>
              </a:defRPr>
            </a:lvl4pPr>
            <a:lvl5pPr indent="0" lvl="4" marL="0" marR="0" algn="l">
              <a:spcBef>
                <a:spcPts val="0"/>
              </a:spcBef>
              <a:spcAft>
                <a:spcPts val="0"/>
              </a:spcAft>
              <a:buNone/>
              <a:defRPr sz="1200">
                <a:solidFill>
                  <a:srgbClr val="004C97"/>
                </a:solidFill>
                <a:latin typeface="Helvetica Neue"/>
                <a:ea typeface="Helvetica Neue"/>
                <a:cs typeface="Helvetica Neue"/>
                <a:sym typeface="Helvetica Neue"/>
              </a:defRPr>
            </a:lvl5pPr>
            <a:lvl6pPr indent="0" lvl="5" marL="0" marR="0" algn="l">
              <a:spcBef>
                <a:spcPts val="0"/>
              </a:spcBef>
              <a:spcAft>
                <a:spcPts val="0"/>
              </a:spcAft>
              <a:buNone/>
              <a:defRPr sz="1200">
                <a:solidFill>
                  <a:srgbClr val="004C97"/>
                </a:solidFill>
                <a:latin typeface="Helvetica Neue"/>
                <a:ea typeface="Helvetica Neue"/>
                <a:cs typeface="Helvetica Neue"/>
                <a:sym typeface="Helvetica Neue"/>
              </a:defRPr>
            </a:lvl6pPr>
            <a:lvl7pPr indent="0" lvl="6" marL="0" marR="0" algn="l">
              <a:spcBef>
                <a:spcPts val="0"/>
              </a:spcBef>
              <a:spcAft>
                <a:spcPts val="0"/>
              </a:spcAft>
              <a:buNone/>
              <a:defRPr sz="1200">
                <a:solidFill>
                  <a:srgbClr val="004C97"/>
                </a:solidFill>
                <a:latin typeface="Helvetica Neue"/>
                <a:ea typeface="Helvetica Neue"/>
                <a:cs typeface="Helvetica Neue"/>
                <a:sym typeface="Helvetica Neue"/>
              </a:defRPr>
            </a:lvl7pPr>
            <a:lvl8pPr indent="0" lvl="7" marL="0" marR="0" algn="l">
              <a:spcBef>
                <a:spcPts val="0"/>
              </a:spcBef>
              <a:spcAft>
                <a:spcPts val="0"/>
              </a:spcAft>
              <a:buNone/>
              <a:defRPr sz="1200">
                <a:solidFill>
                  <a:srgbClr val="004C97"/>
                </a:solidFill>
                <a:latin typeface="Helvetica Neue"/>
                <a:ea typeface="Helvetica Neue"/>
                <a:cs typeface="Helvetica Neue"/>
                <a:sym typeface="Helvetica Neue"/>
              </a:defRPr>
            </a:lvl8pPr>
            <a:lvl9pPr indent="0" lvl="8" marL="0" marR="0" algn="l">
              <a:spcBef>
                <a:spcPts val="0"/>
              </a:spcBef>
              <a:spcAft>
                <a:spcPts val="0"/>
              </a:spcAft>
              <a:buNone/>
              <a:defRPr sz="1200">
                <a:solidFill>
                  <a:srgbClr val="004C97"/>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pic>
        <p:nvPicPr>
          <p:cNvPr descr="A picture containing icon&#10;&#10;Description automatically generated" id="62" name="Google Shape;62;p14"/>
          <p:cNvPicPr preferRelativeResize="0"/>
          <p:nvPr/>
        </p:nvPicPr>
        <p:blipFill rotWithShape="1">
          <a:blip r:embed="rId2">
            <a:alphaModFix/>
          </a:blip>
          <a:srcRect b="0" l="0" r="0" t="0"/>
          <a:stretch/>
        </p:blipFill>
        <p:spPr>
          <a:xfrm>
            <a:off x="7811947" y="4694136"/>
            <a:ext cx="831296" cy="149362"/>
          </a:xfrm>
          <a:prstGeom prst="rect">
            <a:avLst/>
          </a:prstGeom>
          <a:noFill/>
          <a:ln>
            <a:noFill/>
          </a:ln>
        </p:spPr>
      </p:pic>
      <p:sp>
        <p:nvSpPr>
          <p:cNvPr id="63" name="Google Shape;63;p14"/>
          <p:cNvSpPr/>
          <p:nvPr/>
        </p:nvSpPr>
        <p:spPr>
          <a:xfrm>
            <a:off x="214491" y="4742972"/>
            <a:ext cx="7531101" cy="54769"/>
          </a:xfrm>
          <a:prstGeom prst="rect">
            <a:avLst/>
          </a:prstGeom>
          <a:solidFill>
            <a:srgbClr val="97D7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ottom: Comparison" showMasterSp="0">
  <p:cSld name="Logo Bottom: Comparison">
    <p:spTree>
      <p:nvGrpSpPr>
        <p:cNvPr id="64" name="Shape 64"/>
        <p:cNvGrpSpPr/>
        <p:nvPr/>
      </p:nvGrpSpPr>
      <p:grpSpPr>
        <a:xfrm>
          <a:off x="0" y="0"/>
          <a:ext cx="0" cy="0"/>
          <a:chOff x="0" y="0"/>
          <a:chExt cx="0" cy="0"/>
        </a:xfrm>
      </p:grpSpPr>
      <p:sp>
        <p:nvSpPr>
          <p:cNvPr id="65" name="Google Shape;65;p15"/>
          <p:cNvSpPr txBox="1"/>
          <p:nvPr>
            <p:ph idx="1" type="body"/>
          </p:nvPr>
        </p:nvSpPr>
        <p:spPr>
          <a:xfrm>
            <a:off x="228601" y="728663"/>
            <a:ext cx="4206240" cy="2725341"/>
          </a:xfrm>
          <a:prstGeom prst="rect">
            <a:avLst/>
          </a:prstGeom>
          <a:noFill/>
          <a:ln>
            <a:noFill/>
          </a:ln>
        </p:spPr>
        <p:txBody>
          <a:bodyPr anchorCtr="0" anchor="t" bIns="0" lIns="0" spcFirstLastPara="1" rIns="0" wrap="square" tIns="0">
            <a:normAutofit/>
          </a:bodyPr>
          <a:lstStyle>
            <a:lvl1pPr indent="-381000" lvl="0" marL="457200" marR="0" rtl="0" algn="l">
              <a:spcBef>
                <a:spcPts val="984"/>
              </a:spcBef>
              <a:spcAft>
                <a:spcPts val="0"/>
              </a:spcAft>
              <a:buClr>
                <a:srgbClr val="505050"/>
              </a:buClr>
              <a:buSzPts val="2400"/>
              <a:buFont typeface="Arial"/>
              <a:buChar char="•"/>
              <a:defRPr b="0" i="0" sz="2400" u="none" cap="none" strike="noStrike">
                <a:solidFill>
                  <a:srgbClr val="505050"/>
                </a:solidFill>
                <a:latin typeface="Helvetica Neue"/>
                <a:ea typeface="Helvetica Neue"/>
                <a:cs typeface="Helvetica Neue"/>
                <a:sym typeface="Helvetica Neue"/>
              </a:defRPr>
            </a:lvl1pPr>
            <a:lvl2pPr indent="-368300" lvl="1" marL="914400" marR="0" rtl="0" algn="l">
              <a:spcBef>
                <a:spcPts val="984"/>
              </a:spcBef>
              <a:spcAft>
                <a:spcPts val="0"/>
              </a:spcAft>
              <a:buClr>
                <a:srgbClr val="505050"/>
              </a:buClr>
              <a:buSzPts val="2200"/>
              <a:buFont typeface="Arial"/>
              <a:buChar char="–"/>
              <a:defRPr b="0" i="0" sz="2200" u="none" cap="none" strike="noStrike">
                <a:solidFill>
                  <a:srgbClr val="505050"/>
                </a:solidFill>
                <a:latin typeface="Helvetica Neue"/>
                <a:ea typeface="Helvetica Neue"/>
                <a:cs typeface="Helvetica Neue"/>
                <a:sym typeface="Helvetica Neue"/>
              </a:defRPr>
            </a:lvl2pPr>
            <a:lvl3pPr indent="-355600" lvl="2" marL="1371600" marR="0" rtl="0" algn="l">
              <a:spcBef>
                <a:spcPts val="984"/>
              </a:spcBef>
              <a:spcAft>
                <a:spcPts val="0"/>
              </a:spcAft>
              <a:buClr>
                <a:srgbClr val="505050"/>
              </a:buClr>
              <a:buSzPts val="2000"/>
              <a:buFont typeface="Arial"/>
              <a:buChar char="•"/>
              <a:defRPr b="0" i="0" sz="2000" u="none" cap="none" strike="noStrike">
                <a:solidFill>
                  <a:srgbClr val="505050"/>
                </a:solidFill>
                <a:latin typeface="Helvetica Neue"/>
                <a:ea typeface="Helvetica Neue"/>
                <a:cs typeface="Helvetica Neue"/>
                <a:sym typeface="Helvetica Neue"/>
              </a:defRPr>
            </a:lvl3pPr>
            <a:lvl4pPr indent="-342900" lvl="3" marL="1828800" marR="0" rtl="0" algn="l">
              <a:spcBef>
                <a:spcPts val="984"/>
              </a:spcBef>
              <a:spcAft>
                <a:spcPts val="0"/>
              </a:spcAft>
              <a:buClr>
                <a:srgbClr val="505050"/>
              </a:buClr>
              <a:buSzPts val="1800"/>
              <a:buFont typeface="Arial"/>
              <a:buChar char="–"/>
              <a:defRPr b="0" i="0" sz="1800" u="none" cap="none" strike="noStrike">
                <a:solidFill>
                  <a:srgbClr val="505050"/>
                </a:solidFill>
                <a:latin typeface="Helvetica Neue"/>
                <a:ea typeface="Helvetica Neue"/>
                <a:cs typeface="Helvetica Neue"/>
                <a:sym typeface="Helvetica Neue"/>
              </a:defRPr>
            </a:lvl4pPr>
            <a:lvl5pPr indent="-342900" lvl="4" marL="2286000" marR="0" rtl="0" algn="l">
              <a:spcBef>
                <a:spcPts val="984"/>
              </a:spcBef>
              <a:spcAft>
                <a:spcPts val="0"/>
              </a:spcAft>
              <a:buClr>
                <a:srgbClr val="505050"/>
              </a:buClr>
              <a:buSzPts val="1800"/>
              <a:buFont typeface="Arial"/>
              <a:buChar char="•"/>
              <a:defRPr b="0" i="0" sz="1800" u="none" cap="none" strike="noStrike">
                <a:solidFill>
                  <a:srgbClr val="505050"/>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2" type="body"/>
          </p:nvPr>
        </p:nvSpPr>
        <p:spPr>
          <a:xfrm>
            <a:off x="4692452" y="728663"/>
            <a:ext cx="4215383" cy="2725341"/>
          </a:xfrm>
          <a:prstGeom prst="rect">
            <a:avLst/>
          </a:prstGeom>
          <a:noFill/>
          <a:ln>
            <a:noFill/>
          </a:ln>
        </p:spPr>
        <p:txBody>
          <a:bodyPr anchorCtr="0" anchor="t" bIns="0" lIns="0" spcFirstLastPara="1" rIns="0" wrap="square" tIns="0">
            <a:normAutofit/>
          </a:bodyPr>
          <a:lstStyle>
            <a:lvl1pPr indent="-381000" lvl="0" marL="457200" marR="0" rtl="0" algn="l">
              <a:spcBef>
                <a:spcPts val="984"/>
              </a:spcBef>
              <a:spcAft>
                <a:spcPts val="0"/>
              </a:spcAft>
              <a:buClr>
                <a:srgbClr val="505050"/>
              </a:buClr>
              <a:buSzPts val="2400"/>
              <a:buFont typeface="Arial"/>
              <a:buChar char="•"/>
              <a:defRPr b="0" i="0" sz="2400" u="none" cap="none" strike="noStrike">
                <a:solidFill>
                  <a:srgbClr val="505050"/>
                </a:solidFill>
                <a:latin typeface="Helvetica Neue"/>
                <a:ea typeface="Helvetica Neue"/>
                <a:cs typeface="Helvetica Neue"/>
                <a:sym typeface="Helvetica Neue"/>
              </a:defRPr>
            </a:lvl1pPr>
            <a:lvl2pPr indent="-368300" lvl="1" marL="914400" marR="0" rtl="0" algn="l">
              <a:spcBef>
                <a:spcPts val="984"/>
              </a:spcBef>
              <a:spcAft>
                <a:spcPts val="0"/>
              </a:spcAft>
              <a:buClr>
                <a:srgbClr val="505050"/>
              </a:buClr>
              <a:buSzPts val="2200"/>
              <a:buFont typeface="Arial"/>
              <a:buChar char="–"/>
              <a:defRPr b="0" i="0" sz="2200" u="none" cap="none" strike="noStrike">
                <a:solidFill>
                  <a:srgbClr val="505050"/>
                </a:solidFill>
                <a:latin typeface="Helvetica Neue"/>
                <a:ea typeface="Helvetica Neue"/>
                <a:cs typeface="Helvetica Neue"/>
                <a:sym typeface="Helvetica Neue"/>
              </a:defRPr>
            </a:lvl2pPr>
            <a:lvl3pPr indent="-355600" lvl="2" marL="1371600" marR="0" rtl="0" algn="l">
              <a:spcBef>
                <a:spcPts val="984"/>
              </a:spcBef>
              <a:spcAft>
                <a:spcPts val="0"/>
              </a:spcAft>
              <a:buClr>
                <a:srgbClr val="505050"/>
              </a:buClr>
              <a:buSzPts val="2000"/>
              <a:buFont typeface="Arial"/>
              <a:buChar char="•"/>
              <a:defRPr b="0" i="0" sz="2000" u="none" cap="none" strike="noStrike">
                <a:solidFill>
                  <a:srgbClr val="505050"/>
                </a:solidFill>
                <a:latin typeface="Helvetica Neue"/>
                <a:ea typeface="Helvetica Neue"/>
                <a:cs typeface="Helvetica Neue"/>
                <a:sym typeface="Helvetica Neue"/>
              </a:defRPr>
            </a:lvl3pPr>
            <a:lvl4pPr indent="-342900" lvl="3" marL="1828800" marR="0" rtl="0" algn="l">
              <a:spcBef>
                <a:spcPts val="984"/>
              </a:spcBef>
              <a:spcAft>
                <a:spcPts val="0"/>
              </a:spcAft>
              <a:buClr>
                <a:srgbClr val="505050"/>
              </a:buClr>
              <a:buSzPts val="1800"/>
              <a:buFont typeface="Arial"/>
              <a:buChar char="–"/>
              <a:defRPr b="0" i="0" sz="1800" u="none" cap="none" strike="noStrike">
                <a:solidFill>
                  <a:srgbClr val="505050"/>
                </a:solidFill>
                <a:latin typeface="Helvetica Neue"/>
                <a:ea typeface="Helvetica Neue"/>
                <a:cs typeface="Helvetica Neue"/>
                <a:sym typeface="Helvetica Neue"/>
              </a:defRPr>
            </a:lvl4pPr>
            <a:lvl5pPr indent="-342900" lvl="4" marL="2286000" marR="0" rtl="0" algn="l">
              <a:spcBef>
                <a:spcPts val="984"/>
              </a:spcBef>
              <a:spcAft>
                <a:spcPts val="0"/>
              </a:spcAft>
              <a:buClr>
                <a:srgbClr val="505050"/>
              </a:buClr>
              <a:buSzPts val="1800"/>
              <a:buFont typeface="Arial"/>
              <a:buChar char="•"/>
              <a:defRPr b="0" i="0" sz="1800" u="none" cap="none" strike="noStrike">
                <a:solidFill>
                  <a:srgbClr val="505050"/>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3" type="body"/>
          </p:nvPr>
        </p:nvSpPr>
        <p:spPr>
          <a:xfrm>
            <a:off x="229365" y="3573826"/>
            <a:ext cx="4205476" cy="949359"/>
          </a:xfrm>
          <a:prstGeom prst="rect">
            <a:avLst/>
          </a:prstGeom>
          <a:noFill/>
          <a:ln>
            <a:noFill/>
          </a:ln>
        </p:spPr>
        <p:txBody>
          <a:bodyPr anchorCtr="0" anchor="t" bIns="0" lIns="0" spcFirstLastPara="1" rIns="0" wrap="square" tIns="0">
            <a:normAutofit/>
          </a:bodyPr>
          <a:lstStyle>
            <a:lvl1pPr indent="-228600" lvl="0" marL="457200" marR="0" rtl="0" algn="l">
              <a:spcBef>
                <a:spcPts val="320"/>
              </a:spcBef>
              <a:spcAft>
                <a:spcPts val="0"/>
              </a:spcAft>
              <a:buClr>
                <a:srgbClr val="004C97"/>
              </a:buClr>
              <a:buSzPts val="1600"/>
              <a:buFont typeface="Arial"/>
              <a:buNone/>
              <a:defRPr b="1" i="0" sz="1600" u="none" cap="none" strike="noStrike">
                <a:solidFill>
                  <a:srgbClr val="004C97"/>
                </a:solidFill>
                <a:latin typeface="Helvetica Neue"/>
                <a:ea typeface="Helvetica Neue"/>
                <a:cs typeface="Helvetica Neue"/>
                <a:sym typeface="Helvetica Neue"/>
              </a:defRPr>
            </a:lvl1pPr>
            <a:lvl2pPr indent="-228600" lvl="1" marL="914400" marR="0" rtl="0" algn="l">
              <a:spcBef>
                <a:spcPts val="240"/>
              </a:spcBef>
              <a:spcAft>
                <a:spcPts val="0"/>
              </a:spcAft>
              <a:buClr>
                <a:srgbClr val="7F7F7F"/>
              </a:buClr>
              <a:buSzPts val="1200"/>
              <a:buFont typeface="Arial"/>
              <a:buNone/>
              <a:defRPr b="0" i="0" sz="1200" u="none" cap="none" strike="noStrike">
                <a:solidFill>
                  <a:srgbClr val="7F7F7F"/>
                </a:solidFill>
                <a:latin typeface="Helvetica Neue"/>
                <a:ea typeface="Helvetica Neue"/>
                <a:cs typeface="Helvetica Neue"/>
                <a:sym typeface="Helvetica Neue"/>
              </a:defRPr>
            </a:lvl2pPr>
            <a:lvl3pPr indent="-228600" lvl="2" marL="1371600" marR="0" rtl="0" algn="l">
              <a:spcBef>
                <a:spcPts val="200"/>
              </a:spcBef>
              <a:spcAft>
                <a:spcPts val="0"/>
              </a:spcAft>
              <a:buClr>
                <a:srgbClr val="7F7F7F"/>
              </a:buClr>
              <a:buSzPts val="1000"/>
              <a:buFont typeface="Arial"/>
              <a:buNone/>
              <a:defRPr b="0" i="0" sz="1000" u="none" cap="none" strike="noStrike">
                <a:solidFill>
                  <a:srgbClr val="7F7F7F"/>
                </a:solidFill>
                <a:latin typeface="Helvetica Neue"/>
                <a:ea typeface="Helvetica Neue"/>
                <a:cs typeface="Helvetica Neue"/>
                <a:sym typeface="Helvetica Neue"/>
              </a:defRPr>
            </a:lvl3pPr>
            <a:lvl4pPr indent="-228600" lvl="3" marL="1828800" marR="0" rtl="0" algn="l">
              <a:spcBef>
                <a:spcPts val="180"/>
              </a:spcBef>
              <a:spcAft>
                <a:spcPts val="0"/>
              </a:spcAft>
              <a:buClr>
                <a:srgbClr val="7F7F7F"/>
              </a:buClr>
              <a:buSzPts val="900"/>
              <a:buFont typeface="Arial"/>
              <a:buNone/>
              <a:defRPr b="0" i="0" sz="900" u="none" cap="none" strike="noStrike">
                <a:solidFill>
                  <a:srgbClr val="7F7F7F"/>
                </a:solidFill>
                <a:latin typeface="Helvetica Neue"/>
                <a:ea typeface="Helvetica Neue"/>
                <a:cs typeface="Helvetica Neue"/>
                <a:sym typeface="Helvetica Neue"/>
              </a:defRPr>
            </a:lvl4pPr>
            <a:lvl5pPr indent="-228600" lvl="4" marL="2286000" marR="0" rtl="0" algn="l">
              <a:spcBef>
                <a:spcPts val="180"/>
              </a:spcBef>
              <a:spcAft>
                <a:spcPts val="0"/>
              </a:spcAft>
              <a:buClr>
                <a:srgbClr val="7F7F7F"/>
              </a:buClr>
              <a:buSzPts val="900"/>
              <a:buFont typeface="Arial"/>
              <a:buNone/>
              <a:defRPr b="0" i="0" sz="900" u="none" cap="none" strike="noStrike">
                <a:solidFill>
                  <a:srgbClr val="7F7F7F"/>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200"/>
              </a:spcBef>
              <a:spcAft>
                <a:spcPts val="120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8" name="Google Shape;68;p15"/>
          <p:cNvSpPr txBox="1"/>
          <p:nvPr>
            <p:ph idx="4" type="body"/>
          </p:nvPr>
        </p:nvSpPr>
        <p:spPr>
          <a:xfrm>
            <a:off x="4692450" y="3573826"/>
            <a:ext cx="4206239" cy="949359"/>
          </a:xfrm>
          <a:prstGeom prst="rect">
            <a:avLst/>
          </a:prstGeom>
          <a:noFill/>
          <a:ln>
            <a:noFill/>
          </a:ln>
        </p:spPr>
        <p:txBody>
          <a:bodyPr anchorCtr="0" anchor="t" bIns="0" lIns="0" spcFirstLastPara="1" rIns="0" wrap="square" tIns="0">
            <a:normAutofit/>
          </a:bodyPr>
          <a:lstStyle>
            <a:lvl1pPr indent="-228600" lvl="0" marL="457200" marR="0" rtl="0" algn="l">
              <a:spcBef>
                <a:spcPts val="320"/>
              </a:spcBef>
              <a:spcAft>
                <a:spcPts val="0"/>
              </a:spcAft>
              <a:buClr>
                <a:srgbClr val="004C97"/>
              </a:buClr>
              <a:buSzPts val="1600"/>
              <a:buFont typeface="Arial"/>
              <a:buNone/>
              <a:defRPr b="1" i="0" sz="1600" u="none" cap="none" strike="noStrike">
                <a:solidFill>
                  <a:srgbClr val="004C97"/>
                </a:solidFill>
                <a:latin typeface="Helvetica Neue"/>
                <a:ea typeface="Helvetica Neue"/>
                <a:cs typeface="Helvetica Neue"/>
                <a:sym typeface="Helvetica Neue"/>
              </a:defRPr>
            </a:lvl1pPr>
            <a:lvl2pPr indent="-228600" lvl="1" marL="914400" marR="0" rtl="0" algn="l">
              <a:spcBef>
                <a:spcPts val="240"/>
              </a:spcBef>
              <a:spcAft>
                <a:spcPts val="0"/>
              </a:spcAft>
              <a:buClr>
                <a:srgbClr val="7F7F7F"/>
              </a:buClr>
              <a:buSzPts val="1200"/>
              <a:buFont typeface="Arial"/>
              <a:buNone/>
              <a:defRPr b="0" i="0" sz="1200" u="none" cap="none" strike="noStrike">
                <a:solidFill>
                  <a:srgbClr val="7F7F7F"/>
                </a:solidFill>
                <a:latin typeface="Helvetica Neue"/>
                <a:ea typeface="Helvetica Neue"/>
                <a:cs typeface="Helvetica Neue"/>
                <a:sym typeface="Helvetica Neue"/>
              </a:defRPr>
            </a:lvl2pPr>
            <a:lvl3pPr indent="-228600" lvl="2" marL="1371600" marR="0" rtl="0" algn="l">
              <a:spcBef>
                <a:spcPts val="200"/>
              </a:spcBef>
              <a:spcAft>
                <a:spcPts val="0"/>
              </a:spcAft>
              <a:buClr>
                <a:srgbClr val="7F7F7F"/>
              </a:buClr>
              <a:buSzPts val="1000"/>
              <a:buFont typeface="Arial"/>
              <a:buNone/>
              <a:defRPr b="0" i="0" sz="1000" u="none" cap="none" strike="noStrike">
                <a:solidFill>
                  <a:srgbClr val="7F7F7F"/>
                </a:solidFill>
                <a:latin typeface="Helvetica Neue"/>
                <a:ea typeface="Helvetica Neue"/>
                <a:cs typeface="Helvetica Neue"/>
                <a:sym typeface="Helvetica Neue"/>
              </a:defRPr>
            </a:lvl3pPr>
            <a:lvl4pPr indent="-228600" lvl="3" marL="1828800" marR="0" rtl="0" algn="l">
              <a:spcBef>
                <a:spcPts val="180"/>
              </a:spcBef>
              <a:spcAft>
                <a:spcPts val="0"/>
              </a:spcAft>
              <a:buClr>
                <a:srgbClr val="7F7F7F"/>
              </a:buClr>
              <a:buSzPts val="900"/>
              <a:buFont typeface="Arial"/>
              <a:buNone/>
              <a:defRPr b="0" i="0" sz="900" u="none" cap="none" strike="noStrike">
                <a:solidFill>
                  <a:srgbClr val="7F7F7F"/>
                </a:solidFill>
                <a:latin typeface="Helvetica Neue"/>
                <a:ea typeface="Helvetica Neue"/>
                <a:cs typeface="Helvetica Neue"/>
                <a:sym typeface="Helvetica Neue"/>
              </a:defRPr>
            </a:lvl4pPr>
            <a:lvl5pPr indent="-228600" lvl="4" marL="2286000" marR="0" rtl="0" algn="l">
              <a:spcBef>
                <a:spcPts val="180"/>
              </a:spcBef>
              <a:spcAft>
                <a:spcPts val="0"/>
              </a:spcAft>
              <a:buClr>
                <a:srgbClr val="7F7F7F"/>
              </a:buClr>
              <a:buSzPts val="900"/>
              <a:buFont typeface="Arial"/>
              <a:buNone/>
              <a:defRPr b="0" i="0" sz="900" u="none" cap="none" strike="noStrike">
                <a:solidFill>
                  <a:srgbClr val="7F7F7F"/>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200"/>
              </a:spcBef>
              <a:spcAft>
                <a:spcPts val="120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5"/>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solidFill>
                  <a:srgbClr val="004C97"/>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1530602" y="4878160"/>
            <a:ext cx="6262118" cy="1821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solidFill>
                  <a:srgbClr val="004C97"/>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a:bodyPr>
          <a:lstStyle>
            <a:lvl1pPr indent="0" lvl="0" marL="0" marR="0" algn="l">
              <a:spcBef>
                <a:spcPts val="0"/>
              </a:spcBef>
              <a:spcAft>
                <a:spcPts val="0"/>
              </a:spcAft>
              <a:buNone/>
              <a:defRPr sz="1200">
                <a:solidFill>
                  <a:srgbClr val="004C97"/>
                </a:solidFill>
                <a:latin typeface="Helvetica Neue"/>
                <a:ea typeface="Helvetica Neue"/>
                <a:cs typeface="Helvetica Neue"/>
                <a:sym typeface="Helvetica Neue"/>
              </a:defRPr>
            </a:lvl1pPr>
            <a:lvl2pPr indent="0" lvl="1" marL="0" marR="0" algn="l">
              <a:spcBef>
                <a:spcPts val="0"/>
              </a:spcBef>
              <a:spcAft>
                <a:spcPts val="0"/>
              </a:spcAft>
              <a:buNone/>
              <a:defRPr sz="1200">
                <a:solidFill>
                  <a:srgbClr val="004C97"/>
                </a:solidFill>
                <a:latin typeface="Helvetica Neue"/>
                <a:ea typeface="Helvetica Neue"/>
                <a:cs typeface="Helvetica Neue"/>
                <a:sym typeface="Helvetica Neue"/>
              </a:defRPr>
            </a:lvl2pPr>
            <a:lvl3pPr indent="0" lvl="2" marL="0" marR="0" algn="l">
              <a:spcBef>
                <a:spcPts val="0"/>
              </a:spcBef>
              <a:spcAft>
                <a:spcPts val="0"/>
              </a:spcAft>
              <a:buNone/>
              <a:defRPr sz="1200">
                <a:solidFill>
                  <a:srgbClr val="004C97"/>
                </a:solidFill>
                <a:latin typeface="Helvetica Neue"/>
                <a:ea typeface="Helvetica Neue"/>
                <a:cs typeface="Helvetica Neue"/>
                <a:sym typeface="Helvetica Neue"/>
              </a:defRPr>
            </a:lvl3pPr>
            <a:lvl4pPr indent="0" lvl="3" marL="0" marR="0" algn="l">
              <a:spcBef>
                <a:spcPts val="0"/>
              </a:spcBef>
              <a:spcAft>
                <a:spcPts val="0"/>
              </a:spcAft>
              <a:buNone/>
              <a:defRPr sz="1200">
                <a:solidFill>
                  <a:srgbClr val="004C97"/>
                </a:solidFill>
                <a:latin typeface="Helvetica Neue"/>
                <a:ea typeface="Helvetica Neue"/>
                <a:cs typeface="Helvetica Neue"/>
                <a:sym typeface="Helvetica Neue"/>
              </a:defRPr>
            </a:lvl4pPr>
            <a:lvl5pPr indent="0" lvl="4" marL="0" marR="0" algn="l">
              <a:spcBef>
                <a:spcPts val="0"/>
              </a:spcBef>
              <a:spcAft>
                <a:spcPts val="0"/>
              </a:spcAft>
              <a:buNone/>
              <a:defRPr sz="1200">
                <a:solidFill>
                  <a:srgbClr val="004C97"/>
                </a:solidFill>
                <a:latin typeface="Helvetica Neue"/>
                <a:ea typeface="Helvetica Neue"/>
                <a:cs typeface="Helvetica Neue"/>
                <a:sym typeface="Helvetica Neue"/>
              </a:defRPr>
            </a:lvl5pPr>
            <a:lvl6pPr indent="0" lvl="5" marL="0" marR="0" algn="l">
              <a:spcBef>
                <a:spcPts val="0"/>
              </a:spcBef>
              <a:spcAft>
                <a:spcPts val="0"/>
              </a:spcAft>
              <a:buNone/>
              <a:defRPr sz="1200">
                <a:solidFill>
                  <a:srgbClr val="004C97"/>
                </a:solidFill>
                <a:latin typeface="Helvetica Neue"/>
                <a:ea typeface="Helvetica Neue"/>
                <a:cs typeface="Helvetica Neue"/>
                <a:sym typeface="Helvetica Neue"/>
              </a:defRPr>
            </a:lvl6pPr>
            <a:lvl7pPr indent="0" lvl="6" marL="0" marR="0" algn="l">
              <a:spcBef>
                <a:spcPts val="0"/>
              </a:spcBef>
              <a:spcAft>
                <a:spcPts val="0"/>
              </a:spcAft>
              <a:buNone/>
              <a:defRPr sz="1200">
                <a:solidFill>
                  <a:srgbClr val="004C97"/>
                </a:solidFill>
                <a:latin typeface="Helvetica Neue"/>
                <a:ea typeface="Helvetica Neue"/>
                <a:cs typeface="Helvetica Neue"/>
                <a:sym typeface="Helvetica Neue"/>
              </a:defRPr>
            </a:lvl7pPr>
            <a:lvl8pPr indent="0" lvl="7" marL="0" marR="0" algn="l">
              <a:spcBef>
                <a:spcPts val="0"/>
              </a:spcBef>
              <a:spcAft>
                <a:spcPts val="0"/>
              </a:spcAft>
              <a:buNone/>
              <a:defRPr sz="1200">
                <a:solidFill>
                  <a:srgbClr val="004C97"/>
                </a:solidFill>
                <a:latin typeface="Helvetica Neue"/>
                <a:ea typeface="Helvetica Neue"/>
                <a:cs typeface="Helvetica Neue"/>
                <a:sym typeface="Helvetica Neue"/>
              </a:defRPr>
            </a:lvl8pPr>
            <a:lvl9pPr indent="0" lvl="8" marL="0" marR="0" algn="l">
              <a:spcBef>
                <a:spcPts val="0"/>
              </a:spcBef>
              <a:spcAft>
                <a:spcPts val="0"/>
              </a:spcAft>
              <a:buNone/>
              <a:defRPr sz="1200">
                <a:solidFill>
                  <a:srgbClr val="004C97"/>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228600" y="188814"/>
            <a:ext cx="8686800" cy="320908"/>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2800"/>
              <a:buNone/>
              <a:defRPr b="1" i="0" sz="2800" u="none" cap="none" strike="noStrike">
                <a:solidFill>
                  <a:srgbClr val="004C97"/>
                </a:solidFill>
                <a:latin typeface="Helvetica Neue"/>
                <a:ea typeface="Helvetica Neue"/>
                <a:cs typeface="Helvetica Neue"/>
                <a:sym typeface="Helvetica Neue"/>
              </a:defRPr>
            </a:lvl1pPr>
            <a:lvl2pPr lvl="1"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2pPr>
            <a:lvl3pPr lvl="2"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3pPr>
            <a:lvl4pPr lvl="3"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4pPr>
            <a:lvl5pPr lvl="4"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5pPr>
            <a:lvl6pPr lvl="5"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6pPr>
            <a:lvl7pPr lvl="6"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7pPr>
            <a:lvl8pPr lvl="7"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8pPr>
            <a:lvl9pPr lvl="8"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9pPr>
          </a:lstStyle>
          <a:p/>
        </p:txBody>
      </p:sp>
      <p:pic>
        <p:nvPicPr>
          <p:cNvPr descr="A picture containing icon&#10;&#10;Description automatically generated" id="73" name="Google Shape;73;p15"/>
          <p:cNvPicPr preferRelativeResize="0"/>
          <p:nvPr/>
        </p:nvPicPr>
        <p:blipFill rotWithShape="1">
          <a:blip r:embed="rId2">
            <a:alphaModFix/>
          </a:blip>
          <a:srcRect b="0" l="0" r="0" t="0"/>
          <a:stretch/>
        </p:blipFill>
        <p:spPr>
          <a:xfrm>
            <a:off x="7811947" y="4694136"/>
            <a:ext cx="831296" cy="149362"/>
          </a:xfrm>
          <a:prstGeom prst="rect">
            <a:avLst/>
          </a:prstGeom>
          <a:noFill/>
          <a:ln>
            <a:noFill/>
          </a:ln>
        </p:spPr>
      </p:pic>
      <p:sp>
        <p:nvSpPr>
          <p:cNvPr id="74" name="Google Shape;74;p15"/>
          <p:cNvSpPr/>
          <p:nvPr/>
        </p:nvSpPr>
        <p:spPr>
          <a:xfrm>
            <a:off x="214491" y="4742972"/>
            <a:ext cx="7531101" cy="54769"/>
          </a:xfrm>
          <a:prstGeom prst="rect">
            <a:avLst/>
          </a:prstGeom>
          <a:solidFill>
            <a:srgbClr val="97D7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ottom: Content &amp; Caption" showMasterSp="0">
  <p:cSld name="Logo Bottom: Content &amp; Caption">
    <p:spTree>
      <p:nvGrpSpPr>
        <p:cNvPr id="75" name="Shape 75"/>
        <p:cNvGrpSpPr/>
        <p:nvPr/>
      </p:nvGrpSpPr>
      <p:grpSpPr>
        <a:xfrm>
          <a:off x="0" y="0"/>
          <a:ext cx="0" cy="0"/>
          <a:chOff x="0" y="0"/>
          <a:chExt cx="0" cy="0"/>
        </a:xfrm>
      </p:grpSpPr>
      <p:sp>
        <p:nvSpPr>
          <p:cNvPr id="76" name="Google Shape;76;p16"/>
          <p:cNvSpPr txBox="1"/>
          <p:nvPr>
            <p:ph idx="1" type="body"/>
          </p:nvPr>
        </p:nvSpPr>
        <p:spPr>
          <a:xfrm>
            <a:off x="228600" y="719137"/>
            <a:ext cx="3027894" cy="3767007"/>
          </a:xfrm>
          <a:prstGeom prst="rect">
            <a:avLst/>
          </a:prstGeom>
          <a:noFill/>
          <a:ln>
            <a:noFill/>
          </a:ln>
        </p:spPr>
        <p:txBody>
          <a:bodyPr anchorCtr="0" anchor="t" bIns="0" lIns="0" spcFirstLastPara="1" rIns="0" wrap="square" tIns="0">
            <a:normAutofit/>
          </a:bodyPr>
          <a:lstStyle>
            <a:lvl1pPr indent="-228600" lvl="0" marL="457200" marR="0" rtl="0" algn="l">
              <a:spcBef>
                <a:spcPts val="320"/>
              </a:spcBef>
              <a:spcAft>
                <a:spcPts val="0"/>
              </a:spcAft>
              <a:buClr>
                <a:srgbClr val="004C97"/>
              </a:buClr>
              <a:buSzPts val="1600"/>
              <a:buFont typeface="Arial"/>
              <a:buNone/>
              <a:defRPr b="1" i="0" sz="1600" u="none" cap="none" strike="noStrike">
                <a:solidFill>
                  <a:srgbClr val="004C97"/>
                </a:solidFill>
                <a:latin typeface="Helvetica Neue"/>
                <a:ea typeface="Helvetica Neue"/>
                <a:cs typeface="Helvetica Neue"/>
                <a:sym typeface="Helvetica Neue"/>
              </a:defRPr>
            </a:lvl1pPr>
            <a:lvl2pPr indent="-228600" lvl="1" marL="914400" marR="0" rtl="0" algn="l">
              <a:spcBef>
                <a:spcPts val="240"/>
              </a:spcBef>
              <a:spcAft>
                <a:spcPts val="0"/>
              </a:spcAft>
              <a:buClr>
                <a:srgbClr val="7F7F7F"/>
              </a:buClr>
              <a:buSzPts val="1200"/>
              <a:buFont typeface="Arial"/>
              <a:buNone/>
              <a:defRPr b="0" i="0" sz="1200" u="none" cap="none" strike="noStrike">
                <a:solidFill>
                  <a:srgbClr val="7F7F7F"/>
                </a:solidFill>
                <a:latin typeface="Helvetica Neue"/>
                <a:ea typeface="Helvetica Neue"/>
                <a:cs typeface="Helvetica Neue"/>
                <a:sym typeface="Helvetica Neue"/>
              </a:defRPr>
            </a:lvl2pPr>
            <a:lvl3pPr indent="-228600" lvl="2" marL="1371600" marR="0" rtl="0" algn="l">
              <a:spcBef>
                <a:spcPts val="200"/>
              </a:spcBef>
              <a:spcAft>
                <a:spcPts val="0"/>
              </a:spcAft>
              <a:buClr>
                <a:srgbClr val="7F7F7F"/>
              </a:buClr>
              <a:buSzPts val="1000"/>
              <a:buFont typeface="Arial"/>
              <a:buNone/>
              <a:defRPr b="0" i="0" sz="1000" u="none" cap="none" strike="noStrike">
                <a:solidFill>
                  <a:srgbClr val="7F7F7F"/>
                </a:solidFill>
                <a:latin typeface="Helvetica Neue"/>
                <a:ea typeface="Helvetica Neue"/>
                <a:cs typeface="Helvetica Neue"/>
                <a:sym typeface="Helvetica Neue"/>
              </a:defRPr>
            </a:lvl3pPr>
            <a:lvl4pPr indent="-228600" lvl="3" marL="1828800" marR="0" rtl="0" algn="l">
              <a:spcBef>
                <a:spcPts val="180"/>
              </a:spcBef>
              <a:spcAft>
                <a:spcPts val="0"/>
              </a:spcAft>
              <a:buClr>
                <a:srgbClr val="7F7F7F"/>
              </a:buClr>
              <a:buSzPts val="900"/>
              <a:buFont typeface="Arial"/>
              <a:buNone/>
              <a:defRPr b="0" i="0" sz="900" u="none" cap="none" strike="noStrike">
                <a:solidFill>
                  <a:srgbClr val="7F7F7F"/>
                </a:solidFill>
                <a:latin typeface="Helvetica Neue"/>
                <a:ea typeface="Helvetica Neue"/>
                <a:cs typeface="Helvetica Neue"/>
                <a:sym typeface="Helvetica Neue"/>
              </a:defRPr>
            </a:lvl4pPr>
            <a:lvl5pPr indent="-228600" lvl="4" marL="2286000" marR="0" rtl="0" algn="l">
              <a:spcBef>
                <a:spcPts val="180"/>
              </a:spcBef>
              <a:spcAft>
                <a:spcPts val="0"/>
              </a:spcAft>
              <a:buClr>
                <a:srgbClr val="7F7F7F"/>
              </a:buClr>
              <a:buSzPts val="900"/>
              <a:buFont typeface="Arial"/>
              <a:buNone/>
              <a:defRPr b="0" i="0" sz="900" u="none" cap="none" strike="noStrike">
                <a:solidFill>
                  <a:srgbClr val="7F7F7F"/>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200"/>
              </a:spcBef>
              <a:spcAft>
                <a:spcPts val="120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7" name="Google Shape;77;p16"/>
          <p:cNvSpPr txBox="1"/>
          <p:nvPr>
            <p:ph idx="2" type="body"/>
          </p:nvPr>
        </p:nvSpPr>
        <p:spPr>
          <a:xfrm>
            <a:off x="3542712" y="719138"/>
            <a:ext cx="5347605" cy="3767006"/>
          </a:xfrm>
          <a:prstGeom prst="rect">
            <a:avLst/>
          </a:prstGeom>
          <a:noFill/>
          <a:ln>
            <a:noFill/>
          </a:ln>
        </p:spPr>
        <p:txBody>
          <a:bodyPr anchorCtr="0" anchor="t" bIns="0" lIns="0" spcFirstLastPara="1" rIns="0" wrap="square" tIns="0">
            <a:normAutofit/>
          </a:bodyPr>
          <a:lstStyle>
            <a:lvl1pPr indent="-381000" lvl="0" marL="457200" marR="0" rtl="0" algn="l">
              <a:spcBef>
                <a:spcPts val="984"/>
              </a:spcBef>
              <a:spcAft>
                <a:spcPts val="0"/>
              </a:spcAft>
              <a:buClr>
                <a:srgbClr val="505050"/>
              </a:buClr>
              <a:buSzPts val="2400"/>
              <a:buFont typeface="Arial"/>
              <a:buChar char="•"/>
              <a:defRPr b="0" i="0" sz="2400" u="none" cap="none" strike="noStrike">
                <a:solidFill>
                  <a:srgbClr val="505050"/>
                </a:solidFill>
                <a:latin typeface="Helvetica Neue"/>
                <a:ea typeface="Helvetica Neue"/>
                <a:cs typeface="Helvetica Neue"/>
                <a:sym typeface="Helvetica Neue"/>
              </a:defRPr>
            </a:lvl1pPr>
            <a:lvl2pPr indent="-368300" lvl="1" marL="914400" marR="0" rtl="0" algn="l">
              <a:spcBef>
                <a:spcPts val="984"/>
              </a:spcBef>
              <a:spcAft>
                <a:spcPts val="0"/>
              </a:spcAft>
              <a:buClr>
                <a:srgbClr val="505050"/>
              </a:buClr>
              <a:buSzPts val="2200"/>
              <a:buFont typeface="Arial"/>
              <a:buChar char="–"/>
              <a:defRPr b="0" i="0" sz="2200" u="none" cap="none" strike="noStrike">
                <a:solidFill>
                  <a:srgbClr val="505050"/>
                </a:solidFill>
                <a:latin typeface="Helvetica Neue"/>
                <a:ea typeface="Helvetica Neue"/>
                <a:cs typeface="Helvetica Neue"/>
                <a:sym typeface="Helvetica Neue"/>
              </a:defRPr>
            </a:lvl2pPr>
            <a:lvl3pPr indent="-355600" lvl="2" marL="1371600" marR="0" rtl="0" algn="l">
              <a:spcBef>
                <a:spcPts val="984"/>
              </a:spcBef>
              <a:spcAft>
                <a:spcPts val="0"/>
              </a:spcAft>
              <a:buClr>
                <a:srgbClr val="505050"/>
              </a:buClr>
              <a:buSzPts val="2000"/>
              <a:buFont typeface="Arial"/>
              <a:buChar char="•"/>
              <a:defRPr b="0" i="0" sz="2000" u="none" cap="none" strike="noStrike">
                <a:solidFill>
                  <a:srgbClr val="505050"/>
                </a:solidFill>
                <a:latin typeface="Helvetica Neue"/>
                <a:ea typeface="Helvetica Neue"/>
                <a:cs typeface="Helvetica Neue"/>
                <a:sym typeface="Helvetica Neue"/>
              </a:defRPr>
            </a:lvl3pPr>
            <a:lvl4pPr indent="-342900" lvl="3" marL="1828800" marR="0" rtl="0" algn="l">
              <a:spcBef>
                <a:spcPts val="984"/>
              </a:spcBef>
              <a:spcAft>
                <a:spcPts val="0"/>
              </a:spcAft>
              <a:buClr>
                <a:srgbClr val="505050"/>
              </a:buClr>
              <a:buSzPts val="1800"/>
              <a:buFont typeface="Arial"/>
              <a:buChar char="–"/>
              <a:defRPr b="0" i="0" sz="1800" u="none" cap="none" strike="noStrike">
                <a:solidFill>
                  <a:srgbClr val="505050"/>
                </a:solidFill>
                <a:latin typeface="Helvetica Neue"/>
                <a:ea typeface="Helvetica Neue"/>
                <a:cs typeface="Helvetica Neue"/>
                <a:sym typeface="Helvetica Neue"/>
              </a:defRPr>
            </a:lvl4pPr>
            <a:lvl5pPr indent="-342900" lvl="4" marL="2286000" marR="0" rtl="0" algn="l">
              <a:spcBef>
                <a:spcPts val="984"/>
              </a:spcBef>
              <a:spcAft>
                <a:spcPts val="0"/>
              </a:spcAft>
              <a:buClr>
                <a:srgbClr val="505050"/>
              </a:buClr>
              <a:buSzPts val="1800"/>
              <a:buFont typeface="Arial"/>
              <a:buChar char="•"/>
              <a:defRPr b="0" i="0" sz="1800" u="none" cap="none" strike="noStrike">
                <a:solidFill>
                  <a:srgbClr val="505050"/>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6"/>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1530601" y="4878160"/>
            <a:ext cx="6262119" cy="187523"/>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a:bodyPr>
          <a:lstStyle>
            <a:lvl1pPr indent="0" lvl="0" marL="0" marR="0" algn="l">
              <a:spcBef>
                <a:spcPts val="0"/>
              </a:spcBef>
              <a:spcAft>
                <a:spcPts val="0"/>
              </a:spcAft>
              <a:buNone/>
              <a:defRPr sz="1200">
                <a:solidFill>
                  <a:srgbClr val="004C97"/>
                </a:solidFill>
                <a:latin typeface="Helvetica Neue"/>
                <a:ea typeface="Helvetica Neue"/>
                <a:cs typeface="Helvetica Neue"/>
                <a:sym typeface="Helvetica Neue"/>
              </a:defRPr>
            </a:lvl1pPr>
            <a:lvl2pPr indent="0" lvl="1" marL="0" marR="0" algn="l">
              <a:spcBef>
                <a:spcPts val="0"/>
              </a:spcBef>
              <a:spcAft>
                <a:spcPts val="0"/>
              </a:spcAft>
              <a:buNone/>
              <a:defRPr sz="1200">
                <a:solidFill>
                  <a:srgbClr val="004C97"/>
                </a:solidFill>
                <a:latin typeface="Helvetica Neue"/>
                <a:ea typeface="Helvetica Neue"/>
                <a:cs typeface="Helvetica Neue"/>
                <a:sym typeface="Helvetica Neue"/>
              </a:defRPr>
            </a:lvl2pPr>
            <a:lvl3pPr indent="0" lvl="2" marL="0" marR="0" algn="l">
              <a:spcBef>
                <a:spcPts val="0"/>
              </a:spcBef>
              <a:spcAft>
                <a:spcPts val="0"/>
              </a:spcAft>
              <a:buNone/>
              <a:defRPr sz="1200">
                <a:solidFill>
                  <a:srgbClr val="004C97"/>
                </a:solidFill>
                <a:latin typeface="Helvetica Neue"/>
                <a:ea typeface="Helvetica Neue"/>
                <a:cs typeface="Helvetica Neue"/>
                <a:sym typeface="Helvetica Neue"/>
              </a:defRPr>
            </a:lvl3pPr>
            <a:lvl4pPr indent="0" lvl="3" marL="0" marR="0" algn="l">
              <a:spcBef>
                <a:spcPts val="0"/>
              </a:spcBef>
              <a:spcAft>
                <a:spcPts val="0"/>
              </a:spcAft>
              <a:buNone/>
              <a:defRPr sz="1200">
                <a:solidFill>
                  <a:srgbClr val="004C97"/>
                </a:solidFill>
                <a:latin typeface="Helvetica Neue"/>
                <a:ea typeface="Helvetica Neue"/>
                <a:cs typeface="Helvetica Neue"/>
                <a:sym typeface="Helvetica Neue"/>
              </a:defRPr>
            </a:lvl4pPr>
            <a:lvl5pPr indent="0" lvl="4" marL="0" marR="0" algn="l">
              <a:spcBef>
                <a:spcPts val="0"/>
              </a:spcBef>
              <a:spcAft>
                <a:spcPts val="0"/>
              </a:spcAft>
              <a:buNone/>
              <a:defRPr sz="1200">
                <a:solidFill>
                  <a:srgbClr val="004C97"/>
                </a:solidFill>
                <a:latin typeface="Helvetica Neue"/>
                <a:ea typeface="Helvetica Neue"/>
                <a:cs typeface="Helvetica Neue"/>
                <a:sym typeface="Helvetica Neue"/>
              </a:defRPr>
            </a:lvl5pPr>
            <a:lvl6pPr indent="0" lvl="5" marL="0" marR="0" algn="l">
              <a:spcBef>
                <a:spcPts val="0"/>
              </a:spcBef>
              <a:spcAft>
                <a:spcPts val="0"/>
              </a:spcAft>
              <a:buNone/>
              <a:defRPr sz="1200">
                <a:solidFill>
                  <a:srgbClr val="004C97"/>
                </a:solidFill>
                <a:latin typeface="Helvetica Neue"/>
                <a:ea typeface="Helvetica Neue"/>
                <a:cs typeface="Helvetica Neue"/>
                <a:sym typeface="Helvetica Neue"/>
              </a:defRPr>
            </a:lvl6pPr>
            <a:lvl7pPr indent="0" lvl="6" marL="0" marR="0" algn="l">
              <a:spcBef>
                <a:spcPts val="0"/>
              </a:spcBef>
              <a:spcAft>
                <a:spcPts val="0"/>
              </a:spcAft>
              <a:buNone/>
              <a:defRPr sz="1200">
                <a:solidFill>
                  <a:srgbClr val="004C97"/>
                </a:solidFill>
                <a:latin typeface="Helvetica Neue"/>
                <a:ea typeface="Helvetica Neue"/>
                <a:cs typeface="Helvetica Neue"/>
                <a:sym typeface="Helvetica Neue"/>
              </a:defRPr>
            </a:lvl7pPr>
            <a:lvl8pPr indent="0" lvl="7" marL="0" marR="0" algn="l">
              <a:spcBef>
                <a:spcPts val="0"/>
              </a:spcBef>
              <a:spcAft>
                <a:spcPts val="0"/>
              </a:spcAft>
              <a:buNone/>
              <a:defRPr sz="1200">
                <a:solidFill>
                  <a:srgbClr val="004C97"/>
                </a:solidFill>
                <a:latin typeface="Helvetica Neue"/>
                <a:ea typeface="Helvetica Neue"/>
                <a:cs typeface="Helvetica Neue"/>
                <a:sym typeface="Helvetica Neue"/>
              </a:defRPr>
            </a:lvl8pPr>
            <a:lvl9pPr indent="0" lvl="8" marL="0" marR="0" algn="l">
              <a:spcBef>
                <a:spcPts val="0"/>
              </a:spcBef>
              <a:spcAft>
                <a:spcPts val="0"/>
              </a:spcAft>
              <a:buNone/>
              <a:defRPr sz="1200">
                <a:solidFill>
                  <a:srgbClr val="004C97"/>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81" name="Google Shape;81;p16"/>
          <p:cNvSpPr txBox="1"/>
          <p:nvPr>
            <p:ph type="title"/>
          </p:nvPr>
        </p:nvSpPr>
        <p:spPr>
          <a:xfrm>
            <a:off x="228600" y="190520"/>
            <a:ext cx="8686800" cy="320908"/>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2800"/>
              <a:buNone/>
              <a:defRPr b="1" i="0" sz="2800" u="none" cap="none" strike="noStrike">
                <a:solidFill>
                  <a:srgbClr val="004C97"/>
                </a:solidFill>
                <a:latin typeface="Helvetica Neue"/>
                <a:ea typeface="Helvetica Neue"/>
                <a:cs typeface="Helvetica Neue"/>
                <a:sym typeface="Helvetica Neue"/>
              </a:defRPr>
            </a:lvl1pPr>
            <a:lvl2pPr lvl="1"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2pPr>
            <a:lvl3pPr lvl="2"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3pPr>
            <a:lvl4pPr lvl="3"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4pPr>
            <a:lvl5pPr lvl="4"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5pPr>
            <a:lvl6pPr lvl="5"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6pPr>
            <a:lvl7pPr lvl="6"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7pPr>
            <a:lvl8pPr lvl="7"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8pPr>
            <a:lvl9pPr lvl="8"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9pPr>
          </a:lstStyle>
          <a:p/>
        </p:txBody>
      </p:sp>
      <p:pic>
        <p:nvPicPr>
          <p:cNvPr descr="A picture containing icon&#10;&#10;Description automatically generated" id="82" name="Google Shape;82;p16"/>
          <p:cNvPicPr preferRelativeResize="0"/>
          <p:nvPr/>
        </p:nvPicPr>
        <p:blipFill rotWithShape="1">
          <a:blip r:embed="rId2">
            <a:alphaModFix/>
          </a:blip>
          <a:srcRect b="0" l="0" r="0" t="0"/>
          <a:stretch/>
        </p:blipFill>
        <p:spPr>
          <a:xfrm>
            <a:off x="7811947" y="4694136"/>
            <a:ext cx="831296" cy="149362"/>
          </a:xfrm>
          <a:prstGeom prst="rect">
            <a:avLst/>
          </a:prstGeom>
          <a:noFill/>
          <a:ln>
            <a:noFill/>
          </a:ln>
        </p:spPr>
      </p:pic>
      <p:sp>
        <p:nvSpPr>
          <p:cNvPr id="83" name="Google Shape;83;p16"/>
          <p:cNvSpPr/>
          <p:nvPr/>
        </p:nvSpPr>
        <p:spPr>
          <a:xfrm>
            <a:off x="214491" y="4742972"/>
            <a:ext cx="7531101" cy="54769"/>
          </a:xfrm>
          <a:prstGeom prst="rect">
            <a:avLst/>
          </a:prstGeom>
          <a:solidFill>
            <a:srgbClr val="97D7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ottom: Picture &amp; Caption" showMasterSp="0">
  <p:cSld name="Logo Bottom: Picture &amp; Caption">
    <p:spTree>
      <p:nvGrpSpPr>
        <p:cNvPr id="84" name="Shape 84"/>
        <p:cNvGrpSpPr/>
        <p:nvPr/>
      </p:nvGrpSpPr>
      <p:grpSpPr>
        <a:xfrm>
          <a:off x="0" y="0"/>
          <a:ext cx="0" cy="0"/>
          <a:chOff x="0" y="0"/>
          <a:chExt cx="0" cy="0"/>
        </a:xfrm>
      </p:grpSpPr>
      <p:sp>
        <p:nvSpPr>
          <p:cNvPr id="85" name="Google Shape;85;p17"/>
          <p:cNvSpPr/>
          <p:nvPr>
            <p:ph idx="2" type="pic"/>
          </p:nvPr>
        </p:nvSpPr>
        <p:spPr>
          <a:xfrm>
            <a:off x="224073" y="728663"/>
            <a:ext cx="8686800" cy="2795038"/>
          </a:xfrm>
          <a:prstGeom prst="rect">
            <a:avLst/>
          </a:prstGeom>
          <a:noFill/>
          <a:ln>
            <a:noFill/>
          </a:ln>
        </p:spPr>
      </p:sp>
      <p:sp>
        <p:nvSpPr>
          <p:cNvPr id="86" name="Google Shape;86;p17"/>
          <p:cNvSpPr txBox="1"/>
          <p:nvPr>
            <p:ph idx="1" type="body"/>
          </p:nvPr>
        </p:nvSpPr>
        <p:spPr>
          <a:xfrm>
            <a:off x="224073" y="3707254"/>
            <a:ext cx="8686800" cy="818444"/>
          </a:xfrm>
          <a:prstGeom prst="rect">
            <a:avLst/>
          </a:prstGeom>
          <a:noFill/>
          <a:ln>
            <a:noFill/>
          </a:ln>
        </p:spPr>
        <p:txBody>
          <a:bodyPr anchorCtr="0" anchor="t" bIns="0" lIns="0" spcFirstLastPara="1" rIns="0" wrap="square" tIns="0">
            <a:normAutofit/>
          </a:bodyPr>
          <a:lstStyle>
            <a:lvl1pPr indent="-228600" lvl="0" marL="457200" marR="0" rtl="0" algn="l">
              <a:spcBef>
                <a:spcPts val="320"/>
              </a:spcBef>
              <a:spcAft>
                <a:spcPts val="0"/>
              </a:spcAft>
              <a:buClr>
                <a:srgbClr val="004C97"/>
              </a:buClr>
              <a:buSzPts val="1600"/>
              <a:buFont typeface="Arial"/>
              <a:buNone/>
              <a:defRPr b="1" i="0" sz="1600" u="none" cap="none" strike="noStrike">
                <a:solidFill>
                  <a:srgbClr val="004C97"/>
                </a:solidFill>
                <a:latin typeface="Helvetica Neue"/>
                <a:ea typeface="Helvetica Neue"/>
                <a:cs typeface="Helvetica Neue"/>
                <a:sym typeface="Helvetica Neue"/>
              </a:defRPr>
            </a:lvl1pPr>
            <a:lvl2pPr indent="-228600" lvl="1" marL="914400" marR="0" rtl="0" algn="l">
              <a:spcBef>
                <a:spcPts val="240"/>
              </a:spcBef>
              <a:spcAft>
                <a:spcPts val="0"/>
              </a:spcAft>
              <a:buClr>
                <a:srgbClr val="7F7F7F"/>
              </a:buClr>
              <a:buSzPts val="1200"/>
              <a:buFont typeface="Arial"/>
              <a:buNone/>
              <a:defRPr b="0" i="0" sz="1200" u="none" cap="none" strike="noStrike">
                <a:solidFill>
                  <a:srgbClr val="7F7F7F"/>
                </a:solidFill>
                <a:latin typeface="Helvetica Neue"/>
                <a:ea typeface="Helvetica Neue"/>
                <a:cs typeface="Helvetica Neue"/>
                <a:sym typeface="Helvetica Neue"/>
              </a:defRPr>
            </a:lvl2pPr>
            <a:lvl3pPr indent="-228600" lvl="2" marL="1371600" marR="0" rtl="0" algn="l">
              <a:spcBef>
                <a:spcPts val="200"/>
              </a:spcBef>
              <a:spcAft>
                <a:spcPts val="0"/>
              </a:spcAft>
              <a:buClr>
                <a:srgbClr val="7F7F7F"/>
              </a:buClr>
              <a:buSzPts val="1000"/>
              <a:buFont typeface="Arial"/>
              <a:buNone/>
              <a:defRPr b="0" i="0" sz="1000" u="none" cap="none" strike="noStrike">
                <a:solidFill>
                  <a:srgbClr val="7F7F7F"/>
                </a:solidFill>
                <a:latin typeface="Helvetica Neue"/>
                <a:ea typeface="Helvetica Neue"/>
                <a:cs typeface="Helvetica Neue"/>
                <a:sym typeface="Helvetica Neue"/>
              </a:defRPr>
            </a:lvl3pPr>
            <a:lvl4pPr indent="-228600" lvl="3" marL="1828800" marR="0" rtl="0" algn="l">
              <a:spcBef>
                <a:spcPts val="180"/>
              </a:spcBef>
              <a:spcAft>
                <a:spcPts val="0"/>
              </a:spcAft>
              <a:buClr>
                <a:srgbClr val="7F7F7F"/>
              </a:buClr>
              <a:buSzPts val="900"/>
              <a:buFont typeface="Arial"/>
              <a:buNone/>
              <a:defRPr b="0" i="0" sz="900" u="none" cap="none" strike="noStrike">
                <a:solidFill>
                  <a:srgbClr val="7F7F7F"/>
                </a:solidFill>
                <a:latin typeface="Helvetica Neue"/>
                <a:ea typeface="Helvetica Neue"/>
                <a:cs typeface="Helvetica Neue"/>
                <a:sym typeface="Helvetica Neue"/>
              </a:defRPr>
            </a:lvl4pPr>
            <a:lvl5pPr indent="-228600" lvl="4" marL="2286000" marR="0" rtl="0" algn="l">
              <a:spcBef>
                <a:spcPts val="180"/>
              </a:spcBef>
              <a:spcAft>
                <a:spcPts val="0"/>
              </a:spcAft>
              <a:buClr>
                <a:srgbClr val="7F7F7F"/>
              </a:buClr>
              <a:buSzPts val="900"/>
              <a:buFont typeface="Arial"/>
              <a:buNone/>
              <a:defRPr b="0" i="0" sz="900" u="none" cap="none" strike="noStrike">
                <a:solidFill>
                  <a:srgbClr val="7F7F7F"/>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200"/>
              </a:spcBef>
              <a:spcAft>
                <a:spcPts val="120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87" name="Google Shape;87;p17"/>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solidFill>
                  <a:srgbClr val="004C97"/>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1" type="ftr"/>
          </p:nvPr>
        </p:nvSpPr>
        <p:spPr>
          <a:xfrm>
            <a:off x="1530603" y="4878160"/>
            <a:ext cx="6251958" cy="1821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200">
                <a:solidFill>
                  <a:srgbClr val="004C97"/>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a:bodyPr>
          <a:lstStyle>
            <a:lvl1pPr indent="0" lvl="0" marL="0" marR="0" algn="l">
              <a:spcBef>
                <a:spcPts val="0"/>
              </a:spcBef>
              <a:spcAft>
                <a:spcPts val="0"/>
              </a:spcAft>
              <a:buNone/>
              <a:defRPr sz="1200">
                <a:solidFill>
                  <a:srgbClr val="004C97"/>
                </a:solidFill>
                <a:latin typeface="Helvetica Neue"/>
                <a:ea typeface="Helvetica Neue"/>
                <a:cs typeface="Helvetica Neue"/>
                <a:sym typeface="Helvetica Neue"/>
              </a:defRPr>
            </a:lvl1pPr>
            <a:lvl2pPr indent="0" lvl="1" marL="0" marR="0" algn="l">
              <a:spcBef>
                <a:spcPts val="0"/>
              </a:spcBef>
              <a:spcAft>
                <a:spcPts val="0"/>
              </a:spcAft>
              <a:buNone/>
              <a:defRPr sz="1200">
                <a:solidFill>
                  <a:srgbClr val="004C97"/>
                </a:solidFill>
                <a:latin typeface="Helvetica Neue"/>
                <a:ea typeface="Helvetica Neue"/>
                <a:cs typeface="Helvetica Neue"/>
                <a:sym typeface="Helvetica Neue"/>
              </a:defRPr>
            </a:lvl2pPr>
            <a:lvl3pPr indent="0" lvl="2" marL="0" marR="0" algn="l">
              <a:spcBef>
                <a:spcPts val="0"/>
              </a:spcBef>
              <a:spcAft>
                <a:spcPts val="0"/>
              </a:spcAft>
              <a:buNone/>
              <a:defRPr sz="1200">
                <a:solidFill>
                  <a:srgbClr val="004C97"/>
                </a:solidFill>
                <a:latin typeface="Helvetica Neue"/>
                <a:ea typeface="Helvetica Neue"/>
                <a:cs typeface="Helvetica Neue"/>
                <a:sym typeface="Helvetica Neue"/>
              </a:defRPr>
            </a:lvl3pPr>
            <a:lvl4pPr indent="0" lvl="3" marL="0" marR="0" algn="l">
              <a:spcBef>
                <a:spcPts val="0"/>
              </a:spcBef>
              <a:spcAft>
                <a:spcPts val="0"/>
              </a:spcAft>
              <a:buNone/>
              <a:defRPr sz="1200">
                <a:solidFill>
                  <a:srgbClr val="004C97"/>
                </a:solidFill>
                <a:latin typeface="Helvetica Neue"/>
                <a:ea typeface="Helvetica Neue"/>
                <a:cs typeface="Helvetica Neue"/>
                <a:sym typeface="Helvetica Neue"/>
              </a:defRPr>
            </a:lvl4pPr>
            <a:lvl5pPr indent="0" lvl="4" marL="0" marR="0" algn="l">
              <a:spcBef>
                <a:spcPts val="0"/>
              </a:spcBef>
              <a:spcAft>
                <a:spcPts val="0"/>
              </a:spcAft>
              <a:buNone/>
              <a:defRPr sz="1200">
                <a:solidFill>
                  <a:srgbClr val="004C97"/>
                </a:solidFill>
                <a:latin typeface="Helvetica Neue"/>
                <a:ea typeface="Helvetica Neue"/>
                <a:cs typeface="Helvetica Neue"/>
                <a:sym typeface="Helvetica Neue"/>
              </a:defRPr>
            </a:lvl5pPr>
            <a:lvl6pPr indent="0" lvl="5" marL="0" marR="0" algn="l">
              <a:spcBef>
                <a:spcPts val="0"/>
              </a:spcBef>
              <a:spcAft>
                <a:spcPts val="0"/>
              </a:spcAft>
              <a:buNone/>
              <a:defRPr sz="1200">
                <a:solidFill>
                  <a:srgbClr val="004C97"/>
                </a:solidFill>
                <a:latin typeface="Helvetica Neue"/>
                <a:ea typeface="Helvetica Neue"/>
                <a:cs typeface="Helvetica Neue"/>
                <a:sym typeface="Helvetica Neue"/>
              </a:defRPr>
            </a:lvl6pPr>
            <a:lvl7pPr indent="0" lvl="6" marL="0" marR="0" algn="l">
              <a:spcBef>
                <a:spcPts val="0"/>
              </a:spcBef>
              <a:spcAft>
                <a:spcPts val="0"/>
              </a:spcAft>
              <a:buNone/>
              <a:defRPr sz="1200">
                <a:solidFill>
                  <a:srgbClr val="004C97"/>
                </a:solidFill>
                <a:latin typeface="Helvetica Neue"/>
                <a:ea typeface="Helvetica Neue"/>
                <a:cs typeface="Helvetica Neue"/>
                <a:sym typeface="Helvetica Neue"/>
              </a:defRPr>
            </a:lvl7pPr>
            <a:lvl8pPr indent="0" lvl="7" marL="0" marR="0" algn="l">
              <a:spcBef>
                <a:spcPts val="0"/>
              </a:spcBef>
              <a:spcAft>
                <a:spcPts val="0"/>
              </a:spcAft>
              <a:buNone/>
              <a:defRPr sz="1200">
                <a:solidFill>
                  <a:srgbClr val="004C97"/>
                </a:solidFill>
                <a:latin typeface="Helvetica Neue"/>
                <a:ea typeface="Helvetica Neue"/>
                <a:cs typeface="Helvetica Neue"/>
                <a:sym typeface="Helvetica Neue"/>
              </a:defRPr>
            </a:lvl8pPr>
            <a:lvl9pPr indent="0" lvl="8" marL="0" marR="0" algn="l">
              <a:spcBef>
                <a:spcPts val="0"/>
              </a:spcBef>
              <a:spcAft>
                <a:spcPts val="0"/>
              </a:spcAft>
              <a:buNone/>
              <a:defRPr sz="1200">
                <a:solidFill>
                  <a:srgbClr val="004C97"/>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90" name="Google Shape;90;p17"/>
          <p:cNvSpPr txBox="1"/>
          <p:nvPr>
            <p:ph type="title"/>
          </p:nvPr>
        </p:nvSpPr>
        <p:spPr>
          <a:xfrm>
            <a:off x="228600" y="188814"/>
            <a:ext cx="8686800" cy="320908"/>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2800"/>
              <a:buNone/>
              <a:defRPr b="1" i="0" sz="2800" u="none" cap="none" strike="noStrike">
                <a:solidFill>
                  <a:srgbClr val="004C97"/>
                </a:solidFill>
                <a:latin typeface="Helvetica Neue"/>
                <a:ea typeface="Helvetica Neue"/>
                <a:cs typeface="Helvetica Neue"/>
                <a:sym typeface="Helvetica Neue"/>
              </a:defRPr>
            </a:lvl1pPr>
            <a:lvl2pPr lvl="1"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2pPr>
            <a:lvl3pPr lvl="2"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3pPr>
            <a:lvl4pPr lvl="3"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4pPr>
            <a:lvl5pPr lvl="4"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5pPr>
            <a:lvl6pPr lvl="5"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6pPr>
            <a:lvl7pPr lvl="6"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7pPr>
            <a:lvl8pPr lvl="7"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8pPr>
            <a:lvl9pPr lvl="8"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9pPr>
          </a:lstStyle>
          <a:p/>
        </p:txBody>
      </p:sp>
      <p:pic>
        <p:nvPicPr>
          <p:cNvPr descr="A picture containing icon&#10;&#10;Description automatically generated" id="91" name="Google Shape;91;p17"/>
          <p:cNvPicPr preferRelativeResize="0"/>
          <p:nvPr/>
        </p:nvPicPr>
        <p:blipFill rotWithShape="1">
          <a:blip r:embed="rId2">
            <a:alphaModFix/>
          </a:blip>
          <a:srcRect b="0" l="0" r="0" t="0"/>
          <a:stretch/>
        </p:blipFill>
        <p:spPr>
          <a:xfrm>
            <a:off x="7811947" y="4694136"/>
            <a:ext cx="831296" cy="149362"/>
          </a:xfrm>
          <a:prstGeom prst="rect">
            <a:avLst/>
          </a:prstGeom>
          <a:noFill/>
          <a:ln>
            <a:noFill/>
          </a:ln>
        </p:spPr>
      </p:pic>
      <p:sp>
        <p:nvSpPr>
          <p:cNvPr id="92" name="Google Shape;92;p17"/>
          <p:cNvSpPr/>
          <p:nvPr/>
        </p:nvSpPr>
        <p:spPr>
          <a:xfrm>
            <a:off x="214491" y="4742972"/>
            <a:ext cx="7531101" cy="54769"/>
          </a:xfrm>
          <a:prstGeom prst="rect">
            <a:avLst/>
          </a:prstGeom>
          <a:solidFill>
            <a:srgbClr val="97D7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Layout" showMasterSp="0">
  <p:cSld name="Picture Layout">
    <p:spTree>
      <p:nvGrpSpPr>
        <p:cNvPr id="93" name="Shape 93"/>
        <p:cNvGrpSpPr/>
        <p:nvPr/>
      </p:nvGrpSpPr>
      <p:grpSpPr>
        <a:xfrm>
          <a:off x="0" y="0"/>
          <a:ext cx="0" cy="0"/>
          <a:chOff x="0" y="0"/>
          <a:chExt cx="0" cy="0"/>
        </a:xfrm>
      </p:grpSpPr>
      <p:sp>
        <p:nvSpPr>
          <p:cNvPr id="94" name="Google Shape;94;p18"/>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1" type="ftr"/>
          </p:nvPr>
        </p:nvSpPr>
        <p:spPr>
          <a:xfrm>
            <a:off x="1530602" y="4878160"/>
            <a:ext cx="6260399" cy="1821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97" name="Google Shape;97;p18"/>
          <p:cNvSpPr/>
          <p:nvPr>
            <p:ph idx="2" type="pic"/>
          </p:nvPr>
        </p:nvSpPr>
        <p:spPr>
          <a:xfrm>
            <a:off x="222250" y="190500"/>
            <a:ext cx="8675688" cy="4352192"/>
          </a:xfrm>
          <a:prstGeom prst="rect">
            <a:avLst/>
          </a:prstGeom>
          <a:noFill/>
          <a:ln>
            <a:noFill/>
          </a:ln>
        </p:spPr>
      </p:sp>
      <p:pic>
        <p:nvPicPr>
          <p:cNvPr descr="A picture containing icon&#10;&#10;Description automatically generated" id="98" name="Google Shape;98;p18"/>
          <p:cNvPicPr preferRelativeResize="0"/>
          <p:nvPr/>
        </p:nvPicPr>
        <p:blipFill rotWithShape="1">
          <a:blip r:embed="rId2">
            <a:alphaModFix/>
          </a:blip>
          <a:srcRect b="0" l="0" r="0" t="0"/>
          <a:stretch/>
        </p:blipFill>
        <p:spPr>
          <a:xfrm>
            <a:off x="7811947" y="4694136"/>
            <a:ext cx="831296" cy="149362"/>
          </a:xfrm>
          <a:prstGeom prst="rect">
            <a:avLst/>
          </a:prstGeom>
          <a:noFill/>
          <a:ln>
            <a:noFill/>
          </a:ln>
        </p:spPr>
      </p:pic>
      <p:sp>
        <p:nvSpPr>
          <p:cNvPr id="99" name="Google Shape;99;p18"/>
          <p:cNvSpPr/>
          <p:nvPr/>
        </p:nvSpPr>
        <p:spPr>
          <a:xfrm>
            <a:off x="214491" y="4742972"/>
            <a:ext cx="7531101" cy="54769"/>
          </a:xfrm>
          <a:prstGeom prst="rect">
            <a:avLst/>
          </a:prstGeom>
          <a:solidFill>
            <a:srgbClr val="97D7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ottom: Extra Logos" showMasterSp="0">
  <p:cSld name="Logo Bottom: Extra Logos">
    <p:spTree>
      <p:nvGrpSpPr>
        <p:cNvPr id="100" name="Shape 100"/>
        <p:cNvGrpSpPr/>
        <p:nvPr/>
      </p:nvGrpSpPr>
      <p:grpSpPr>
        <a:xfrm>
          <a:off x="0" y="0"/>
          <a:ext cx="0" cy="0"/>
          <a:chOff x="0" y="0"/>
          <a:chExt cx="0" cy="0"/>
        </a:xfrm>
      </p:grpSpPr>
      <p:sp>
        <p:nvSpPr>
          <p:cNvPr id="101" name="Google Shape;101;p19"/>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1" type="ftr"/>
          </p:nvPr>
        </p:nvSpPr>
        <p:spPr>
          <a:xfrm>
            <a:off x="1530603" y="4878160"/>
            <a:ext cx="6272278" cy="18215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104" name="Google Shape;104;p19"/>
          <p:cNvSpPr txBox="1"/>
          <p:nvPr>
            <p:ph type="title"/>
          </p:nvPr>
        </p:nvSpPr>
        <p:spPr>
          <a:xfrm>
            <a:off x="228600" y="188814"/>
            <a:ext cx="8686800" cy="320908"/>
          </a:xfrm>
          <a:prstGeom prst="rect">
            <a:avLst/>
          </a:prstGeom>
          <a:noFill/>
          <a:ln>
            <a:noFill/>
          </a:ln>
        </p:spPr>
        <p:txBody>
          <a:bodyPr anchorCtr="0" anchor="b" bIns="0" lIns="0" spcFirstLastPara="1" rIns="0" wrap="square" tIns="0">
            <a:normAutofit/>
          </a:bodyPr>
          <a:lstStyle>
            <a:lvl1pPr lvl="0" marR="0" rtl="0" algn="l">
              <a:spcBef>
                <a:spcPts val="0"/>
              </a:spcBef>
              <a:spcAft>
                <a:spcPts val="0"/>
              </a:spcAft>
              <a:buSzPts val="2800"/>
              <a:buNone/>
              <a:defRPr b="1" i="0" sz="2800" u="none" cap="none" strike="noStrike">
                <a:solidFill>
                  <a:srgbClr val="004C97"/>
                </a:solidFill>
                <a:latin typeface="Helvetica Neue"/>
                <a:ea typeface="Helvetica Neue"/>
                <a:cs typeface="Helvetica Neue"/>
                <a:sym typeface="Helvetica Neue"/>
              </a:defRPr>
            </a:lvl1pPr>
            <a:lvl2pPr lvl="1"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2pPr>
            <a:lvl3pPr lvl="2"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3pPr>
            <a:lvl4pPr lvl="3"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4pPr>
            <a:lvl5pPr lvl="4"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5pPr>
            <a:lvl6pPr lvl="5"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6pPr>
            <a:lvl7pPr lvl="6"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7pPr>
            <a:lvl8pPr lvl="7"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8pPr>
            <a:lvl9pPr lvl="8" marR="0" rtl="0" algn="l">
              <a:spcBef>
                <a:spcPts val="0"/>
              </a:spcBef>
              <a:spcAft>
                <a:spcPts val="0"/>
              </a:spcAft>
              <a:buSzPts val="2800"/>
              <a:buNone/>
              <a:defRPr b="1" i="0" sz="1700" u="none" cap="none" strike="noStrike">
                <a:solidFill>
                  <a:srgbClr val="2E5286"/>
                </a:solidFill>
                <a:latin typeface="Helvetica Neue"/>
                <a:ea typeface="Helvetica Neue"/>
                <a:cs typeface="Helvetica Neue"/>
                <a:sym typeface="Helvetica Neue"/>
              </a:defRPr>
            </a:lvl9pPr>
          </a:lstStyle>
          <a:p/>
        </p:txBody>
      </p:sp>
      <p:sp>
        <p:nvSpPr>
          <p:cNvPr id="105" name="Google Shape;105;p19"/>
          <p:cNvSpPr/>
          <p:nvPr>
            <p:ph idx="2" type="pic"/>
          </p:nvPr>
        </p:nvSpPr>
        <p:spPr>
          <a:xfrm>
            <a:off x="205694" y="2036671"/>
            <a:ext cx="1200150" cy="1200150"/>
          </a:xfrm>
          <a:prstGeom prst="rect">
            <a:avLst/>
          </a:prstGeom>
          <a:noFill/>
          <a:ln>
            <a:noFill/>
          </a:ln>
        </p:spPr>
      </p:sp>
      <p:sp>
        <p:nvSpPr>
          <p:cNvPr id="106" name="Google Shape;106;p19"/>
          <p:cNvSpPr/>
          <p:nvPr>
            <p:ph idx="3" type="pic"/>
          </p:nvPr>
        </p:nvSpPr>
        <p:spPr>
          <a:xfrm>
            <a:off x="1979425" y="2036671"/>
            <a:ext cx="1200150" cy="1200150"/>
          </a:xfrm>
          <a:prstGeom prst="rect">
            <a:avLst/>
          </a:prstGeom>
          <a:noFill/>
          <a:ln>
            <a:noFill/>
          </a:ln>
        </p:spPr>
      </p:sp>
      <p:sp>
        <p:nvSpPr>
          <p:cNvPr id="107" name="Google Shape;107;p19"/>
          <p:cNvSpPr/>
          <p:nvPr>
            <p:ph idx="4" type="pic"/>
          </p:nvPr>
        </p:nvSpPr>
        <p:spPr>
          <a:xfrm>
            <a:off x="3753205" y="2036671"/>
            <a:ext cx="1200150" cy="1200150"/>
          </a:xfrm>
          <a:prstGeom prst="rect">
            <a:avLst/>
          </a:prstGeom>
          <a:noFill/>
          <a:ln>
            <a:noFill/>
          </a:ln>
        </p:spPr>
      </p:sp>
      <p:sp>
        <p:nvSpPr>
          <p:cNvPr id="108" name="Google Shape;108;p19"/>
          <p:cNvSpPr/>
          <p:nvPr>
            <p:ph idx="5" type="pic"/>
          </p:nvPr>
        </p:nvSpPr>
        <p:spPr>
          <a:xfrm>
            <a:off x="5534456" y="2036671"/>
            <a:ext cx="1200150" cy="1200150"/>
          </a:xfrm>
          <a:prstGeom prst="rect">
            <a:avLst/>
          </a:prstGeom>
          <a:noFill/>
          <a:ln>
            <a:noFill/>
          </a:ln>
        </p:spPr>
      </p:sp>
      <p:sp>
        <p:nvSpPr>
          <p:cNvPr id="109" name="Google Shape;109;p19"/>
          <p:cNvSpPr/>
          <p:nvPr>
            <p:ph idx="6" type="pic"/>
          </p:nvPr>
        </p:nvSpPr>
        <p:spPr>
          <a:xfrm>
            <a:off x="7300765" y="2036671"/>
            <a:ext cx="1200150" cy="1200150"/>
          </a:xfrm>
          <a:prstGeom prst="rect">
            <a:avLst/>
          </a:prstGeom>
          <a:noFill/>
          <a:ln>
            <a:noFill/>
          </a:ln>
        </p:spPr>
      </p:sp>
      <p:sp>
        <p:nvSpPr>
          <p:cNvPr id="110" name="Google Shape;110;p19"/>
          <p:cNvSpPr/>
          <p:nvPr>
            <p:ph idx="7" type="pic"/>
          </p:nvPr>
        </p:nvSpPr>
        <p:spPr>
          <a:xfrm>
            <a:off x="205694" y="729132"/>
            <a:ext cx="1200150" cy="1200150"/>
          </a:xfrm>
          <a:prstGeom prst="rect">
            <a:avLst/>
          </a:prstGeom>
          <a:noFill/>
          <a:ln>
            <a:noFill/>
          </a:ln>
        </p:spPr>
      </p:sp>
      <p:sp>
        <p:nvSpPr>
          <p:cNvPr id="111" name="Google Shape;111;p19"/>
          <p:cNvSpPr/>
          <p:nvPr>
            <p:ph idx="8" type="pic"/>
          </p:nvPr>
        </p:nvSpPr>
        <p:spPr>
          <a:xfrm>
            <a:off x="1979425" y="729132"/>
            <a:ext cx="1200150" cy="1200150"/>
          </a:xfrm>
          <a:prstGeom prst="rect">
            <a:avLst/>
          </a:prstGeom>
          <a:noFill/>
          <a:ln>
            <a:noFill/>
          </a:ln>
        </p:spPr>
      </p:sp>
      <p:sp>
        <p:nvSpPr>
          <p:cNvPr id="112" name="Google Shape;112;p19"/>
          <p:cNvSpPr/>
          <p:nvPr>
            <p:ph idx="9" type="pic"/>
          </p:nvPr>
        </p:nvSpPr>
        <p:spPr>
          <a:xfrm>
            <a:off x="3753205" y="729132"/>
            <a:ext cx="1200150" cy="1200150"/>
          </a:xfrm>
          <a:prstGeom prst="rect">
            <a:avLst/>
          </a:prstGeom>
          <a:noFill/>
          <a:ln>
            <a:noFill/>
          </a:ln>
        </p:spPr>
      </p:sp>
      <p:sp>
        <p:nvSpPr>
          <p:cNvPr id="113" name="Google Shape;113;p19"/>
          <p:cNvSpPr/>
          <p:nvPr>
            <p:ph idx="13" type="pic"/>
          </p:nvPr>
        </p:nvSpPr>
        <p:spPr>
          <a:xfrm>
            <a:off x="5534456" y="729132"/>
            <a:ext cx="1200150" cy="1200150"/>
          </a:xfrm>
          <a:prstGeom prst="rect">
            <a:avLst/>
          </a:prstGeom>
          <a:noFill/>
          <a:ln>
            <a:noFill/>
          </a:ln>
        </p:spPr>
      </p:sp>
      <p:sp>
        <p:nvSpPr>
          <p:cNvPr id="114" name="Google Shape;114;p19"/>
          <p:cNvSpPr/>
          <p:nvPr>
            <p:ph idx="14" type="pic"/>
          </p:nvPr>
        </p:nvSpPr>
        <p:spPr>
          <a:xfrm>
            <a:off x="7300765" y="729132"/>
            <a:ext cx="1200150" cy="1200150"/>
          </a:xfrm>
          <a:prstGeom prst="rect">
            <a:avLst/>
          </a:prstGeom>
          <a:noFill/>
          <a:ln>
            <a:noFill/>
          </a:ln>
        </p:spPr>
      </p:sp>
      <p:sp>
        <p:nvSpPr>
          <p:cNvPr id="115" name="Google Shape;115;p19"/>
          <p:cNvSpPr/>
          <p:nvPr>
            <p:ph idx="15" type="pic"/>
          </p:nvPr>
        </p:nvSpPr>
        <p:spPr>
          <a:xfrm>
            <a:off x="205694" y="3336601"/>
            <a:ext cx="1200150" cy="1200150"/>
          </a:xfrm>
          <a:prstGeom prst="rect">
            <a:avLst/>
          </a:prstGeom>
          <a:noFill/>
          <a:ln>
            <a:noFill/>
          </a:ln>
        </p:spPr>
      </p:sp>
      <p:sp>
        <p:nvSpPr>
          <p:cNvPr id="116" name="Google Shape;116;p19"/>
          <p:cNvSpPr/>
          <p:nvPr>
            <p:ph idx="16" type="pic"/>
          </p:nvPr>
        </p:nvSpPr>
        <p:spPr>
          <a:xfrm>
            <a:off x="1979425" y="3336601"/>
            <a:ext cx="1200150" cy="1200150"/>
          </a:xfrm>
          <a:prstGeom prst="rect">
            <a:avLst/>
          </a:prstGeom>
          <a:noFill/>
          <a:ln>
            <a:noFill/>
          </a:ln>
        </p:spPr>
      </p:sp>
      <p:sp>
        <p:nvSpPr>
          <p:cNvPr id="117" name="Google Shape;117;p19"/>
          <p:cNvSpPr/>
          <p:nvPr>
            <p:ph idx="17" type="pic"/>
          </p:nvPr>
        </p:nvSpPr>
        <p:spPr>
          <a:xfrm>
            <a:off x="3753205" y="3336601"/>
            <a:ext cx="1200150" cy="1200150"/>
          </a:xfrm>
          <a:prstGeom prst="rect">
            <a:avLst/>
          </a:prstGeom>
          <a:noFill/>
          <a:ln>
            <a:noFill/>
          </a:ln>
        </p:spPr>
      </p:sp>
      <p:sp>
        <p:nvSpPr>
          <p:cNvPr id="118" name="Google Shape;118;p19"/>
          <p:cNvSpPr/>
          <p:nvPr>
            <p:ph idx="18" type="pic"/>
          </p:nvPr>
        </p:nvSpPr>
        <p:spPr>
          <a:xfrm>
            <a:off x="5534456" y="3336601"/>
            <a:ext cx="1200150" cy="1200150"/>
          </a:xfrm>
          <a:prstGeom prst="rect">
            <a:avLst/>
          </a:prstGeom>
          <a:noFill/>
          <a:ln>
            <a:noFill/>
          </a:ln>
        </p:spPr>
      </p:sp>
      <p:sp>
        <p:nvSpPr>
          <p:cNvPr id="119" name="Google Shape;119;p19"/>
          <p:cNvSpPr/>
          <p:nvPr>
            <p:ph idx="19" type="pic"/>
          </p:nvPr>
        </p:nvSpPr>
        <p:spPr>
          <a:xfrm>
            <a:off x="7300765" y="3336601"/>
            <a:ext cx="1200150" cy="1200150"/>
          </a:xfrm>
          <a:prstGeom prst="rect">
            <a:avLst/>
          </a:prstGeom>
          <a:noFill/>
          <a:ln>
            <a:noFill/>
          </a:ln>
        </p:spPr>
      </p:sp>
      <p:pic>
        <p:nvPicPr>
          <p:cNvPr descr="A picture containing icon&#10;&#10;Description automatically generated" id="120" name="Google Shape;120;p19"/>
          <p:cNvPicPr preferRelativeResize="0"/>
          <p:nvPr/>
        </p:nvPicPr>
        <p:blipFill rotWithShape="1">
          <a:blip r:embed="rId2">
            <a:alphaModFix/>
          </a:blip>
          <a:srcRect b="0" l="0" r="0" t="0"/>
          <a:stretch/>
        </p:blipFill>
        <p:spPr>
          <a:xfrm>
            <a:off x="7811947" y="4694136"/>
            <a:ext cx="831296" cy="149362"/>
          </a:xfrm>
          <a:prstGeom prst="rect">
            <a:avLst/>
          </a:prstGeom>
          <a:noFill/>
          <a:ln>
            <a:noFill/>
          </a:ln>
        </p:spPr>
      </p:pic>
      <p:sp>
        <p:nvSpPr>
          <p:cNvPr id="121" name="Google Shape;121;p19"/>
          <p:cNvSpPr/>
          <p:nvPr/>
        </p:nvSpPr>
        <p:spPr>
          <a:xfrm>
            <a:off x="214491" y="4742972"/>
            <a:ext cx="7531101" cy="54769"/>
          </a:xfrm>
          <a:prstGeom prst="rect">
            <a:avLst/>
          </a:prstGeom>
          <a:solidFill>
            <a:srgbClr val="97D7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25.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30.png"/><Relationship Id="rId6"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341924" y="3784209"/>
            <a:ext cx="8499231" cy="1042664"/>
          </a:xfrm>
          <a:prstGeom prst="rect">
            <a:avLst/>
          </a:prstGeom>
          <a:noFill/>
          <a:ln>
            <a:noFill/>
          </a:ln>
        </p:spPr>
        <p:txBody>
          <a:bodyPr anchorCtr="0" anchor="t" bIns="45700" lIns="0" spcFirstLastPara="1" rIns="0" wrap="square" tIns="45700">
            <a:noAutofit/>
          </a:bodyPr>
          <a:lstStyle/>
          <a:p>
            <a:pPr indent="0" lvl="0" marL="0" rtl="0" algn="l">
              <a:spcBef>
                <a:spcPts val="320"/>
              </a:spcBef>
              <a:spcAft>
                <a:spcPts val="0"/>
              </a:spcAft>
              <a:buClr>
                <a:schemeClr val="dk1"/>
              </a:buClr>
              <a:buSzPts val="1100"/>
              <a:buFont typeface="Arial"/>
              <a:buNone/>
            </a:pPr>
            <a:r>
              <a:rPr lang="en" sz="1600"/>
              <a:t>By: Sri Gaddam and Serena Garza </a:t>
            </a:r>
            <a:endParaRPr sz="1600"/>
          </a:p>
          <a:p>
            <a:pPr indent="0" lvl="0" marL="0" rtl="0" algn="l">
              <a:spcBef>
                <a:spcPts val="320"/>
              </a:spcBef>
              <a:spcAft>
                <a:spcPts val="0"/>
              </a:spcAft>
              <a:buClr>
                <a:schemeClr val="dk1"/>
              </a:buClr>
              <a:buSzPts val="1100"/>
              <a:buFont typeface="Arial"/>
              <a:buNone/>
            </a:pPr>
            <a:r>
              <a:rPr lang="en" sz="1600"/>
              <a:t>Final Presentation</a:t>
            </a:r>
            <a:endParaRPr sz="1600"/>
          </a:p>
          <a:p>
            <a:pPr indent="0" lvl="0" marL="0" rtl="0" algn="l">
              <a:spcBef>
                <a:spcPts val="320"/>
              </a:spcBef>
              <a:spcAft>
                <a:spcPts val="0"/>
              </a:spcAft>
              <a:buClr>
                <a:schemeClr val="dk1"/>
              </a:buClr>
              <a:buSzPts val="1100"/>
              <a:buFont typeface="Arial"/>
              <a:buNone/>
            </a:pPr>
            <a:r>
              <a:rPr lang="en" sz="1600"/>
              <a:t>3 August 2022</a:t>
            </a:r>
            <a:endParaRPr sz="1600"/>
          </a:p>
          <a:p>
            <a:pPr indent="0" lvl="0" marL="0" rtl="0" algn="l">
              <a:spcBef>
                <a:spcPts val="320"/>
              </a:spcBef>
              <a:spcAft>
                <a:spcPts val="0"/>
              </a:spcAft>
              <a:buClr>
                <a:srgbClr val="004C97"/>
              </a:buClr>
              <a:buSzPts val="1600"/>
              <a:buFont typeface="Helvetica Neue"/>
              <a:buNone/>
            </a:pPr>
            <a:r>
              <a:t/>
            </a:r>
            <a:endParaRPr sz="1600"/>
          </a:p>
          <a:p>
            <a:pPr indent="0" lvl="0" marL="0" rtl="0" algn="l">
              <a:spcBef>
                <a:spcPts val="320"/>
              </a:spcBef>
              <a:spcAft>
                <a:spcPts val="0"/>
              </a:spcAft>
              <a:buClr>
                <a:srgbClr val="004C97"/>
              </a:buClr>
              <a:buSzPts val="1600"/>
              <a:buFont typeface="Helvetica Neue"/>
              <a:buNone/>
            </a:pPr>
            <a:r>
              <a:t/>
            </a:r>
            <a:endParaRPr/>
          </a:p>
        </p:txBody>
      </p:sp>
      <p:sp>
        <p:nvSpPr>
          <p:cNvPr id="127" name="Google Shape;127;p20"/>
          <p:cNvSpPr txBox="1"/>
          <p:nvPr>
            <p:ph idx="2" type="body"/>
          </p:nvPr>
        </p:nvSpPr>
        <p:spPr>
          <a:xfrm>
            <a:off x="341924" y="2963881"/>
            <a:ext cx="8499232" cy="752287"/>
          </a:xfrm>
          <a:prstGeom prst="rect">
            <a:avLst/>
          </a:prstGeom>
          <a:noFill/>
          <a:ln>
            <a:noFill/>
          </a:ln>
        </p:spPr>
        <p:txBody>
          <a:bodyPr anchorCtr="0" anchor="ctr" bIns="45700" lIns="0" spcFirstLastPara="1" rIns="91425" wrap="square" tIns="45700">
            <a:noAutofit/>
          </a:bodyPr>
          <a:lstStyle/>
          <a:p>
            <a:pPr indent="0" lvl="0" marL="0" rtl="0" algn="l">
              <a:lnSpc>
                <a:spcPct val="100000"/>
              </a:lnSpc>
              <a:spcBef>
                <a:spcPts val="0"/>
              </a:spcBef>
              <a:spcAft>
                <a:spcPts val="0"/>
              </a:spcAft>
              <a:buClr>
                <a:srgbClr val="004C97"/>
              </a:buClr>
              <a:buSzPts val="1800"/>
              <a:buFont typeface="Helvetica Neue"/>
              <a:buNone/>
            </a:pPr>
            <a:r>
              <a:rPr lang="en" sz="1800"/>
              <a:t>Upward Muon Search Experiment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217" name="Google Shape;217;p29"/>
          <p:cNvSpPr txBox="1"/>
          <p:nvPr>
            <p:ph idx="11" type="ftr"/>
          </p:nvPr>
        </p:nvSpPr>
        <p:spPr>
          <a:xfrm>
            <a:off x="1530602"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t/>
            </a:r>
            <a:endParaRPr/>
          </a:p>
        </p:txBody>
      </p:sp>
      <p:sp>
        <p:nvSpPr>
          <p:cNvPr id="218" name="Google Shape;218;p29"/>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fld id="{00000000-1234-1234-1234-123412341234}" type="slidenum">
              <a:rPr lang="en"/>
              <a:t>‹#›</a:t>
            </a:fld>
            <a:endParaRPr/>
          </a:p>
        </p:txBody>
      </p:sp>
      <p:sp>
        <p:nvSpPr>
          <p:cNvPr id="219" name="Google Shape;219;p29"/>
          <p:cNvSpPr txBox="1"/>
          <p:nvPr>
            <p:ph type="title"/>
          </p:nvPr>
        </p:nvSpPr>
        <p:spPr>
          <a:xfrm>
            <a:off x="457200" y="646589"/>
            <a:ext cx="8686800" cy="321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500"/>
              <a:t>Geometry</a:t>
            </a:r>
            <a:endParaRPr sz="2500"/>
          </a:p>
          <a:p>
            <a:pPr indent="0" lvl="0" marL="0" rtl="0" algn="l">
              <a:spcBef>
                <a:spcPts val="0"/>
              </a:spcBef>
              <a:spcAft>
                <a:spcPts val="0"/>
              </a:spcAft>
              <a:buNone/>
            </a:pPr>
            <a:r>
              <a:t/>
            </a:r>
            <a:endParaRPr sz="2500"/>
          </a:p>
        </p:txBody>
      </p:sp>
      <p:sp>
        <p:nvSpPr>
          <p:cNvPr id="220" name="Google Shape;220;p29"/>
          <p:cNvSpPr txBox="1"/>
          <p:nvPr/>
        </p:nvSpPr>
        <p:spPr>
          <a:xfrm>
            <a:off x="0" y="967600"/>
            <a:ext cx="8606400" cy="287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0" lvl="0" marL="0" rtl="0" algn="l">
              <a:spcBef>
                <a:spcPts val="0"/>
              </a:spcBef>
              <a:spcAft>
                <a:spcPts val="0"/>
              </a:spcAft>
              <a:buNone/>
            </a:pPr>
            <a:r>
              <a:t/>
            </a:r>
            <a:endParaRPr/>
          </a:p>
          <a:p>
            <a:pPr indent="0" lvl="0" marL="457200" rtl="0" algn="l">
              <a:lnSpc>
                <a:spcPct val="2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221" name="Google Shape;221;p29"/>
          <p:cNvPicPr preferRelativeResize="0"/>
          <p:nvPr/>
        </p:nvPicPr>
        <p:blipFill rotWithShape="1">
          <a:blip r:embed="rId3">
            <a:alphaModFix/>
          </a:blip>
          <a:srcRect b="0" l="0" r="0" t="0"/>
          <a:stretch/>
        </p:blipFill>
        <p:spPr>
          <a:xfrm>
            <a:off x="4392475" y="1410613"/>
            <a:ext cx="4751525" cy="2423118"/>
          </a:xfrm>
          <a:prstGeom prst="rect">
            <a:avLst/>
          </a:prstGeom>
          <a:noFill/>
          <a:ln>
            <a:noFill/>
          </a:ln>
        </p:spPr>
      </p:pic>
      <p:pic>
        <p:nvPicPr>
          <p:cNvPr id="222" name="Google Shape;222;p29"/>
          <p:cNvPicPr preferRelativeResize="0"/>
          <p:nvPr/>
        </p:nvPicPr>
        <p:blipFill rotWithShape="1">
          <a:blip r:embed="rId4">
            <a:alphaModFix/>
          </a:blip>
          <a:srcRect b="7746" l="5608" r="12161" t="17915"/>
          <a:stretch/>
        </p:blipFill>
        <p:spPr>
          <a:xfrm>
            <a:off x="0" y="967600"/>
            <a:ext cx="4392474" cy="3309150"/>
          </a:xfrm>
          <a:prstGeom prst="rect">
            <a:avLst/>
          </a:prstGeom>
          <a:noFill/>
          <a:ln>
            <a:noFill/>
          </a:ln>
        </p:spPr>
      </p:pic>
      <p:sp>
        <p:nvSpPr>
          <p:cNvPr id="223" name="Google Shape;223;p29"/>
          <p:cNvSpPr txBox="1"/>
          <p:nvPr/>
        </p:nvSpPr>
        <p:spPr>
          <a:xfrm>
            <a:off x="2082475" y="1867900"/>
            <a:ext cx="3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1</a:t>
            </a:r>
            <a:endParaRPr b="1" sz="1000"/>
          </a:p>
        </p:txBody>
      </p:sp>
      <p:sp>
        <p:nvSpPr>
          <p:cNvPr id="224" name="Google Shape;224;p29"/>
          <p:cNvSpPr txBox="1"/>
          <p:nvPr/>
        </p:nvSpPr>
        <p:spPr>
          <a:xfrm>
            <a:off x="1763875" y="2126950"/>
            <a:ext cx="3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2</a:t>
            </a:r>
            <a:endParaRPr b="1" sz="1000"/>
          </a:p>
        </p:txBody>
      </p:sp>
      <p:sp>
        <p:nvSpPr>
          <p:cNvPr id="225" name="Google Shape;225;p29"/>
          <p:cNvSpPr txBox="1"/>
          <p:nvPr/>
        </p:nvSpPr>
        <p:spPr>
          <a:xfrm>
            <a:off x="2150750" y="2571750"/>
            <a:ext cx="3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4</a:t>
            </a:r>
            <a:endParaRPr b="1" sz="1000"/>
          </a:p>
        </p:txBody>
      </p:sp>
      <p:sp>
        <p:nvSpPr>
          <p:cNvPr id="226" name="Google Shape;226;p29"/>
          <p:cNvSpPr txBox="1"/>
          <p:nvPr/>
        </p:nvSpPr>
        <p:spPr>
          <a:xfrm>
            <a:off x="1763875" y="2995600"/>
            <a:ext cx="31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3</a:t>
            </a:r>
            <a:endParaRPr b="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228600" y="317164"/>
            <a:ext cx="8686800" cy="321000"/>
          </a:xfrm>
          <a:prstGeom prst="rect">
            <a:avLst/>
          </a:prstGeom>
        </p:spPr>
        <p:txBody>
          <a:bodyPr anchorCtr="0" anchor="b" bIns="0" lIns="0" spcFirstLastPara="1" rIns="0" wrap="square" tIns="0">
            <a:normAutofit fontScale="90000"/>
          </a:bodyPr>
          <a:lstStyle/>
          <a:p>
            <a:pPr indent="0" lvl="0" marL="0" rtl="0" algn="l">
              <a:spcBef>
                <a:spcPts val="0"/>
              </a:spcBef>
              <a:spcAft>
                <a:spcPts val="0"/>
              </a:spcAft>
              <a:buNone/>
            </a:pPr>
            <a:r>
              <a:rPr lang="en"/>
              <a:t>Calculation of Limit/Signal Region</a:t>
            </a:r>
            <a:endParaRPr/>
          </a:p>
        </p:txBody>
      </p:sp>
      <p:sp>
        <p:nvSpPr>
          <p:cNvPr id="232" name="Google Shape;232;p30"/>
          <p:cNvSpPr txBox="1"/>
          <p:nvPr/>
        </p:nvSpPr>
        <p:spPr>
          <a:xfrm>
            <a:off x="77925" y="1307925"/>
            <a:ext cx="2674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Ch1: 2.179 (m)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rPr b="1" lang="en">
                <a:solidFill>
                  <a:schemeClr val="dk1"/>
                </a:solidFill>
              </a:rPr>
              <a:t>Ch2: 1.697 (m)</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Ch3: 0.032	 (m)</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Ch4: 0.758	(m)</a:t>
            </a:r>
            <a:endParaRPr/>
          </a:p>
        </p:txBody>
      </p:sp>
      <p:sp>
        <p:nvSpPr>
          <p:cNvPr id="233" name="Google Shape;233;p30"/>
          <p:cNvSpPr txBox="1"/>
          <p:nvPr/>
        </p:nvSpPr>
        <p:spPr>
          <a:xfrm>
            <a:off x="2471525" y="2234325"/>
            <a:ext cx="28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1.697 (m) - 0.032 (m) = 1.67 (m) </a:t>
            </a:r>
            <a:endParaRPr/>
          </a:p>
        </p:txBody>
      </p:sp>
      <p:sp>
        <p:nvSpPr>
          <p:cNvPr id="234" name="Google Shape;234;p30"/>
          <p:cNvSpPr txBox="1"/>
          <p:nvPr/>
        </p:nvSpPr>
        <p:spPr>
          <a:xfrm>
            <a:off x="6469800" y="2234325"/>
            <a:ext cx="26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1.67 (m) / c = 5.6 (ns)</a:t>
            </a:r>
            <a:endParaRPr/>
          </a:p>
        </p:txBody>
      </p:sp>
      <p:sp>
        <p:nvSpPr>
          <p:cNvPr id="235" name="Google Shape;235;p30"/>
          <p:cNvSpPr txBox="1"/>
          <p:nvPr/>
        </p:nvSpPr>
        <p:spPr>
          <a:xfrm>
            <a:off x="544025" y="3716675"/>
            <a:ext cx="27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2.86 (ns) - 11.2 (ns) = -8.34 (ns)</a:t>
            </a:r>
            <a:endParaRPr/>
          </a:p>
        </p:txBody>
      </p:sp>
      <p:sp>
        <p:nvSpPr>
          <p:cNvPr id="236" name="Google Shape;236;p30"/>
          <p:cNvSpPr txBox="1"/>
          <p:nvPr/>
        </p:nvSpPr>
        <p:spPr>
          <a:xfrm>
            <a:off x="5159525" y="3608975"/>
            <a:ext cx="439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-8.34 (ns)</a:t>
            </a:r>
            <a:r>
              <a:rPr lang="en">
                <a:solidFill>
                  <a:schemeClr val="dk1"/>
                </a:solidFill>
              </a:rPr>
              <a:t> + (2 * 2.4 (ns)) = -3.54 (ns) (Limit 1)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-8.34 (ns) </a:t>
            </a:r>
            <a:r>
              <a:rPr lang="en">
                <a:solidFill>
                  <a:schemeClr val="dk1"/>
                </a:solidFill>
              </a:rPr>
              <a:t>- (2 * 2.4 (ns)) = -13.14 (ns) (Limit 2)</a:t>
            </a:r>
            <a:endParaRPr>
              <a:solidFill>
                <a:schemeClr val="dk1"/>
              </a:solidFill>
            </a:endParaRPr>
          </a:p>
        </p:txBody>
      </p:sp>
      <p:cxnSp>
        <p:nvCxnSpPr>
          <p:cNvPr id="237" name="Google Shape;237;p30"/>
          <p:cNvCxnSpPr>
            <a:endCxn id="233" idx="1"/>
          </p:cNvCxnSpPr>
          <p:nvPr/>
        </p:nvCxnSpPr>
        <p:spPr>
          <a:xfrm flipH="1" rot="10800000">
            <a:off x="1488725" y="2434425"/>
            <a:ext cx="982800" cy="156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30"/>
          <p:cNvCxnSpPr>
            <a:stCxn id="233" idx="3"/>
            <a:endCxn id="234" idx="1"/>
          </p:cNvCxnSpPr>
          <p:nvPr/>
        </p:nvCxnSpPr>
        <p:spPr>
          <a:xfrm>
            <a:off x="5361725" y="2434425"/>
            <a:ext cx="1108200" cy="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30"/>
          <p:cNvCxnSpPr>
            <a:stCxn id="235" idx="3"/>
            <a:endCxn id="236" idx="1"/>
          </p:cNvCxnSpPr>
          <p:nvPr/>
        </p:nvCxnSpPr>
        <p:spPr>
          <a:xfrm>
            <a:off x="3275525" y="3916775"/>
            <a:ext cx="1884000" cy="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30"/>
          <p:cNvCxnSpPr>
            <a:stCxn id="234" idx="2"/>
            <a:endCxn id="235" idx="0"/>
          </p:cNvCxnSpPr>
          <p:nvPr/>
        </p:nvCxnSpPr>
        <p:spPr>
          <a:xfrm rot="5400000">
            <a:off x="4317300" y="227025"/>
            <a:ext cx="1082100" cy="5897100"/>
          </a:xfrm>
          <a:prstGeom prst="curvedConnector3">
            <a:avLst>
              <a:gd fmla="val 50002" name="adj1"/>
            </a:avLst>
          </a:prstGeom>
          <a:noFill/>
          <a:ln cap="flat" cmpd="sng" w="9525">
            <a:solidFill>
              <a:schemeClr val="dk2"/>
            </a:solidFill>
            <a:prstDash val="solid"/>
            <a:round/>
            <a:headEnd len="med" w="med" type="none"/>
            <a:tailEnd len="med" w="med" type="none"/>
          </a:ln>
        </p:spPr>
      </p:cxnSp>
      <p:sp>
        <p:nvSpPr>
          <p:cNvPr id="241" name="Google Shape;241;p30"/>
          <p:cNvSpPr txBox="1"/>
          <p:nvPr/>
        </p:nvSpPr>
        <p:spPr>
          <a:xfrm>
            <a:off x="249000" y="3297250"/>
            <a:ext cx="68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Mean </a:t>
            </a:r>
            <a:endParaRPr b="1" sz="1300"/>
          </a:p>
        </p:txBody>
      </p:sp>
      <p:cxnSp>
        <p:nvCxnSpPr>
          <p:cNvPr id="242" name="Google Shape;242;p30"/>
          <p:cNvCxnSpPr>
            <a:stCxn id="241" idx="2"/>
          </p:cNvCxnSpPr>
          <p:nvPr/>
        </p:nvCxnSpPr>
        <p:spPr>
          <a:xfrm>
            <a:off x="589050" y="3682150"/>
            <a:ext cx="240300" cy="1167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0"/>
          <p:cNvSpPr txBox="1"/>
          <p:nvPr/>
        </p:nvSpPr>
        <p:spPr>
          <a:xfrm>
            <a:off x="7367250" y="3216525"/>
            <a:ext cx="879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Sigma</a:t>
            </a:r>
            <a:endParaRPr b="1" sz="1300"/>
          </a:p>
        </p:txBody>
      </p:sp>
      <p:cxnSp>
        <p:nvCxnSpPr>
          <p:cNvPr id="244" name="Google Shape;244;p30"/>
          <p:cNvCxnSpPr>
            <a:stCxn id="243" idx="1"/>
          </p:cNvCxnSpPr>
          <p:nvPr/>
        </p:nvCxnSpPr>
        <p:spPr>
          <a:xfrm flipH="1">
            <a:off x="6822750" y="3408975"/>
            <a:ext cx="544500" cy="2835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30"/>
          <p:cNvSpPr txBox="1"/>
          <p:nvPr/>
        </p:nvSpPr>
        <p:spPr>
          <a:xfrm>
            <a:off x="1488725" y="2110150"/>
            <a:ext cx="110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Distance</a:t>
            </a:r>
            <a:endParaRPr sz="1300"/>
          </a:p>
        </p:txBody>
      </p:sp>
      <p:sp>
        <p:nvSpPr>
          <p:cNvPr id="246" name="Google Shape;246;p30"/>
          <p:cNvSpPr txBox="1"/>
          <p:nvPr/>
        </p:nvSpPr>
        <p:spPr>
          <a:xfrm>
            <a:off x="5263775" y="2069775"/>
            <a:ext cx="188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Speed of Light</a:t>
            </a:r>
            <a:endParaRPr sz="1300"/>
          </a:p>
        </p:txBody>
      </p:sp>
      <p:sp>
        <p:nvSpPr>
          <p:cNvPr id="247" name="Google Shape;247;p30"/>
          <p:cNvSpPr txBox="1"/>
          <p:nvPr/>
        </p:nvSpPr>
        <p:spPr>
          <a:xfrm>
            <a:off x="3525900" y="3548050"/>
            <a:ext cx="154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Limit Calculation</a:t>
            </a:r>
            <a:endParaRPr sz="1300"/>
          </a:p>
        </p:txBody>
      </p:sp>
      <p:cxnSp>
        <p:nvCxnSpPr>
          <p:cNvPr id="248" name="Google Shape;248;p30"/>
          <p:cNvCxnSpPr/>
          <p:nvPr/>
        </p:nvCxnSpPr>
        <p:spPr>
          <a:xfrm flipH="1">
            <a:off x="7453650" y="1991400"/>
            <a:ext cx="90900" cy="34140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30"/>
          <p:cNvSpPr txBox="1"/>
          <p:nvPr/>
        </p:nvSpPr>
        <p:spPr>
          <a:xfrm>
            <a:off x="7203175" y="1663075"/>
            <a:ext cx="154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Speed of Light</a:t>
            </a:r>
            <a:endParaRPr sz="1300"/>
          </a:p>
        </p:txBody>
      </p:sp>
      <p:sp>
        <p:nvSpPr>
          <p:cNvPr id="250" name="Google Shape;250;p30"/>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251" name="Google Shape;251;p30"/>
          <p:cNvSpPr txBox="1"/>
          <p:nvPr>
            <p:ph idx="11" type="ftr"/>
          </p:nvPr>
        </p:nvSpPr>
        <p:spPr>
          <a:xfrm>
            <a:off x="1530603"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rPr lang="en"/>
              <a:t>``````````````````````````````````````````````````````````````````````````````````</a:t>
            </a:r>
            <a:endParaRPr/>
          </a:p>
        </p:txBody>
      </p:sp>
      <p:sp>
        <p:nvSpPr>
          <p:cNvPr id="252" name="Google Shape;252;p30"/>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228600" y="270439"/>
            <a:ext cx="8686800" cy="321000"/>
          </a:xfrm>
          <a:prstGeom prst="rect">
            <a:avLst/>
          </a:prstGeom>
        </p:spPr>
        <p:txBody>
          <a:bodyPr anchorCtr="0" anchor="b" bIns="0" lIns="0" spcFirstLastPara="1" rIns="0" wrap="square" tIns="0">
            <a:normAutofit fontScale="90000"/>
          </a:bodyPr>
          <a:lstStyle/>
          <a:p>
            <a:pPr indent="0" lvl="0" marL="0" rtl="0" algn="l">
              <a:spcBef>
                <a:spcPts val="0"/>
              </a:spcBef>
              <a:spcAft>
                <a:spcPts val="0"/>
              </a:spcAft>
              <a:buNone/>
            </a:pPr>
            <a:r>
              <a:rPr lang="en" sz="1950"/>
              <a:t>Linear vs Log Plots: ch3-ch1</a:t>
            </a:r>
            <a:endParaRPr/>
          </a:p>
        </p:txBody>
      </p:sp>
      <p:pic>
        <p:nvPicPr>
          <p:cNvPr id="258" name="Google Shape;258;p31"/>
          <p:cNvPicPr preferRelativeResize="0"/>
          <p:nvPr/>
        </p:nvPicPr>
        <p:blipFill>
          <a:blip r:embed="rId3">
            <a:alphaModFix/>
          </a:blip>
          <a:stretch>
            <a:fillRect/>
          </a:stretch>
        </p:blipFill>
        <p:spPr>
          <a:xfrm>
            <a:off x="611650" y="784639"/>
            <a:ext cx="3762375" cy="2647950"/>
          </a:xfrm>
          <a:prstGeom prst="rect">
            <a:avLst/>
          </a:prstGeom>
          <a:noFill/>
          <a:ln>
            <a:noFill/>
          </a:ln>
        </p:spPr>
      </p:pic>
      <p:pic>
        <p:nvPicPr>
          <p:cNvPr id="259" name="Google Shape;259;p31"/>
          <p:cNvPicPr preferRelativeResize="0"/>
          <p:nvPr/>
        </p:nvPicPr>
        <p:blipFill>
          <a:blip r:embed="rId4">
            <a:alphaModFix/>
          </a:blip>
          <a:stretch>
            <a:fillRect/>
          </a:stretch>
        </p:blipFill>
        <p:spPr>
          <a:xfrm>
            <a:off x="4608075" y="784639"/>
            <a:ext cx="3705225" cy="2647950"/>
          </a:xfrm>
          <a:prstGeom prst="rect">
            <a:avLst/>
          </a:prstGeom>
          <a:noFill/>
          <a:ln>
            <a:noFill/>
          </a:ln>
        </p:spPr>
      </p:pic>
      <p:sp>
        <p:nvSpPr>
          <p:cNvPr id="260" name="Google Shape;260;p31"/>
          <p:cNvSpPr txBox="1"/>
          <p:nvPr/>
        </p:nvSpPr>
        <p:spPr>
          <a:xfrm>
            <a:off x="2632975" y="3524475"/>
            <a:ext cx="40239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Signal Region: Between -15.2 (ns) and -5.2 (ns)</a:t>
            </a:r>
            <a:endParaRPr sz="12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Signal Events: 6</a:t>
            </a:r>
            <a:endParaRPr sz="12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Ratio: 6/8,000 = 0.07%</a:t>
            </a:r>
            <a:endParaRPr sz="1200">
              <a:solidFill>
                <a:srgbClr val="505050"/>
              </a:solidFill>
              <a:latin typeface="Helvetica Neue"/>
              <a:ea typeface="Helvetica Neue"/>
              <a:cs typeface="Helvetica Neue"/>
              <a:sym typeface="Helvetica Neue"/>
            </a:endParaRPr>
          </a:p>
        </p:txBody>
      </p:sp>
      <p:cxnSp>
        <p:nvCxnSpPr>
          <p:cNvPr id="261" name="Google Shape;261;p31"/>
          <p:cNvCxnSpPr/>
          <p:nvPr/>
        </p:nvCxnSpPr>
        <p:spPr>
          <a:xfrm flipH="1">
            <a:off x="1724825" y="3071800"/>
            <a:ext cx="785700" cy="10200"/>
          </a:xfrm>
          <a:prstGeom prst="straightConnector1">
            <a:avLst/>
          </a:prstGeom>
          <a:noFill/>
          <a:ln cap="flat" cmpd="sng" w="38100">
            <a:solidFill>
              <a:srgbClr val="FF0000"/>
            </a:solidFill>
            <a:prstDash val="solid"/>
            <a:round/>
            <a:headEnd len="med" w="med" type="none"/>
            <a:tailEnd len="med" w="med" type="none"/>
          </a:ln>
        </p:spPr>
      </p:cxnSp>
      <p:cxnSp>
        <p:nvCxnSpPr>
          <p:cNvPr id="262" name="Google Shape;262;p31"/>
          <p:cNvCxnSpPr/>
          <p:nvPr/>
        </p:nvCxnSpPr>
        <p:spPr>
          <a:xfrm flipH="1">
            <a:off x="5594815" y="3071800"/>
            <a:ext cx="785700" cy="10200"/>
          </a:xfrm>
          <a:prstGeom prst="straightConnector1">
            <a:avLst/>
          </a:prstGeom>
          <a:noFill/>
          <a:ln cap="flat" cmpd="sng" w="38100">
            <a:solidFill>
              <a:srgbClr val="FF0000"/>
            </a:solidFill>
            <a:prstDash val="solid"/>
            <a:round/>
            <a:headEnd len="med" w="med" type="none"/>
            <a:tailEnd len="med" w="med" type="none"/>
          </a:ln>
        </p:spPr>
      </p:cxnSp>
      <p:sp>
        <p:nvSpPr>
          <p:cNvPr id="263" name="Google Shape;263;p31"/>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264" name="Google Shape;264;p31"/>
          <p:cNvSpPr txBox="1"/>
          <p:nvPr>
            <p:ph idx="11" type="ftr"/>
          </p:nvPr>
        </p:nvSpPr>
        <p:spPr>
          <a:xfrm>
            <a:off x="1530603"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Serena </a:t>
            </a:r>
            <a:r>
              <a:rPr lang="en"/>
              <a:t>| Upward Muon Search</a:t>
            </a:r>
            <a:endParaRPr b="1"/>
          </a:p>
          <a:p>
            <a:pPr indent="0" lvl="0" marL="0" rtl="0" algn="l">
              <a:spcBef>
                <a:spcPts val="0"/>
              </a:spcBef>
              <a:spcAft>
                <a:spcPts val="0"/>
              </a:spcAft>
              <a:buNone/>
            </a:pPr>
            <a:r>
              <a:rPr lang="en"/>
              <a:t>``````````````````````````````````````````````````````````````````````````````````</a:t>
            </a:r>
            <a:endParaRPr/>
          </a:p>
        </p:txBody>
      </p:sp>
      <p:sp>
        <p:nvSpPr>
          <p:cNvPr id="265" name="Google Shape;265;p31"/>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228600" y="270439"/>
            <a:ext cx="8686800" cy="3210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 sz="1950"/>
              <a:t>Linear vs Log Plots: ch4-ch2</a:t>
            </a:r>
            <a:endParaRPr/>
          </a:p>
        </p:txBody>
      </p:sp>
      <p:pic>
        <p:nvPicPr>
          <p:cNvPr id="271" name="Google Shape;271;p32"/>
          <p:cNvPicPr preferRelativeResize="0"/>
          <p:nvPr/>
        </p:nvPicPr>
        <p:blipFill>
          <a:blip r:embed="rId3">
            <a:alphaModFix/>
          </a:blip>
          <a:stretch>
            <a:fillRect/>
          </a:stretch>
        </p:blipFill>
        <p:spPr>
          <a:xfrm>
            <a:off x="4871675" y="863488"/>
            <a:ext cx="3705225" cy="2647950"/>
          </a:xfrm>
          <a:prstGeom prst="rect">
            <a:avLst/>
          </a:prstGeom>
          <a:noFill/>
          <a:ln>
            <a:noFill/>
          </a:ln>
        </p:spPr>
      </p:pic>
      <p:pic>
        <p:nvPicPr>
          <p:cNvPr id="272" name="Google Shape;272;p32"/>
          <p:cNvPicPr preferRelativeResize="0"/>
          <p:nvPr/>
        </p:nvPicPr>
        <p:blipFill>
          <a:blip r:embed="rId4">
            <a:alphaModFix/>
          </a:blip>
          <a:stretch>
            <a:fillRect/>
          </a:stretch>
        </p:blipFill>
        <p:spPr>
          <a:xfrm>
            <a:off x="567075" y="863488"/>
            <a:ext cx="3762375" cy="2647950"/>
          </a:xfrm>
          <a:prstGeom prst="rect">
            <a:avLst/>
          </a:prstGeom>
          <a:noFill/>
          <a:ln>
            <a:noFill/>
          </a:ln>
        </p:spPr>
      </p:pic>
      <p:sp>
        <p:nvSpPr>
          <p:cNvPr id="273" name="Google Shape;273;p32"/>
          <p:cNvSpPr txBox="1"/>
          <p:nvPr/>
        </p:nvSpPr>
        <p:spPr>
          <a:xfrm>
            <a:off x="2975750" y="3511450"/>
            <a:ext cx="33624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Signal Region: Between -8.9 (ns) and -1.7 (ns)</a:t>
            </a:r>
            <a:endParaRPr sz="12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Signal Events: 554</a:t>
            </a:r>
            <a:endParaRPr sz="12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Ratio: 554/8,000 = 6.9%</a:t>
            </a:r>
            <a:endParaRPr sz="1200">
              <a:solidFill>
                <a:srgbClr val="505050"/>
              </a:solidFill>
              <a:latin typeface="Helvetica Neue"/>
              <a:ea typeface="Helvetica Neue"/>
              <a:cs typeface="Helvetica Neue"/>
              <a:sym typeface="Helvetica Neue"/>
            </a:endParaRPr>
          </a:p>
        </p:txBody>
      </p:sp>
      <p:cxnSp>
        <p:nvCxnSpPr>
          <p:cNvPr id="274" name="Google Shape;274;p32"/>
          <p:cNvCxnSpPr/>
          <p:nvPr/>
        </p:nvCxnSpPr>
        <p:spPr>
          <a:xfrm rot="10800000">
            <a:off x="2975738" y="3141063"/>
            <a:ext cx="197100" cy="5700"/>
          </a:xfrm>
          <a:prstGeom prst="straightConnector1">
            <a:avLst/>
          </a:prstGeom>
          <a:noFill/>
          <a:ln cap="flat" cmpd="sng" w="38100">
            <a:solidFill>
              <a:srgbClr val="FF0000"/>
            </a:solidFill>
            <a:prstDash val="solid"/>
            <a:round/>
            <a:headEnd len="med" w="med" type="none"/>
            <a:tailEnd len="med" w="med" type="none"/>
          </a:ln>
        </p:spPr>
      </p:cxnSp>
      <p:cxnSp>
        <p:nvCxnSpPr>
          <p:cNvPr id="275" name="Google Shape;275;p32"/>
          <p:cNvCxnSpPr/>
          <p:nvPr/>
        </p:nvCxnSpPr>
        <p:spPr>
          <a:xfrm flipH="1" rot="10800000">
            <a:off x="7175016" y="3172569"/>
            <a:ext cx="213600" cy="300"/>
          </a:xfrm>
          <a:prstGeom prst="straightConnector1">
            <a:avLst/>
          </a:prstGeom>
          <a:noFill/>
          <a:ln cap="flat" cmpd="sng" w="38100">
            <a:solidFill>
              <a:srgbClr val="FF0000"/>
            </a:solidFill>
            <a:prstDash val="solid"/>
            <a:round/>
            <a:headEnd len="med" w="med" type="none"/>
            <a:tailEnd len="med" w="med" type="none"/>
          </a:ln>
        </p:spPr>
      </p:cxnSp>
      <p:sp>
        <p:nvSpPr>
          <p:cNvPr id="276" name="Google Shape;276;p32"/>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277" name="Google Shape;277;p32"/>
          <p:cNvSpPr txBox="1"/>
          <p:nvPr>
            <p:ph idx="11" type="ftr"/>
          </p:nvPr>
        </p:nvSpPr>
        <p:spPr>
          <a:xfrm>
            <a:off x="1530603"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Serena </a:t>
            </a:r>
            <a:r>
              <a:rPr lang="en"/>
              <a:t>| Upward Muon Search</a:t>
            </a:r>
            <a:endParaRPr b="1"/>
          </a:p>
          <a:p>
            <a:pPr indent="0" lvl="0" marL="0" rtl="0" algn="l">
              <a:spcBef>
                <a:spcPts val="0"/>
              </a:spcBef>
              <a:spcAft>
                <a:spcPts val="0"/>
              </a:spcAft>
              <a:buNone/>
            </a:pPr>
            <a:r>
              <a:rPr lang="en"/>
              <a:t>``````````````````````````````````````````````````````````````````````````````````</a:t>
            </a:r>
            <a:endParaRPr/>
          </a:p>
        </p:txBody>
      </p:sp>
      <p:sp>
        <p:nvSpPr>
          <p:cNvPr id="278" name="Google Shape;278;p32"/>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3"/>
          <p:cNvPicPr preferRelativeResize="0"/>
          <p:nvPr/>
        </p:nvPicPr>
        <p:blipFill>
          <a:blip r:embed="rId3">
            <a:alphaModFix/>
          </a:blip>
          <a:stretch>
            <a:fillRect/>
          </a:stretch>
        </p:blipFill>
        <p:spPr>
          <a:xfrm>
            <a:off x="4919488" y="644575"/>
            <a:ext cx="3705225" cy="2647950"/>
          </a:xfrm>
          <a:prstGeom prst="rect">
            <a:avLst/>
          </a:prstGeom>
          <a:noFill/>
          <a:ln>
            <a:noFill/>
          </a:ln>
        </p:spPr>
      </p:pic>
      <p:sp>
        <p:nvSpPr>
          <p:cNvPr id="284" name="Google Shape;284;p33"/>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285" name="Google Shape;285;p33"/>
          <p:cNvSpPr txBox="1"/>
          <p:nvPr>
            <p:ph idx="11" type="ftr"/>
          </p:nvPr>
        </p:nvSpPr>
        <p:spPr>
          <a:xfrm>
            <a:off x="1530603" y="4878160"/>
            <a:ext cx="6251958" cy="18215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Serena </a:t>
            </a:r>
            <a:r>
              <a:rPr lang="en"/>
              <a:t>| Upward Muon Search</a:t>
            </a:r>
            <a:endParaRPr b="1"/>
          </a:p>
          <a:p>
            <a:pPr indent="0" lvl="0" marL="0" rtl="0" algn="l">
              <a:spcBef>
                <a:spcPts val="0"/>
              </a:spcBef>
              <a:spcAft>
                <a:spcPts val="0"/>
              </a:spcAft>
              <a:buNone/>
            </a:pPr>
            <a:r>
              <a:t/>
            </a:r>
            <a:endParaRPr/>
          </a:p>
        </p:txBody>
      </p:sp>
      <p:sp>
        <p:nvSpPr>
          <p:cNvPr id="286" name="Google Shape;286;p33"/>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fld id="{00000000-1234-1234-1234-123412341234}" type="slidenum">
              <a:rPr lang="en"/>
              <a:t>‹#›</a:t>
            </a:fld>
            <a:endParaRPr/>
          </a:p>
        </p:txBody>
      </p:sp>
      <p:sp>
        <p:nvSpPr>
          <p:cNvPr id="287" name="Google Shape;287;p33"/>
          <p:cNvSpPr txBox="1"/>
          <p:nvPr>
            <p:ph type="title"/>
          </p:nvPr>
        </p:nvSpPr>
        <p:spPr>
          <a:xfrm>
            <a:off x="457200" y="155525"/>
            <a:ext cx="8686800" cy="320908"/>
          </a:xfrm>
          <a:prstGeom prst="rect">
            <a:avLst/>
          </a:prstGeom>
          <a:noFill/>
          <a:ln>
            <a:noFill/>
          </a:ln>
        </p:spPr>
        <p:txBody>
          <a:bodyPr anchorCtr="0" anchor="b" bIns="0" lIns="0" spcFirstLastPara="1" rIns="0" wrap="square" tIns="0">
            <a:normAutofit fontScale="90000"/>
          </a:bodyPr>
          <a:lstStyle/>
          <a:p>
            <a:pPr indent="0" lvl="0" marL="0" rtl="0" algn="l">
              <a:spcBef>
                <a:spcPts val="0"/>
              </a:spcBef>
              <a:spcAft>
                <a:spcPts val="0"/>
              </a:spcAft>
              <a:buNone/>
            </a:pPr>
            <a:r>
              <a:rPr lang="en" sz="1950"/>
              <a:t>Linear vs Log Plots: ch3-ch2</a:t>
            </a:r>
            <a:endParaRPr/>
          </a:p>
        </p:txBody>
      </p:sp>
      <p:pic>
        <p:nvPicPr>
          <p:cNvPr id="288" name="Google Shape;288;p33"/>
          <p:cNvPicPr preferRelativeResize="0"/>
          <p:nvPr/>
        </p:nvPicPr>
        <p:blipFill>
          <a:blip r:embed="rId4">
            <a:alphaModFix/>
          </a:blip>
          <a:stretch>
            <a:fillRect/>
          </a:stretch>
        </p:blipFill>
        <p:spPr>
          <a:xfrm>
            <a:off x="519277" y="708975"/>
            <a:ext cx="3642825" cy="2519183"/>
          </a:xfrm>
          <a:prstGeom prst="rect">
            <a:avLst/>
          </a:prstGeom>
          <a:noFill/>
          <a:ln>
            <a:noFill/>
          </a:ln>
        </p:spPr>
      </p:pic>
      <p:sp>
        <p:nvSpPr>
          <p:cNvPr id="289" name="Google Shape;289;p33"/>
          <p:cNvSpPr txBox="1"/>
          <p:nvPr/>
        </p:nvSpPr>
        <p:spPr>
          <a:xfrm>
            <a:off x="3072000" y="3292525"/>
            <a:ext cx="40173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Signal Region: Between -3.54 (ns) and -13.14 (ns)</a:t>
            </a:r>
            <a:endParaRPr sz="12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Signal Events: 471</a:t>
            </a:r>
            <a:endParaRPr sz="12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Ratio: 471/114,000 = 0.41%</a:t>
            </a:r>
            <a:endParaRPr sz="1200">
              <a:solidFill>
                <a:srgbClr val="505050"/>
              </a:solidFill>
              <a:latin typeface="Helvetica Neue"/>
              <a:ea typeface="Helvetica Neue"/>
              <a:cs typeface="Helvetica Neue"/>
              <a:sym typeface="Helvetica Neue"/>
            </a:endParaRPr>
          </a:p>
        </p:txBody>
      </p:sp>
      <p:cxnSp>
        <p:nvCxnSpPr>
          <p:cNvPr id="290" name="Google Shape;290;p33"/>
          <p:cNvCxnSpPr/>
          <p:nvPr/>
        </p:nvCxnSpPr>
        <p:spPr>
          <a:xfrm flipH="1">
            <a:off x="2005050" y="2877925"/>
            <a:ext cx="480000" cy="2700"/>
          </a:xfrm>
          <a:prstGeom prst="straightConnector1">
            <a:avLst/>
          </a:prstGeom>
          <a:noFill/>
          <a:ln cap="flat" cmpd="sng" w="38100">
            <a:solidFill>
              <a:srgbClr val="FF0000"/>
            </a:solidFill>
            <a:prstDash val="solid"/>
            <a:round/>
            <a:headEnd len="med" w="med" type="none"/>
            <a:tailEnd len="med" w="med" type="none"/>
          </a:ln>
        </p:spPr>
      </p:cxnSp>
      <p:cxnSp>
        <p:nvCxnSpPr>
          <p:cNvPr id="291" name="Google Shape;291;p33"/>
          <p:cNvCxnSpPr/>
          <p:nvPr/>
        </p:nvCxnSpPr>
        <p:spPr>
          <a:xfrm rot="10800000">
            <a:off x="6368016" y="2939820"/>
            <a:ext cx="482400" cy="87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4"/>
          <p:cNvPicPr preferRelativeResize="0"/>
          <p:nvPr/>
        </p:nvPicPr>
        <p:blipFill>
          <a:blip r:embed="rId3">
            <a:alphaModFix/>
          </a:blip>
          <a:stretch>
            <a:fillRect/>
          </a:stretch>
        </p:blipFill>
        <p:spPr>
          <a:xfrm>
            <a:off x="4833975" y="709463"/>
            <a:ext cx="3705225" cy="2647950"/>
          </a:xfrm>
          <a:prstGeom prst="rect">
            <a:avLst/>
          </a:prstGeom>
          <a:noFill/>
          <a:ln>
            <a:noFill/>
          </a:ln>
        </p:spPr>
      </p:pic>
      <p:pic>
        <p:nvPicPr>
          <p:cNvPr id="297" name="Google Shape;297;p34"/>
          <p:cNvPicPr preferRelativeResize="0"/>
          <p:nvPr/>
        </p:nvPicPr>
        <p:blipFill>
          <a:blip r:embed="rId4">
            <a:alphaModFix/>
          </a:blip>
          <a:stretch>
            <a:fillRect/>
          </a:stretch>
        </p:blipFill>
        <p:spPr>
          <a:xfrm>
            <a:off x="342125" y="709463"/>
            <a:ext cx="3829050" cy="2647950"/>
          </a:xfrm>
          <a:prstGeom prst="rect">
            <a:avLst/>
          </a:prstGeom>
          <a:noFill/>
          <a:ln>
            <a:noFill/>
          </a:ln>
        </p:spPr>
      </p:pic>
      <p:sp>
        <p:nvSpPr>
          <p:cNvPr id="298" name="Google Shape;298;p34"/>
          <p:cNvSpPr txBox="1"/>
          <p:nvPr/>
        </p:nvSpPr>
        <p:spPr>
          <a:xfrm>
            <a:off x="222250" y="163275"/>
            <a:ext cx="6021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004C97"/>
                </a:solidFill>
                <a:latin typeface="Helvetica Neue"/>
                <a:ea typeface="Helvetica Neue"/>
                <a:cs typeface="Helvetica Neue"/>
                <a:sym typeface="Helvetica Neue"/>
              </a:rPr>
              <a:t>Linear vs Log Plots: ch4-ch1</a:t>
            </a:r>
            <a:endParaRPr b="1" sz="2800">
              <a:solidFill>
                <a:srgbClr val="004C97"/>
              </a:solidFill>
              <a:latin typeface="Helvetica Neue"/>
              <a:ea typeface="Helvetica Neue"/>
              <a:cs typeface="Helvetica Neue"/>
              <a:sym typeface="Helvetica Neue"/>
            </a:endParaRPr>
          </a:p>
        </p:txBody>
      </p:sp>
      <p:sp>
        <p:nvSpPr>
          <p:cNvPr id="299" name="Google Shape;299;p34"/>
          <p:cNvSpPr txBox="1"/>
          <p:nvPr/>
        </p:nvSpPr>
        <p:spPr>
          <a:xfrm>
            <a:off x="3071999" y="3357425"/>
            <a:ext cx="44724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Signal Region: Between -11.45 (ns) and -2.6 (ns)</a:t>
            </a:r>
            <a:endParaRPr sz="12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Signal Events: 1524</a:t>
            </a:r>
            <a:endParaRPr sz="12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rPr lang="en" sz="1200">
                <a:solidFill>
                  <a:srgbClr val="505050"/>
                </a:solidFill>
                <a:latin typeface="Helvetica Neue"/>
                <a:ea typeface="Helvetica Neue"/>
                <a:cs typeface="Helvetica Neue"/>
                <a:sym typeface="Helvetica Neue"/>
              </a:rPr>
              <a:t>Ratio: 1524/114,000 = 1.3%</a:t>
            </a:r>
            <a:endParaRPr sz="1200">
              <a:solidFill>
                <a:srgbClr val="505050"/>
              </a:solidFill>
              <a:latin typeface="Helvetica Neue"/>
              <a:ea typeface="Helvetica Neue"/>
              <a:cs typeface="Helvetica Neue"/>
              <a:sym typeface="Helvetica Neue"/>
            </a:endParaRPr>
          </a:p>
        </p:txBody>
      </p:sp>
      <p:cxnSp>
        <p:nvCxnSpPr>
          <p:cNvPr id="300" name="Google Shape;300;p34"/>
          <p:cNvCxnSpPr/>
          <p:nvPr/>
        </p:nvCxnSpPr>
        <p:spPr>
          <a:xfrm rot="10800000">
            <a:off x="1994638" y="2997213"/>
            <a:ext cx="455100" cy="3000"/>
          </a:xfrm>
          <a:prstGeom prst="straightConnector1">
            <a:avLst/>
          </a:prstGeom>
          <a:noFill/>
          <a:ln cap="flat" cmpd="sng" w="38100">
            <a:solidFill>
              <a:srgbClr val="FF0000"/>
            </a:solidFill>
            <a:prstDash val="solid"/>
            <a:round/>
            <a:headEnd len="med" w="med" type="none"/>
            <a:tailEnd len="med" w="med" type="none"/>
          </a:ln>
        </p:spPr>
      </p:cxnSp>
      <p:cxnSp>
        <p:nvCxnSpPr>
          <p:cNvPr id="301" name="Google Shape;301;p34"/>
          <p:cNvCxnSpPr/>
          <p:nvPr/>
        </p:nvCxnSpPr>
        <p:spPr>
          <a:xfrm rot="10800000">
            <a:off x="6350914" y="2997213"/>
            <a:ext cx="455100" cy="3000"/>
          </a:xfrm>
          <a:prstGeom prst="straightConnector1">
            <a:avLst/>
          </a:prstGeom>
          <a:noFill/>
          <a:ln cap="flat" cmpd="sng" w="38100">
            <a:solidFill>
              <a:srgbClr val="FF0000"/>
            </a:solidFill>
            <a:prstDash val="solid"/>
            <a:round/>
            <a:headEnd len="med" w="med" type="none"/>
            <a:tailEnd len="med" w="med" type="none"/>
          </a:ln>
        </p:spPr>
      </p:cxnSp>
      <p:sp>
        <p:nvSpPr>
          <p:cNvPr id="302" name="Google Shape;302;p34"/>
          <p:cNvSpPr txBox="1"/>
          <p:nvPr>
            <p:ph idx="10" type="dt"/>
          </p:nvPr>
        </p:nvSpPr>
        <p:spPr>
          <a:xfrm>
            <a:off x="736827" y="48359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sz="1200">
                <a:solidFill>
                  <a:srgbClr val="004C97"/>
                </a:solidFill>
                <a:latin typeface="Helvetica Neue"/>
                <a:ea typeface="Helvetica Neue"/>
                <a:cs typeface="Helvetica Neue"/>
                <a:sym typeface="Helvetica Neue"/>
              </a:rPr>
              <a:t>8/3/22</a:t>
            </a:r>
            <a:endParaRPr sz="1200">
              <a:solidFill>
                <a:srgbClr val="004C97"/>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303" name="Google Shape;303;p34"/>
          <p:cNvSpPr txBox="1"/>
          <p:nvPr>
            <p:ph idx="11" type="ftr"/>
          </p:nvPr>
        </p:nvSpPr>
        <p:spPr>
          <a:xfrm>
            <a:off x="1530603" y="48359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sz="1200">
                <a:solidFill>
                  <a:srgbClr val="004C97"/>
                </a:solidFill>
                <a:latin typeface="Helvetica Neue"/>
                <a:ea typeface="Helvetica Neue"/>
                <a:cs typeface="Helvetica Neue"/>
                <a:sym typeface="Helvetica Neue"/>
              </a:rPr>
              <a:t>Serena | Upward Muon Search</a:t>
            </a:r>
            <a:endParaRPr b="1" sz="1200">
              <a:solidFill>
                <a:srgbClr val="004C97"/>
              </a:solidFill>
              <a:latin typeface="Helvetica Neue"/>
              <a:ea typeface="Helvetica Neue"/>
              <a:cs typeface="Helvetica Neue"/>
              <a:sym typeface="Helvetica Neue"/>
            </a:endParaRPr>
          </a:p>
          <a:p>
            <a:pPr indent="0" lvl="0" marL="0" rtl="0" algn="l">
              <a:spcBef>
                <a:spcPts val="0"/>
              </a:spcBef>
              <a:spcAft>
                <a:spcPts val="0"/>
              </a:spcAft>
              <a:buNone/>
            </a:pPr>
            <a:r>
              <a:rPr lang="en"/>
              <a:t>``````````````````````````````````````````````````````````````````````````````````</a:t>
            </a:r>
            <a:endParaRPr/>
          </a:p>
        </p:txBody>
      </p:sp>
      <p:sp>
        <p:nvSpPr>
          <p:cNvPr id="304" name="Google Shape;304;p34"/>
          <p:cNvSpPr txBox="1"/>
          <p:nvPr>
            <p:ph idx="12" type="sldNum"/>
          </p:nvPr>
        </p:nvSpPr>
        <p:spPr>
          <a:xfrm>
            <a:off x="222250" y="4835945"/>
            <a:ext cx="455100" cy="3075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 sz="1200">
                <a:solidFill>
                  <a:srgbClr val="004C97"/>
                </a:solidFill>
                <a:latin typeface="Helvetica Neue"/>
                <a:ea typeface="Helvetica Neue"/>
                <a:cs typeface="Helvetica Neue"/>
                <a:sym typeface="Helvetica Neue"/>
              </a:rPr>
              <a:t>15</a:t>
            </a:r>
            <a:endParaRPr sz="1200">
              <a:solidFill>
                <a:srgbClr val="004C97"/>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310" name="Google Shape;310;p35"/>
          <p:cNvSpPr txBox="1"/>
          <p:nvPr>
            <p:ph idx="11" type="ftr"/>
          </p:nvPr>
        </p:nvSpPr>
        <p:spPr>
          <a:xfrm>
            <a:off x="1530603" y="4878160"/>
            <a:ext cx="62520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t/>
            </a:r>
            <a:endParaRPr/>
          </a:p>
        </p:txBody>
      </p:sp>
      <p:sp>
        <p:nvSpPr>
          <p:cNvPr id="311" name="Google Shape;311;p35"/>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fld id="{00000000-1234-1234-1234-123412341234}" type="slidenum">
              <a:rPr lang="en"/>
              <a:t>‹#›</a:t>
            </a:fld>
            <a:endParaRPr/>
          </a:p>
        </p:txBody>
      </p:sp>
      <p:sp>
        <p:nvSpPr>
          <p:cNvPr id="312" name="Google Shape;312;p35"/>
          <p:cNvSpPr txBox="1"/>
          <p:nvPr>
            <p:ph type="title"/>
          </p:nvPr>
        </p:nvSpPr>
        <p:spPr>
          <a:xfrm>
            <a:off x="457200" y="155525"/>
            <a:ext cx="8686800" cy="3210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None/>
            </a:pPr>
            <a:r>
              <a:rPr lang="en" sz="1950"/>
              <a:t>2D Imaging of Plots</a:t>
            </a:r>
            <a:endParaRPr/>
          </a:p>
        </p:txBody>
      </p:sp>
      <p:pic>
        <p:nvPicPr>
          <p:cNvPr id="313" name="Google Shape;313;p35"/>
          <p:cNvPicPr preferRelativeResize="0"/>
          <p:nvPr/>
        </p:nvPicPr>
        <p:blipFill>
          <a:blip r:embed="rId3">
            <a:alphaModFix/>
          </a:blip>
          <a:stretch>
            <a:fillRect/>
          </a:stretch>
        </p:blipFill>
        <p:spPr>
          <a:xfrm>
            <a:off x="6063588" y="2697875"/>
            <a:ext cx="2900050" cy="1915100"/>
          </a:xfrm>
          <a:prstGeom prst="rect">
            <a:avLst/>
          </a:prstGeom>
          <a:noFill/>
          <a:ln>
            <a:noFill/>
          </a:ln>
        </p:spPr>
      </p:pic>
      <p:pic>
        <p:nvPicPr>
          <p:cNvPr id="314" name="Google Shape;314;p35"/>
          <p:cNvPicPr preferRelativeResize="0"/>
          <p:nvPr/>
        </p:nvPicPr>
        <p:blipFill>
          <a:blip r:embed="rId4">
            <a:alphaModFix/>
          </a:blip>
          <a:stretch>
            <a:fillRect/>
          </a:stretch>
        </p:blipFill>
        <p:spPr>
          <a:xfrm>
            <a:off x="618163" y="805937"/>
            <a:ext cx="2665425" cy="1785902"/>
          </a:xfrm>
          <a:prstGeom prst="rect">
            <a:avLst/>
          </a:prstGeom>
          <a:noFill/>
          <a:ln>
            <a:noFill/>
          </a:ln>
        </p:spPr>
      </p:pic>
      <p:pic>
        <p:nvPicPr>
          <p:cNvPr id="315" name="Google Shape;315;p35"/>
          <p:cNvPicPr preferRelativeResize="0"/>
          <p:nvPr/>
        </p:nvPicPr>
        <p:blipFill>
          <a:blip r:embed="rId5">
            <a:alphaModFix/>
          </a:blip>
          <a:stretch>
            <a:fillRect/>
          </a:stretch>
        </p:blipFill>
        <p:spPr>
          <a:xfrm>
            <a:off x="550337" y="2717025"/>
            <a:ext cx="2801100" cy="1876806"/>
          </a:xfrm>
          <a:prstGeom prst="rect">
            <a:avLst/>
          </a:prstGeom>
          <a:noFill/>
          <a:ln>
            <a:noFill/>
          </a:ln>
        </p:spPr>
      </p:pic>
      <p:cxnSp>
        <p:nvCxnSpPr>
          <p:cNvPr id="316" name="Google Shape;316;p35"/>
          <p:cNvCxnSpPr>
            <a:stCxn id="314" idx="3"/>
            <a:endCxn id="317" idx="1"/>
          </p:cNvCxnSpPr>
          <p:nvPr/>
        </p:nvCxnSpPr>
        <p:spPr>
          <a:xfrm>
            <a:off x="3283588" y="1698888"/>
            <a:ext cx="2801100" cy="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35"/>
          <p:cNvCxnSpPr>
            <a:stCxn id="315" idx="3"/>
            <a:endCxn id="313" idx="1"/>
          </p:cNvCxnSpPr>
          <p:nvPr/>
        </p:nvCxnSpPr>
        <p:spPr>
          <a:xfrm>
            <a:off x="3351437" y="3655428"/>
            <a:ext cx="2712300" cy="0"/>
          </a:xfrm>
          <a:prstGeom prst="straightConnector1">
            <a:avLst/>
          </a:prstGeom>
          <a:noFill/>
          <a:ln cap="flat" cmpd="sng" w="9525">
            <a:solidFill>
              <a:schemeClr val="dk2"/>
            </a:solidFill>
            <a:prstDash val="solid"/>
            <a:round/>
            <a:headEnd len="med" w="med" type="none"/>
            <a:tailEnd len="med" w="med" type="triangle"/>
          </a:ln>
        </p:spPr>
      </p:cxnSp>
      <p:pic>
        <p:nvPicPr>
          <p:cNvPr id="319" name="Google Shape;319;p35"/>
          <p:cNvPicPr preferRelativeResize="0"/>
          <p:nvPr/>
        </p:nvPicPr>
        <p:blipFill>
          <a:blip r:embed="rId6">
            <a:alphaModFix/>
          </a:blip>
          <a:stretch>
            <a:fillRect/>
          </a:stretch>
        </p:blipFill>
        <p:spPr>
          <a:xfrm>
            <a:off x="6063600" y="589642"/>
            <a:ext cx="2900025" cy="1995120"/>
          </a:xfrm>
          <a:prstGeom prst="rect">
            <a:avLst/>
          </a:prstGeom>
          <a:noFill/>
          <a:ln>
            <a:noFill/>
          </a:ln>
        </p:spPr>
      </p:pic>
      <p:sp>
        <p:nvSpPr>
          <p:cNvPr id="320" name="Google Shape;320;p35"/>
          <p:cNvSpPr txBox="1"/>
          <p:nvPr/>
        </p:nvSpPr>
        <p:spPr>
          <a:xfrm>
            <a:off x="8429775" y="353875"/>
            <a:ext cx="131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10,000</a:t>
            </a:r>
            <a:endParaRPr sz="900"/>
          </a:p>
        </p:txBody>
      </p:sp>
      <p:sp>
        <p:nvSpPr>
          <p:cNvPr id="321" name="Google Shape;321;p35"/>
          <p:cNvSpPr txBox="1"/>
          <p:nvPr/>
        </p:nvSpPr>
        <p:spPr>
          <a:xfrm>
            <a:off x="8566300" y="2268750"/>
            <a:ext cx="131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327" name="Google Shape;327;p36"/>
          <p:cNvSpPr txBox="1"/>
          <p:nvPr>
            <p:ph idx="11" type="ftr"/>
          </p:nvPr>
        </p:nvSpPr>
        <p:spPr>
          <a:xfrm>
            <a:off x="1530603" y="4878160"/>
            <a:ext cx="62520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t/>
            </a:r>
            <a:endParaRPr/>
          </a:p>
        </p:txBody>
      </p:sp>
      <p:sp>
        <p:nvSpPr>
          <p:cNvPr id="328" name="Google Shape;328;p36"/>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fld id="{00000000-1234-1234-1234-123412341234}" type="slidenum">
              <a:rPr lang="en"/>
              <a:t>‹#›</a:t>
            </a:fld>
            <a:endParaRPr/>
          </a:p>
        </p:txBody>
      </p:sp>
      <p:sp>
        <p:nvSpPr>
          <p:cNvPr id="329" name="Google Shape;329;p36"/>
          <p:cNvSpPr txBox="1"/>
          <p:nvPr>
            <p:ph type="title"/>
          </p:nvPr>
        </p:nvSpPr>
        <p:spPr>
          <a:xfrm>
            <a:off x="457200" y="155525"/>
            <a:ext cx="8686800" cy="321000"/>
          </a:xfrm>
          <a:prstGeom prst="rect">
            <a:avLst/>
          </a:prstGeom>
          <a:noFill/>
          <a:ln>
            <a:noFill/>
          </a:ln>
        </p:spPr>
        <p:txBody>
          <a:bodyPr anchorCtr="0" anchor="b" bIns="0" lIns="0" spcFirstLastPara="1" rIns="0" wrap="square" tIns="0">
            <a:normAutofit fontScale="90000"/>
          </a:bodyPr>
          <a:lstStyle/>
          <a:p>
            <a:pPr indent="0" lvl="0" marL="0" rtl="0" algn="l">
              <a:spcBef>
                <a:spcPts val="0"/>
              </a:spcBef>
              <a:spcAft>
                <a:spcPts val="0"/>
              </a:spcAft>
              <a:buNone/>
            </a:pPr>
            <a:r>
              <a:rPr lang="en"/>
              <a:t>Signal Region Visualization</a:t>
            </a:r>
            <a:endParaRPr/>
          </a:p>
        </p:txBody>
      </p:sp>
      <p:pic>
        <p:nvPicPr>
          <p:cNvPr id="330" name="Google Shape;330;p36"/>
          <p:cNvPicPr preferRelativeResize="0"/>
          <p:nvPr/>
        </p:nvPicPr>
        <p:blipFill>
          <a:blip r:embed="rId3">
            <a:alphaModFix/>
          </a:blip>
          <a:stretch>
            <a:fillRect/>
          </a:stretch>
        </p:blipFill>
        <p:spPr>
          <a:xfrm>
            <a:off x="5617250" y="553288"/>
            <a:ext cx="3117330" cy="2058600"/>
          </a:xfrm>
          <a:prstGeom prst="rect">
            <a:avLst/>
          </a:prstGeom>
          <a:noFill/>
          <a:ln>
            <a:noFill/>
          </a:ln>
        </p:spPr>
      </p:pic>
      <p:pic>
        <p:nvPicPr>
          <p:cNvPr id="331" name="Google Shape;331;p36"/>
          <p:cNvPicPr preferRelativeResize="0"/>
          <p:nvPr/>
        </p:nvPicPr>
        <p:blipFill>
          <a:blip r:embed="rId4">
            <a:alphaModFix/>
          </a:blip>
          <a:stretch>
            <a:fillRect/>
          </a:stretch>
        </p:blipFill>
        <p:spPr>
          <a:xfrm>
            <a:off x="5617250" y="2715708"/>
            <a:ext cx="3117325" cy="2058604"/>
          </a:xfrm>
          <a:prstGeom prst="rect">
            <a:avLst/>
          </a:prstGeom>
          <a:noFill/>
          <a:ln>
            <a:noFill/>
          </a:ln>
        </p:spPr>
      </p:pic>
      <p:cxnSp>
        <p:nvCxnSpPr>
          <p:cNvPr id="332" name="Google Shape;332;p36"/>
          <p:cNvCxnSpPr/>
          <p:nvPr/>
        </p:nvCxnSpPr>
        <p:spPr>
          <a:xfrm flipH="1" rot="10800000">
            <a:off x="3509225" y="1586512"/>
            <a:ext cx="2108100" cy="384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36"/>
          <p:cNvCxnSpPr>
            <a:stCxn id="334" idx="3"/>
            <a:endCxn id="331" idx="1"/>
          </p:cNvCxnSpPr>
          <p:nvPr/>
        </p:nvCxnSpPr>
        <p:spPr>
          <a:xfrm flipH="1" rot="10800000">
            <a:off x="3509150" y="3745010"/>
            <a:ext cx="2108100" cy="19200"/>
          </a:xfrm>
          <a:prstGeom prst="straightConnector1">
            <a:avLst/>
          </a:prstGeom>
          <a:noFill/>
          <a:ln cap="flat" cmpd="sng" w="9525">
            <a:solidFill>
              <a:schemeClr val="dk2"/>
            </a:solidFill>
            <a:prstDash val="solid"/>
            <a:round/>
            <a:headEnd len="med" w="med" type="none"/>
            <a:tailEnd len="med" w="med" type="triangle"/>
          </a:ln>
        </p:spPr>
      </p:cxnSp>
      <p:sp>
        <p:nvSpPr>
          <p:cNvPr id="335" name="Google Shape;335;p36"/>
          <p:cNvSpPr txBox="1"/>
          <p:nvPr/>
        </p:nvSpPr>
        <p:spPr>
          <a:xfrm>
            <a:off x="6032475" y="190600"/>
            <a:ext cx="31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Upward Muon Signal Region</a:t>
            </a:r>
            <a:endParaRPr/>
          </a:p>
        </p:txBody>
      </p:sp>
      <p:pic>
        <p:nvPicPr>
          <p:cNvPr id="336" name="Google Shape;336;p36"/>
          <p:cNvPicPr preferRelativeResize="0"/>
          <p:nvPr/>
        </p:nvPicPr>
        <p:blipFill rotWithShape="1">
          <a:blip r:embed="rId5">
            <a:alphaModFix/>
          </a:blip>
          <a:srcRect b="20085" l="4038" r="18297" t="9709"/>
          <a:stretch/>
        </p:blipFill>
        <p:spPr>
          <a:xfrm>
            <a:off x="627708" y="734738"/>
            <a:ext cx="2921942" cy="1980950"/>
          </a:xfrm>
          <a:prstGeom prst="rect">
            <a:avLst/>
          </a:prstGeom>
          <a:noFill/>
          <a:ln>
            <a:noFill/>
          </a:ln>
        </p:spPr>
      </p:pic>
      <p:pic>
        <p:nvPicPr>
          <p:cNvPr id="337" name="Google Shape;337;p36"/>
          <p:cNvPicPr preferRelativeResize="0"/>
          <p:nvPr/>
        </p:nvPicPr>
        <p:blipFill rotWithShape="1">
          <a:blip r:embed="rId6">
            <a:alphaModFix/>
          </a:blip>
          <a:srcRect b="15282" l="9402" r="15375" t="16943"/>
          <a:stretch/>
        </p:blipFill>
        <p:spPr>
          <a:xfrm>
            <a:off x="627700" y="2618075"/>
            <a:ext cx="2921950" cy="197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343" name="Google Shape;343;p37"/>
          <p:cNvSpPr txBox="1"/>
          <p:nvPr>
            <p:ph idx="11" type="ftr"/>
          </p:nvPr>
        </p:nvSpPr>
        <p:spPr>
          <a:xfrm>
            <a:off x="1530603" y="4878160"/>
            <a:ext cx="62520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t/>
            </a:r>
            <a:endParaRPr/>
          </a:p>
        </p:txBody>
      </p:sp>
      <p:sp>
        <p:nvSpPr>
          <p:cNvPr id="344" name="Google Shape;344;p37"/>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18</a:t>
            </a:r>
            <a:endParaRPr/>
          </a:p>
        </p:txBody>
      </p:sp>
      <p:sp>
        <p:nvSpPr>
          <p:cNvPr id="345" name="Google Shape;345;p37"/>
          <p:cNvSpPr txBox="1"/>
          <p:nvPr>
            <p:ph type="title"/>
          </p:nvPr>
        </p:nvSpPr>
        <p:spPr>
          <a:xfrm>
            <a:off x="457200" y="155525"/>
            <a:ext cx="8686800" cy="321000"/>
          </a:xfrm>
          <a:prstGeom prst="rect">
            <a:avLst/>
          </a:prstGeom>
          <a:noFill/>
          <a:ln>
            <a:noFill/>
          </a:ln>
        </p:spPr>
        <p:txBody>
          <a:bodyPr anchorCtr="0" anchor="b" bIns="0" lIns="0" spcFirstLastPara="1" rIns="0" wrap="square" tIns="0">
            <a:normAutofit fontScale="90000"/>
          </a:bodyPr>
          <a:lstStyle/>
          <a:p>
            <a:pPr indent="0" lvl="0" marL="0" rtl="0" algn="l">
              <a:spcBef>
                <a:spcPts val="0"/>
              </a:spcBef>
              <a:spcAft>
                <a:spcPts val="0"/>
              </a:spcAft>
              <a:buNone/>
            </a:pPr>
            <a:r>
              <a:rPr lang="en"/>
              <a:t>3D Channel Comparison</a:t>
            </a:r>
            <a:endParaRPr/>
          </a:p>
        </p:txBody>
      </p:sp>
      <p:sp>
        <p:nvSpPr>
          <p:cNvPr id="346" name="Google Shape;346;p37"/>
          <p:cNvSpPr txBox="1"/>
          <p:nvPr/>
        </p:nvSpPr>
        <p:spPr>
          <a:xfrm>
            <a:off x="1701300" y="603125"/>
            <a:ext cx="3571200" cy="2770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200">
                <a:solidFill>
                  <a:srgbClr val="505050"/>
                </a:solidFill>
                <a:latin typeface="Helvetica Neue"/>
                <a:ea typeface="Helvetica Neue"/>
                <a:cs typeface="Helvetica Neue"/>
                <a:sym typeface="Helvetica Neue"/>
              </a:rPr>
              <a:t>   One</a:t>
            </a:r>
            <a:r>
              <a:rPr lang="en" sz="1200">
                <a:solidFill>
                  <a:srgbClr val="505050"/>
                </a:solidFill>
                <a:latin typeface="Helvetica Neue"/>
                <a:ea typeface="Helvetica Neue"/>
                <a:cs typeface="Helvetica Neue"/>
                <a:sym typeface="Helvetica Neue"/>
              </a:rPr>
              <a:t> Sigma Cut</a:t>
            </a:r>
            <a:endParaRPr sz="1200">
              <a:solidFill>
                <a:srgbClr val="505050"/>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AutoNum type="arabicPeriod"/>
            </a:pPr>
            <a:r>
              <a:rPr lang="en" sz="1200">
                <a:solidFill>
                  <a:srgbClr val="505050"/>
                </a:solidFill>
                <a:latin typeface="Helvetica Neue"/>
                <a:ea typeface="Helvetica Neue"/>
                <a:cs typeface="Helvetica Neue"/>
                <a:sym typeface="Helvetica Neue"/>
              </a:rPr>
              <a:t>Channel 3 v Channel 1</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Char char="-"/>
            </a:pPr>
            <a:r>
              <a:rPr lang="en" sz="1200">
                <a:solidFill>
                  <a:srgbClr val="505050"/>
                </a:solidFill>
                <a:latin typeface="Helvetica Neue"/>
                <a:ea typeface="Helvetica Neue"/>
                <a:cs typeface="Helvetica Neue"/>
                <a:sym typeface="Helvetica Neue"/>
              </a:rPr>
              <a:t>-12.7 &lt; x &lt; -7.7</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AutoNum type="arabicPeriod"/>
            </a:pPr>
            <a:r>
              <a:rPr lang="en" sz="1200">
                <a:solidFill>
                  <a:srgbClr val="505050"/>
                </a:solidFill>
                <a:latin typeface="Helvetica Neue"/>
                <a:ea typeface="Helvetica Neue"/>
                <a:cs typeface="Helvetica Neue"/>
                <a:sym typeface="Helvetica Neue"/>
              </a:rPr>
              <a:t>Channel 3 v Channel 2</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Char char="-"/>
            </a:pPr>
            <a:r>
              <a:rPr lang="en" sz="1200">
                <a:solidFill>
                  <a:srgbClr val="505050"/>
                </a:solidFill>
                <a:latin typeface="Helvetica Neue"/>
                <a:ea typeface="Helvetica Neue"/>
                <a:cs typeface="Helvetica Neue"/>
                <a:sym typeface="Helvetica Neue"/>
              </a:rPr>
              <a:t>-10.8 &lt; x &lt; -6.0</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AutoNum type="arabicPeriod"/>
            </a:pPr>
            <a:r>
              <a:rPr lang="en" sz="1200">
                <a:solidFill>
                  <a:srgbClr val="505050"/>
                </a:solidFill>
                <a:latin typeface="Helvetica Neue"/>
                <a:ea typeface="Helvetica Neue"/>
                <a:cs typeface="Helvetica Neue"/>
                <a:sym typeface="Helvetica Neue"/>
              </a:rPr>
              <a:t>Channel 4 v Channel 1</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Char char="-"/>
            </a:pPr>
            <a:r>
              <a:rPr lang="en" sz="1200">
                <a:solidFill>
                  <a:srgbClr val="505050"/>
                </a:solidFill>
                <a:latin typeface="Helvetica Neue"/>
                <a:ea typeface="Helvetica Neue"/>
                <a:cs typeface="Helvetica Neue"/>
                <a:sym typeface="Helvetica Neue"/>
              </a:rPr>
              <a:t>-9.3 &lt; x &lt; -4.9</a:t>
            </a:r>
            <a:endParaRPr sz="1200">
              <a:solidFill>
                <a:srgbClr val="505050"/>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505050"/>
              </a:solidFill>
              <a:latin typeface="Helvetica Neue"/>
              <a:ea typeface="Helvetica Neue"/>
              <a:cs typeface="Helvetica Neue"/>
              <a:sym typeface="Helvetica Neue"/>
            </a:endParaRPr>
          </a:p>
          <a:p>
            <a:pPr indent="457200" lvl="0" marL="0" rtl="0" algn="l">
              <a:spcBef>
                <a:spcPts val="0"/>
              </a:spcBef>
              <a:spcAft>
                <a:spcPts val="0"/>
              </a:spcAft>
              <a:buClr>
                <a:schemeClr val="dk1"/>
              </a:buClr>
              <a:buSzPts val="1100"/>
              <a:buFont typeface="Arial"/>
              <a:buNone/>
            </a:pPr>
            <a:r>
              <a:rPr lang="en" sz="1200">
                <a:solidFill>
                  <a:srgbClr val="505050"/>
                </a:solidFill>
                <a:latin typeface="Helvetica Neue"/>
                <a:ea typeface="Helvetica Neue"/>
                <a:cs typeface="Helvetica Neue"/>
                <a:sym typeface="Helvetica Neue"/>
              </a:rPr>
              <a:t>3 Potential Candidates</a:t>
            </a:r>
            <a:endParaRPr sz="1200">
              <a:solidFill>
                <a:srgbClr val="505050"/>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505050"/>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505050"/>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505050"/>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200">
              <a:solidFill>
                <a:srgbClr val="505050"/>
              </a:solidFill>
              <a:latin typeface="Helvetica Neue"/>
              <a:ea typeface="Helvetica Neue"/>
              <a:cs typeface="Helvetica Neue"/>
              <a:sym typeface="Helvetica Neue"/>
            </a:endParaRPr>
          </a:p>
        </p:txBody>
      </p:sp>
      <p:sp>
        <p:nvSpPr>
          <p:cNvPr id="347" name="Google Shape;347;p37"/>
          <p:cNvSpPr txBox="1"/>
          <p:nvPr/>
        </p:nvSpPr>
        <p:spPr>
          <a:xfrm>
            <a:off x="4679300" y="539850"/>
            <a:ext cx="2571900" cy="2031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200">
                <a:solidFill>
                  <a:srgbClr val="505050"/>
                </a:solidFill>
                <a:latin typeface="Helvetica Neue"/>
                <a:ea typeface="Helvetica Neue"/>
                <a:cs typeface="Helvetica Neue"/>
                <a:sym typeface="Helvetica Neue"/>
              </a:rPr>
              <a:t>    </a:t>
            </a:r>
            <a:r>
              <a:rPr lang="en" sz="1200">
                <a:solidFill>
                  <a:srgbClr val="505050"/>
                </a:solidFill>
                <a:latin typeface="Helvetica Neue"/>
                <a:ea typeface="Helvetica Neue"/>
                <a:cs typeface="Helvetica Neue"/>
                <a:sym typeface="Helvetica Neue"/>
              </a:rPr>
              <a:t>Two Sigma Cut</a:t>
            </a:r>
            <a:endParaRPr sz="1200">
              <a:solidFill>
                <a:srgbClr val="505050"/>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AutoNum type="arabicPeriod"/>
            </a:pPr>
            <a:r>
              <a:rPr lang="en" sz="1200">
                <a:solidFill>
                  <a:srgbClr val="505050"/>
                </a:solidFill>
                <a:latin typeface="Helvetica Neue"/>
                <a:ea typeface="Helvetica Neue"/>
                <a:cs typeface="Helvetica Neue"/>
                <a:sym typeface="Helvetica Neue"/>
              </a:rPr>
              <a:t>Channel 3 v Channel 1</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Char char="-"/>
            </a:pPr>
            <a:r>
              <a:rPr lang="en" sz="1200">
                <a:solidFill>
                  <a:srgbClr val="505050"/>
                </a:solidFill>
                <a:latin typeface="Helvetica Neue"/>
                <a:ea typeface="Helvetica Neue"/>
                <a:cs typeface="Helvetica Neue"/>
                <a:sym typeface="Helvetica Neue"/>
              </a:rPr>
              <a:t>-15.2 &lt; x &lt; -5.2</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AutoNum type="arabicPeriod"/>
            </a:pPr>
            <a:r>
              <a:rPr lang="en" sz="1200">
                <a:solidFill>
                  <a:srgbClr val="505050"/>
                </a:solidFill>
                <a:latin typeface="Helvetica Neue"/>
                <a:ea typeface="Helvetica Neue"/>
                <a:cs typeface="Helvetica Neue"/>
                <a:sym typeface="Helvetica Neue"/>
              </a:rPr>
              <a:t>Channel 3 v Channel 2</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Char char="-"/>
            </a:pPr>
            <a:r>
              <a:rPr lang="en" sz="1200">
                <a:solidFill>
                  <a:srgbClr val="505050"/>
                </a:solidFill>
                <a:latin typeface="Helvetica Neue"/>
                <a:ea typeface="Helvetica Neue"/>
                <a:cs typeface="Helvetica Neue"/>
                <a:sym typeface="Helvetica Neue"/>
              </a:rPr>
              <a:t>-13.14 &lt; x &lt; -3.54</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AutoNum type="arabicPeriod"/>
            </a:pPr>
            <a:r>
              <a:rPr lang="en" sz="1200">
                <a:solidFill>
                  <a:srgbClr val="505050"/>
                </a:solidFill>
                <a:latin typeface="Helvetica Neue"/>
                <a:ea typeface="Helvetica Neue"/>
                <a:cs typeface="Helvetica Neue"/>
                <a:sym typeface="Helvetica Neue"/>
              </a:rPr>
              <a:t>Channel 4 v Channel 1</a:t>
            </a:r>
            <a:endParaRPr sz="1200">
              <a:solidFill>
                <a:srgbClr val="505050"/>
              </a:solidFill>
              <a:latin typeface="Helvetica Neue"/>
              <a:ea typeface="Helvetica Neue"/>
              <a:cs typeface="Helvetica Neue"/>
              <a:sym typeface="Helvetica Neue"/>
            </a:endParaRPr>
          </a:p>
          <a:p>
            <a:pPr indent="-304800" lvl="0" marL="457200" rtl="0" algn="l">
              <a:spcBef>
                <a:spcPts val="0"/>
              </a:spcBef>
              <a:spcAft>
                <a:spcPts val="0"/>
              </a:spcAft>
              <a:buClr>
                <a:srgbClr val="505050"/>
              </a:buClr>
              <a:buSzPts val="1200"/>
              <a:buFont typeface="Helvetica Neue"/>
              <a:buChar char="-"/>
            </a:pPr>
            <a:r>
              <a:rPr lang="en" sz="1200">
                <a:solidFill>
                  <a:srgbClr val="505050"/>
                </a:solidFill>
                <a:latin typeface="Helvetica Neue"/>
                <a:ea typeface="Helvetica Neue"/>
                <a:cs typeface="Helvetica Neue"/>
                <a:sym typeface="Helvetica Neue"/>
              </a:rPr>
              <a:t>-11.45 &lt; x &lt; -2.6</a:t>
            </a:r>
            <a:endParaRPr sz="1200">
              <a:solidFill>
                <a:srgbClr val="505050"/>
              </a:solidFill>
              <a:latin typeface="Helvetica Neue"/>
              <a:ea typeface="Helvetica Neue"/>
              <a:cs typeface="Helvetica Neue"/>
              <a:sym typeface="Helvetica Neue"/>
            </a:endParaRPr>
          </a:p>
          <a:p>
            <a:pPr indent="0" lvl="0" marL="914400" rtl="0" algn="l">
              <a:spcBef>
                <a:spcPts val="0"/>
              </a:spcBef>
              <a:spcAft>
                <a:spcPts val="0"/>
              </a:spcAft>
              <a:buNone/>
            </a:pPr>
            <a:r>
              <a:t/>
            </a:r>
            <a:endParaRPr sz="1200">
              <a:solidFill>
                <a:srgbClr val="505050"/>
              </a:solidFill>
              <a:latin typeface="Helvetica Neue"/>
              <a:ea typeface="Helvetica Neue"/>
              <a:cs typeface="Helvetica Neue"/>
              <a:sym typeface="Helvetica Neue"/>
            </a:endParaRPr>
          </a:p>
          <a:p>
            <a:pPr indent="457200" lvl="0" marL="0" rtl="0" algn="l">
              <a:spcBef>
                <a:spcPts val="0"/>
              </a:spcBef>
              <a:spcAft>
                <a:spcPts val="0"/>
              </a:spcAft>
              <a:buNone/>
            </a:pPr>
            <a:r>
              <a:rPr lang="en" sz="1200">
                <a:solidFill>
                  <a:srgbClr val="505050"/>
                </a:solidFill>
                <a:latin typeface="Helvetica Neue"/>
                <a:ea typeface="Helvetica Neue"/>
                <a:cs typeface="Helvetica Neue"/>
                <a:sym typeface="Helvetica Neue"/>
              </a:rPr>
              <a:t>27 Potential Candidates</a:t>
            </a:r>
            <a:endParaRPr sz="1200">
              <a:solidFill>
                <a:srgbClr val="505050"/>
              </a:solidFill>
              <a:latin typeface="Helvetica Neue"/>
              <a:ea typeface="Helvetica Neue"/>
              <a:cs typeface="Helvetica Neue"/>
              <a:sym typeface="Helvetica Neue"/>
            </a:endParaRPr>
          </a:p>
        </p:txBody>
      </p:sp>
      <p:pic>
        <p:nvPicPr>
          <p:cNvPr id="348" name="Google Shape;348;p37"/>
          <p:cNvPicPr preferRelativeResize="0"/>
          <p:nvPr/>
        </p:nvPicPr>
        <p:blipFill rotWithShape="1">
          <a:blip r:embed="rId3">
            <a:alphaModFix/>
          </a:blip>
          <a:srcRect b="26668" l="0" r="1468" t="4950"/>
          <a:stretch/>
        </p:blipFill>
        <p:spPr>
          <a:xfrm>
            <a:off x="1562675" y="2867625"/>
            <a:ext cx="6018649" cy="146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ph type="title"/>
          </p:nvPr>
        </p:nvSpPr>
        <p:spPr>
          <a:xfrm>
            <a:off x="228600" y="188814"/>
            <a:ext cx="8686800" cy="321000"/>
          </a:xfrm>
          <a:prstGeom prst="rect">
            <a:avLst/>
          </a:prstGeom>
        </p:spPr>
        <p:txBody>
          <a:bodyPr anchorCtr="0" anchor="b" bIns="0" lIns="0" spcFirstLastPara="1" rIns="0" wrap="square" tIns="0">
            <a:normAutofit fontScale="90000"/>
          </a:bodyPr>
          <a:lstStyle/>
          <a:p>
            <a:pPr indent="0" lvl="0" marL="0" rtl="0" algn="l">
              <a:spcBef>
                <a:spcPts val="0"/>
              </a:spcBef>
              <a:spcAft>
                <a:spcPts val="0"/>
              </a:spcAft>
              <a:buNone/>
            </a:pPr>
            <a:r>
              <a:rPr lang="en"/>
              <a:t>In the Future…</a:t>
            </a:r>
            <a:endParaRPr/>
          </a:p>
        </p:txBody>
      </p:sp>
      <p:sp>
        <p:nvSpPr>
          <p:cNvPr id="354" name="Google Shape;354;p38"/>
          <p:cNvSpPr txBox="1"/>
          <p:nvPr/>
        </p:nvSpPr>
        <p:spPr>
          <a:xfrm>
            <a:off x="269425" y="683750"/>
            <a:ext cx="8646000" cy="3201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984"/>
              </a:spcBef>
              <a:spcAft>
                <a:spcPts val="0"/>
              </a:spcAft>
              <a:buClr>
                <a:srgbClr val="505050"/>
              </a:buClr>
              <a:buSzPts val="1600"/>
              <a:buFont typeface="Helvetica Neue"/>
              <a:buChar char="●"/>
            </a:pPr>
            <a:r>
              <a:rPr lang="en" sz="1600">
                <a:solidFill>
                  <a:srgbClr val="505050"/>
                </a:solidFill>
                <a:latin typeface="Helvetica Neue"/>
                <a:ea typeface="Helvetica Neue"/>
                <a:cs typeface="Helvetica Neue"/>
                <a:sym typeface="Helvetica Neue"/>
              </a:rPr>
              <a:t>We’d love to take a deeper look into the effect that the pulse width measurement has on the data</a:t>
            </a:r>
            <a:endParaRPr sz="1600">
              <a:solidFill>
                <a:srgbClr val="505050"/>
              </a:solidFill>
              <a:latin typeface="Helvetica Neue"/>
              <a:ea typeface="Helvetica Neue"/>
              <a:cs typeface="Helvetica Neue"/>
              <a:sym typeface="Helvetica Neue"/>
            </a:endParaRPr>
          </a:p>
          <a:p>
            <a:pPr indent="0" lvl="0" marL="0" rtl="0" algn="l">
              <a:lnSpc>
                <a:spcPct val="115000"/>
              </a:lnSpc>
              <a:spcBef>
                <a:spcPts val="984"/>
              </a:spcBef>
              <a:spcAft>
                <a:spcPts val="0"/>
              </a:spcAft>
              <a:buNone/>
            </a:pPr>
            <a:r>
              <a:t/>
            </a:r>
            <a:endParaRPr sz="1600">
              <a:solidFill>
                <a:srgbClr val="505050"/>
              </a:solidFill>
              <a:latin typeface="Helvetica Neue"/>
              <a:ea typeface="Helvetica Neue"/>
              <a:cs typeface="Helvetica Neue"/>
              <a:sym typeface="Helvetica Neue"/>
            </a:endParaRPr>
          </a:p>
          <a:p>
            <a:pPr indent="-330200" lvl="0" marL="457200" rtl="0" algn="l">
              <a:lnSpc>
                <a:spcPct val="115000"/>
              </a:lnSpc>
              <a:spcBef>
                <a:spcPts val="984"/>
              </a:spcBef>
              <a:spcAft>
                <a:spcPts val="0"/>
              </a:spcAft>
              <a:buClr>
                <a:srgbClr val="505050"/>
              </a:buClr>
              <a:buSzPts val="1600"/>
              <a:buFont typeface="Helvetica Neue"/>
              <a:buChar char="●"/>
            </a:pPr>
            <a:r>
              <a:rPr lang="en" sz="1600">
                <a:solidFill>
                  <a:srgbClr val="505050"/>
                </a:solidFill>
                <a:latin typeface="Helvetica Neue"/>
                <a:ea typeface="Helvetica Neue"/>
                <a:cs typeface="Helvetica Neue"/>
                <a:sym typeface="Helvetica Neue"/>
              </a:rPr>
              <a:t>We did not have access to a detector, so we would like to be able to set up a detector and collect our own data</a:t>
            </a:r>
            <a:endParaRPr sz="1600">
              <a:solidFill>
                <a:srgbClr val="505050"/>
              </a:solidFill>
              <a:latin typeface="Helvetica Neue"/>
              <a:ea typeface="Helvetica Neue"/>
              <a:cs typeface="Helvetica Neue"/>
              <a:sym typeface="Helvetica Neue"/>
            </a:endParaRPr>
          </a:p>
          <a:p>
            <a:pPr indent="-330200" lvl="1" marL="914400" rtl="0" algn="l">
              <a:lnSpc>
                <a:spcPct val="115000"/>
              </a:lnSpc>
              <a:spcBef>
                <a:spcPts val="0"/>
              </a:spcBef>
              <a:spcAft>
                <a:spcPts val="0"/>
              </a:spcAft>
              <a:buClr>
                <a:srgbClr val="505050"/>
              </a:buClr>
              <a:buSzPts val="1600"/>
              <a:buFont typeface="Helvetica Neue"/>
              <a:buChar char="○"/>
            </a:pPr>
            <a:r>
              <a:rPr lang="en" sz="1600">
                <a:solidFill>
                  <a:srgbClr val="505050"/>
                </a:solidFill>
                <a:latin typeface="Helvetica Neue"/>
                <a:ea typeface="Helvetica Neue"/>
                <a:cs typeface="Helvetica Neue"/>
                <a:sym typeface="Helvetica Neue"/>
              </a:rPr>
              <a:t>Increase the vertical separation</a:t>
            </a:r>
            <a:endParaRPr sz="1600">
              <a:solidFill>
                <a:srgbClr val="505050"/>
              </a:solidFill>
              <a:latin typeface="Helvetica Neue"/>
              <a:ea typeface="Helvetica Neue"/>
              <a:cs typeface="Helvetica Neue"/>
              <a:sym typeface="Helvetica Neue"/>
            </a:endParaRPr>
          </a:p>
          <a:p>
            <a:pPr indent="0" lvl="0" marL="914400" rtl="0" algn="l">
              <a:lnSpc>
                <a:spcPct val="115000"/>
              </a:lnSpc>
              <a:spcBef>
                <a:spcPts val="984"/>
              </a:spcBef>
              <a:spcAft>
                <a:spcPts val="0"/>
              </a:spcAft>
              <a:buNone/>
            </a:pPr>
            <a:r>
              <a:t/>
            </a:r>
            <a:endParaRPr sz="1600">
              <a:solidFill>
                <a:srgbClr val="505050"/>
              </a:solidFill>
              <a:latin typeface="Helvetica Neue"/>
              <a:ea typeface="Helvetica Neue"/>
              <a:cs typeface="Helvetica Neue"/>
              <a:sym typeface="Helvetica Neue"/>
            </a:endParaRPr>
          </a:p>
          <a:p>
            <a:pPr indent="-330200" lvl="0" marL="457200" rtl="0" algn="l">
              <a:lnSpc>
                <a:spcPct val="115000"/>
              </a:lnSpc>
              <a:spcBef>
                <a:spcPts val="984"/>
              </a:spcBef>
              <a:spcAft>
                <a:spcPts val="0"/>
              </a:spcAft>
              <a:buClr>
                <a:srgbClr val="505050"/>
              </a:buClr>
              <a:buSzPts val="1600"/>
              <a:buFont typeface="Helvetica Neue"/>
              <a:buChar char="●"/>
            </a:pPr>
            <a:r>
              <a:rPr lang="en" sz="1600">
                <a:solidFill>
                  <a:srgbClr val="505050"/>
                </a:solidFill>
                <a:latin typeface="Helvetica Neue"/>
                <a:ea typeface="Helvetica Neue"/>
                <a:cs typeface="Helvetica Neue"/>
                <a:sym typeface="Helvetica Neue"/>
              </a:rPr>
              <a:t>We built this tool for the future</a:t>
            </a:r>
            <a:endParaRPr sz="1600">
              <a:solidFill>
                <a:srgbClr val="505050"/>
              </a:solidFill>
              <a:latin typeface="Helvetica Neue"/>
              <a:ea typeface="Helvetica Neue"/>
              <a:cs typeface="Helvetica Neue"/>
              <a:sym typeface="Helvetica Neue"/>
            </a:endParaRPr>
          </a:p>
          <a:p>
            <a:pPr indent="-330200" lvl="1" marL="914400" rtl="0" algn="l">
              <a:lnSpc>
                <a:spcPct val="115000"/>
              </a:lnSpc>
              <a:spcBef>
                <a:spcPts val="0"/>
              </a:spcBef>
              <a:spcAft>
                <a:spcPts val="0"/>
              </a:spcAft>
              <a:buClr>
                <a:srgbClr val="505050"/>
              </a:buClr>
              <a:buSzPts val="1600"/>
              <a:buFont typeface="Helvetica Neue"/>
              <a:buChar char="○"/>
            </a:pPr>
            <a:r>
              <a:rPr lang="en" sz="1600">
                <a:solidFill>
                  <a:srgbClr val="505050"/>
                </a:solidFill>
                <a:latin typeface="Helvetica Neue"/>
                <a:ea typeface="Helvetica Neue"/>
                <a:cs typeface="Helvetica Neue"/>
                <a:sym typeface="Helvetica Neue"/>
              </a:rPr>
              <a:t>Accessible to everyone</a:t>
            </a:r>
            <a:endParaRPr sz="1600">
              <a:solidFill>
                <a:srgbClr val="505050"/>
              </a:solidFill>
              <a:latin typeface="Helvetica Neue"/>
              <a:ea typeface="Helvetica Neue"/>
              <a:cs typeface="Helvetica Neue"/>
              <a:sym typeface="Helvetica Neue"/>
            </a:endParaRPr>
          </a:p>
        </p:txBody>
      </p:sp>
      <p:sp>
        <p:nvSpPr>
          <p:cNvPr id="355" name="Google Shape;355;p38"/>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356" name="Google Shape;356;p38"/>
          <p:cNvSpPr txBox="1"/>
          <p:nvPr>
            <p:ph idx="11" type="ftr"/>
          </p:nvPr>
        </p:nvSpPr>
        <p:spPr>
          <a:xfrm>
            <a:off x="1530603"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Serena | Upward Muon Search</a:t>
            </a:r>
            <a:endParaRPr b="1"/>
          </a:p>
          <a:p>
            <a:pPr indent="0" lvl="0" marL="0" rtl="0" algn="l">
              <a:spcBef>
                <a:spcPts val="0"/>
              </a:spcBef>
              <a:spcAft>
                <a:spcPts val="0"/>
              </a:spcAft>
              <a:buNone/>
            </a:pPr>
            <a:r>
              <a:rPr lang="en"/>
              <a:t>``````````````````````````````````````````````````````````````````````````````````</a:t>
            </a:r>
            <a:endParaRPr/>
          </a:p>
        </p:txBody>
      </p:sp>
      <p:sp>
        <p:nvSpPr>
          <p:cNvPr id="357" name="Google Shape;357;p38"/>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457200" y="613350"/>
            <a:ext cx="4466100" cy="3794400"/>
          </a:xfrm>
          <a:prstGeom prst="rect">
            <a:avLst/>
          </a:prstGeom>
          <a:noFill/>
          <a:ln>
            <a:noFill/>
          </a:ln>
        </p:spPr>
        <p:txBody>
          <a:bodyPr anchorCtr="0" anchor="t" bIns="0" lIns="0" spcFirstLastPara="1" rIns="0" wrap="square" tIns="0">
            <a:noAutofit/>
          </a:bodyPr>
          <a:lstStyle/>
          <a:p>
            <a:pPr indent="-323850" lvl="0" marL="457200" rtl="0" algn="l">
              <a:spcBef>
                <a:spcPts val="984"/>
              </a:spcBef>
              <a:spcAft>
                <a:spcPts val="0"/>
              </a:spcAft>
              <a:buSzPts val="1500"/>
              <a:buChar char="•"/>
            </a:pPr>
            <a:r>
              <a:rPr lang="en" sz="1500"/>
              <a:t>What are muons?</a:t>
            </a:r>
            <a:endParaRPr sz="1500"/>
          </a:p>
          <a:p>
            <a:pPr indent="-323850" lvl="1" marL="914400" rtl="0" algn="l">
              <a:spcBef>
                <a:spcPts val="0"/>
              </a:spcBef>
              <a:spcAft>
                <a:spcPts val="0"/>
              </a:spcAft>
              <a:buSzPts val="1500"/>
              <a:buChar char="–"/>
            </a:pPr>
            <a:r>
              <a:rPr lang="en" sz="1500"/>
              <a:t>Particles in the same grouping as electrons (leptons), but with a greater mass. Formed when cosmic rays in Earth's atmosphere interact with other particles.</a:t>
            </a:r>
            <a:endParaRPr sz="1500"/>
          </a:p>
          <a:p>
            <a:pPr indent="0" lvl="0" marL="914400" rtl="0" algn="l">
              <a:spcBef>
                <a:spcPts val="984"/>
              </a:spcBef>
              <a:spcAft>
                <a:spcPts val="0"/>
              </a:spcAft>
              <a:buNone/>
            </a:pPr>
            <a:r>
              <a:t/>
            </a:r>
            <a:endParaRPr sz="1500"/>
          </a:p>
          <a:p>
            <a:pPr indent="-323850" lvl="0" marL="457200" rtl="0" algn="l">
              <a:spcBef>
                <a:spcPts val="984"/>
              </a:spcBef>
              <a:spcAft>
                <a:spcPts val="0"/>
              </a:spcAft>
              <a:buSzPts val="1500"/>
              <a:buChar char="•"/>
            </a:pPr>
            <a:r>
              <a:rPr lang="en" sz="1500"/>
              <a:t>What are muon showers?</a:t>
            </a:r>
            <a:endParaRPr sz="1500"/>
          </a:p>
          <a:p>
            <a:pPr indent="-323850" lvl="1" marL="914400" rtl="0" algn="l">
              <a:spcBef>
                <a:spcPts val="0"/>
              </a:spcBef>
              <a:spcAft>
                <a:spcPts val="0"/>
              </a:spcAft>
              <a:buSzPts val="1500"/>
              <a:buChar char="–"/>
            </a:pPr>
            <a:r>
              <a:rPr lang="en" sz="1500"/>
              <a:t>Come from cosmic rays, multiple muons</a:t>
            </a:r>
            <a:endParaRPr sz="1500"/>
          </a:p>
          <a:p>
            <a:pPr indent="0" lvl="0" marL="914400" rtl="0" algn="l">
              <a:spcBef>
                <a:spcPts val="984"/>
              </a:spcBef>
              <a:spcAft>
                <a:spcPts val="0"/>
              </a:spcAft>
              <a:buNone/>
            </a:pPr>
            <a:r>
              <a:t/>
            </a:r>
            <a:endParaRPr sz="1500"/>
          </a:p>
          <a:p>
            <a:pPr indent="-323850" lvl="0" marL="457200" rtl="0" algn="l">
              <a:spcBef>
                <a:spcPts val="984"/>
              </a:spcBef>
              <a:spcAft>
                <a:spcPts val="0"/>
              </a:spcAft>
              <a:buSzPts val="1500"/>
              <a:buChar char="•"/>
            </a:pPr>
            <a:r>
              <a:rPr lang="en" sz="1500"/>
              <a:t>What is the goal of our project?</a:t>
            </a:r>
            <a:endParaRPr sz="1500"/>
          </a:p>
          <a:p>
            <a:pPr indent="-323850" lvl="1" marL="914400" rtl="0" algn="l">
              <a:spcBef>
                <a:spcPts val="0"/>
              </a:spcBef>
              <a:spcAft>
                <a:spcPts val="0"/>
              </a:spcAft>
              <a:buSzPts val="1500"/>
              <a:buChar char="–"/>
            </a:pPr>
            <a:r>
              <a:rPr lang="en" sz="1500"/>
              <a:t>Are there any muons that go up?</a:t>
            </a:r>
            <a:endParaRPr sz="1500"/>
          </a:p>
        </p:txBody>
      </p:sp>
      <p:sp>
        <p:nvSpPr>
          <p:cNvPr id="133" name="Google Shape;133;p21"/>
          <p:cNvSpPr txBox="1"/>
          <p:nvPr>
            <p:ph type="title"/>
          </p:nvPr>
        </p:nvSpPr>
        <p:spPr>
          <a:xfrm>
            <a:off x="457200" y="211930"/>
            <a:ext cx="8686800" cy="321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500"/>
              <a:t>Background</a:t>
            </a:r>
            <a:endParaRPr sz="2500"/>
          </a:p>
        </p:txBody>
      </p:sp>
      <p:sp>
        <p:nvSpPr>
          <p:cNvPr id="134" name="Google Shape;134;p21"/>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8/3/22</a:t>
            </a:r>
            <a:endParaRPr/>
          </a:p>
        </p:txBody>
      </p:sp>
      <p:sp>
        <p:nvSpPr>
          <p:cNvPr id="135" name="Google Shape;135;p21"/>
          <p:cNvSpPr txBox="1"/>
          <p:nvPr>
            <p:ph idx="11" type="ftr"/>
          </p:nvPr>
        </p:nvSpPr>
        <p:spPr>
          <a:xfrm>
            <a:off x="1530603" y="4878160"/>
            <a:ext cx="6262118" cy="18215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Serena | Upward Muon Search</a:t>
            </a:r>
            <a:endParaRPr b="1"/>
          </a:p>
        </p:txBody>
      </p:sp>
      <p:sp>
        <p:nvSpPr>
          <p:cNvPr id="136" name="Google Shape;136;p21"/>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fld id="{00000000-1234-1234-1234-123412341234}" type="slidenum">
              <a:rPr lang="en"/>
              <a:t>‹#›</a:t>
            </a:fld>
            <a:endParaRPr/>
          </a:p>
        </p:txBody>
      </p:sp>
      <p:pic>
        <p:nvPicPr>
          <p:cNvPr id="137" name="Google Shape;137;p21"/>
          <p:cNvPicPr preferRelativeResize="0"/>
          <p:nvPr/>
        </p:nvPicPr>
        <p:blipFill>
          <a:blip r:embed="rId3">
            <a:alphaModFix/>
          </a:blip>
          <a:stretch>
            <a:fillRect/>
          </a:stretch>
        </p:blipFill>
        <p:spPr>
          <a:xfrm>
            <a:off x="5729144" y="330350"/>
            <a:ext cx="2570656" cy="2074251"/>
          </a:xfrm>
          <a:prstGeom prst="rect">
            <a:avLst/>
          </a:prstGeom>
          <a:noFill/>
          <a:ln>
            <a:noFill/>
          </a:ln>
        </p:spPr>
      </p:pic>
      <p:pic>
        <p:nvPicPr>
          <p:cNvPr id="138" name="Google Shape;138;p21"/>
          <p:cNvPicPr preferRelativeResize="0"/>
          <p:nvPr/>
        </p:nvPicPr>
        <p:blipFill>
          <a:blip r:embed="rId4">
            <a:alphaModFix/>
          </a:blip>
          <a:stretch>
            <a:fillRect/>
          </a:stretch>
        </p:blipFill>
        <p:spPr>
          <a:xfrm>
            <a:off x="5631650" y="2514000"/>
            <a:ext cx="2765650" cy="207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457200" y="674550"/>
            <a:ext cx="7588800" cy="3794400"/>
          </a:xfrm>
          <a:prstGeom prst="rect">
            <a:avLst/>
          </a:prstGeom>
          <a:noFill/>
          <a:ln>
            <a:noFill/>
          </a:ln>
        </p:spPr>
        <p:txBody>
          <a:bodyPr anchorCtr="0" anchor="t" bIns="0" lIns="0" spcFirstLastPara="1" rIns="0" wrap="square" tIns="0">
            <a:noAutofit/>
          </a:bodyPr>
          <a:lstStyle/>
          <a:p>
            <a:pPr indent="-323850" lvl="0" marL="457200" rtl="0" algn="l">
              <a:spcBef>
                <a:spcPts val="984"/>
              </a:spcBef>
              <a:spcAft>
                <a:spcPts val="0"/>
              </a:spcAft>
              <a:buSzPts val="1500"/>
              <a:buChar char="•"/>
            </a:pPr>
            <a:r>
              <a:rPr lang="en" sz="1500"/>
              <a:t>The idea of this project is to analyze muon shower data to be able to determine which muons in the shower are actually traveling upward</a:t>
            </a:r>
            <a:endParaRPr sz="1500"/>
          </a:p>
          <a:p>
            <a:pPr indent="0" lvl="0" marL="457200" rtl="0" algn="l">
              <a:spcBef>
                <a:spcPts val="984"/>
              </a:spcBef>
              <a:spcAft>
                <a:spcPts val="0"/>
              </a:spcAft>
              <a:buNone/>
            </a:pPr>
            <a:r>
              <a:t/>
            </a:r>
            <a:endParaRPr sz="1500"/>
          </a:p>
          <a:p>
            <a:pPr indent="-323850" lvl="0" marL="457200" rtl="0" algn="l">
              <a:spcBef>
                <a:spcPts val="984"/>
              </a:spcBef>
              <a:spcAft>
                <a:spcPts val="0"/>
              </a:spcAft>
              <a:buSzPts val="1500"/>
              <a:buChar char="•"/>
            </a:pPr>
            <a:r>
              <a:rPr lang="en" sz="1500"/>
              <a:t>To do this, we created plots to graph the data. With the plots we will zoom in on the ends (or tails) of the plots</a:t>
            </a:r>
            <a:endParaRPr sz="1500"/>
          </a:p>
          <a:p>
            <a:pPr indent="-323850" lvl="1" marL="914400" rtl="0" algn="l">
              <a:spcBef>
                <a:spcPts val="0"/>
              </a:spcBef>
              <a:spcAft>
                <a:spcPts val="0"/>
              </a:spcAft>
              <a:buSzPts val="1500"/>
              <a:buChar char="–"/>
            </a:pPr>
            <a:r>
              <a:rPr lang="en" sz="1500"/>
              <a:t>The tail will show us the signal region and if there are any “bumps” or data points that seem like outliers, this is where the upward muon is likely to be</a:t>
            </a:r>
            <a:endParaRPr sz="1500"/>
          </a:p>
          <a:p>
            <a:pPr indent="0" lvl="0" marL="914400" rtl="0" algn="l">
              <a:spcBef>
                <a:spcPts val="984"/>
              </a:spcBef>
              <a:spcAft>
                <a:spcPts val="0"/>
              </a:spcAft>
              <a:buNone/>
            </a:pPr>
            <a:r>
              <a:t/>
            </a:r>
            <a:endParaRPr sz="1500"/>
          </a:p>
          <a:p>
            <a:pPr indent="-323850" lvl="0" marL="457200" rtl="0" algn="l">
              <a:spcBef>
                <a:spcPts val="984"/>
              </a:spcBef>
              <a:spcAft>
                <a:spcPts val="0"/>
              </a:spcAft>
              <a:buSzPts val="1500"/>
              <a:buChar char="•"/>
            </a:pPr>
            <a:r>
              <a:rPr lang="en" sz="1500"/>
              <a:t>With the plots that we create, we want to be able to analyze more specific data points without changing the resolution of the plot</a:t>
            </a:r>
            <a:endParaRPr sz="1500"/>
          </a:p>
        </p:txBody>
      </p:sp>
      <p:sp>
        <p:nvSpPr>
          <p:cNvPr id="144" name="Google Shape;144;p22"/>
          <p:cNvSpPr txBox="1"/>
          <p:nvPr>
            <p:ph type="title"/>
          </p:nvPr>
        </p:nvSpPr>
        <p:spPr>
          <a:xfrm>
            <a:off x="457200" y="211930"/>
            <a:ext cx="8686800" cy="321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500"/>
              <a:t>Idea</a:t>
            </a:r>
            <a:endParaRPr sz="2500"/>
          </a:p>
        </p:txBody>
      </p:sp>
      <p:sp>
        <p:nvSpPr>
          <p:cNvPr id="145" name="Google Shape;145;p22"/>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146" name="Google Shape;146;p22"/>
          <p:cNvSpPr txBox="1"/>
          <p:nvPr>
            <p:ph idx="11" type="ftr"/>
          </p:nvPr>
        </p:nvSpPr>
        <p:spPr>
          <a:xfrm>
            <a:off x="1530603"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Serena </a:t>
            </a:r>
            <a:r>
              <a:rPr lang="en"/>
              <a:t>| Upward Muon Search</a:t>
            </a:r>
            <a:endParaRPr b="1"/>
          </a:p>
          <a:p>
            <a:pPr indent="0" lvl="0" marL="0" rtl="0" algn="l">
              <a:spcBef>
                <a:spcPts val="0"/>
              </a:spcBef>
              <a:spcAft>
                <a:spcPts val="0"/>
              </a:spcAft>
              <a:buNone/>
            </a:pPr>
            <a:r>
              <a:rPr lang="en"/>
              <a:t>``````````````````````````````````````````````````````````````````````````````````</a:t>
            </a:r>
            <a:endParaRPr/>
          </a:p>
        </p:txBody>
      </p:sp>
      <p:sp>
        <p:nvSpPr>
          <p:cNvPr id="147" name="Google Shape;147;p22"/>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457200" y="674550"/>
            <a:ext cx="7588800" cy="3794400"/>
          </a:xfrm>
          <a:prstGeom prst="rect">
            <a:avLst/>
          </a:prstGeom>
          <a:noFill/>
          <a:ln>
            <a:noFill/>
          </a:ln>
        </p:spPr>
        <p:txBody>
          <a:bodyPr anchorCtr="0" anchor="t" bIns="0" lIns="0" spcFirstLastPara="1" rIns="0" wrap="square" tIns="0">
            <a:noAutofit/>
          </a:bodyPr>
          <a:lstStyle/>
          <a:p>
            <a:pPr indent="-323850" lvl="0" marL="457200" rtl="0" algn="l">
              <a:lnSpc>
                <a:spcPct val="200000"/>
              </a:lnSpc>
              <a:spcBef>
                <a:spcPts val="984"/>
              </a:spcBef>
              <a:spcAft>
                <a:spcPts val="0"/>
              </a:spcAft>
              <a:buSzPts val="1500"/>
              <a:buChar char="•"/>
            </a:pPr>
            <a:r>
              <a:rPr lang="en" sz="1500"/>
              <a:t>We worked with a few other people to help us bring our idea to life:</a:t>
            </a:r>
            <a:endParaRPr sz="1500"/>
          </a:p>
          <a:p>
            <a:pPr indent="-323850" lvl="1" marL="914400" rtl="0" algn="l">
              <a:lnSpc>
                <a:spcPct val="200000"/>
              </a:lnSpc>
              <a:spcBef>
                <a:spcPts val="0"/>
              </a:spcBef>
              <a:spcAft>
                <a:spcPts val="0"/>
              </a:spcAft>
              <a:buSzPts val="1500"/>
              <a:buChar char="–"/>
            </a:pPr>
            <a:r>
              <a:rPr lang="en" sz="1500"/>
              <a:t>Professor Mark Adams: Mentor; guided us through the whole experiment with his </a:t>
            </a:r>
            <a:r>
              <a:rPr lang="en" sz="1500"/>
              <a:t>expertise</a:t>
            </a:r>
            <a:r>
              <a:rPr lang="en" sz="1500"/>
              <a:t> on cosmic rays</a:t>
            </a:r>
            <a:endParaRPr sz="1500"/>
          </a:p>
          <a:p>
            <a:pPr indent="-323850" lvl="1" marL="914400" rtl="0" algn="l">
              <a:lnSpc>
                <a:spcPct val="200000"/>
              </a:lnSpc>
              <a:spcBef>
                <a:spcPts val="0"/>
              </a:spcBef>
              <a:spcAft>
                <a:spcPts val="0"/>
              </a:spcAft>
              <a:buSzPts val="1500"/>
              <a:buChar char="–"/>
            </a:pPr>
            <a:r>
              <a:rPr lang="en" sz="1500"/>
              <a:t>Edit Peronja: assisted with coding and debugging the code</a:t>
            </a:r>
            <a:endParaRPr sz="1500"/>
          </a:p>
          <a:p>
            <a:pPr indent="-323850" lvl="1" marL="914400" rtl="0" algn="l">
              <a:lnSpc>
                <a:spcPct val="200000"/>
              </a:lnSpc>
              <a:spcBef>
                <a:spcPts val="0"/>
              </a:spcBef>
              <a:spcAft>
                <a:spcPts val="0"/>
              </a:spcAft>
              <a:buSzPts val="1500"/>
              <a:buChar char="–"/>
            </a:pPr>
            <a:r>
              <a:rPr lang="en" sz="1500"/>
              <a:t>Adam LaMee: shared his code which helped to start off the creation of our tool and analyzation of our data</a:t>
            </a:r>
            <a:endParaRPr sz="1500"/>
          </a:p>
        </p:txBody>
      </p:sp>
      <p:sp>
        <p:nvSpPr>
          <p:cNvPr id="153" name="Google Shape;153;p23"/>
          <p:cNvSpPr txBox="1"/>
          <p:nvPr>
            <p:ph type="title"/>
          </p:nvPr>
        </p:nvSpPr>
        <p:spPr>
          <a:xfrm>
            <a:off x="457200" y="211930"/>
            <a:ext cx="8686800" cy="321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500"/>
              <a:t>Our Team</a:t>
            </a:r>
            <a:endParaRPr sz="2500"/>
          </a:p>
        </p:txBody>
      </p:sp>
      <p:sp>
        <p:nvSpPr>
          <p:cNvPr id="154" name="Google Shape;154;p23"/>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155" name="Google Shape;155;p23"/>
          <p:cNvSpPr txBox="1"/>
          <p:nvPr>
            <p:ph idx="11" type="ftr"/>
          </p:nvPr>
        </p:nvSpPr>
        <p:spPr>
          <a:xfrm>
            <a:off x="1530603"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Serena | Upward Muon Search</a:t>
            </a:r>
            <a:endParaRPr b="1"/>
          </a:p>
          <a:p>
            <a:pPr indent="0" lvl="0" marL="0" rtl="0" algn="l">
              <a:spcBef>
                <a:spcPts val="0"/>
              </a:spcBef>
              <a:spcAft>
                <a:spcPts val="0"/>
              </a:spcAft>
              <a:buNone/>
            </a:pPr>
            <a:r>
              <a:rPr lang="en"/>
              <a:t>``````````````````````````````````````````````````````````````````````````````````</a:t>
            </a:r>
            <a:endParaRPr/>
          </a:p>
        </p:txBody>
      </p:sp>
      <p:sp>
        <p:nvSpPr>
          <p:cNvPr id="156" name="Google Shape;156;p23"/>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228600" y="728663"/>
            <a:ext cx="8672400" cy="3794400"/>
          </a:xfrm>
          <a:prstGeom prst="rect">
            <a:avLst/>
          </a:prstGeom>
        </p:spPr>
        <p:txBody>
          <a:bodyPr anchorCtr="0" anchor="t" bIns="0" lIns="0" spcFirstLastPara="1" rIns="0" wrap="square" tIns="0">
            <a:normAutofit/>
          </a:bodyPr>
          <a:lstStyle/>
          <a:p>
            <a:pPr indent="-323850" lvl="0" marL="457200" rtl="0" algn="l">
              <a:spcBef>
                <a:spcPts val="984"/>
              </a:spcBef>
              <a:spcAft>
                <a:spcPts val="0"/>
              </a:spcAft>
              <a:buSzPts val="1500"/>
              <a:buChar char="•"/>
            </a:pPr>
            <a:r>
              <a:rPr lang="en" sz="1500"/>
              <a:t>The QuarkNet Cosmic Ray e-Lab contains data sets regarding cosmic ray events.</a:t>
            </a:r>
            <a:endParaRPr sz="1500"/>
          </a:p>
          <a:p>
            <a:pPr indent="0" lvl="0" marL="457200" rtl="0" algn="l">
              <a:spcBef>
                <a:spcPts val="984"/>
              </a:spcBef>
              <a:spcAft>
                <a:spcPts val="0"/>
              </a:spcAft>
              <a:buNone/>
            </a:pPr>
            <a:r>
              <a:t/>
            </a:r>
            <a:endParaRPr sz="1500"/>
          </a:p>
          <a:p>
            <a:pPr indent="-323850" lvl="0" marL="457200" rtl="0" algn="l">
              <a:spcBef>
                <a:spcPts val="984"/>
              </a:spcBef>
              <a:spcAft>
                <a:spcPts val="0"/>
              </a:spcAft>
              <a:buSzPts val="1500"/>
              <a:buChar char="•"/>
            </a:pPr>
            <a:r>
              <a:rPr lang="en" sz="1500"/>
              <a:t>Tool that helps teachers perform experiments.</a:t>
            </a:r>
            <a:endParaRPr sz="1500"/>
          </a:p>
          <a:p>
            <a:pPr indent="0" lvl="0" marL="457200" rtl="0" algn="l">
              <a:spcBef>
                <a:spcPts val="984"/>
              </a:spcBef>
              <a:spcAft>
                <a:spcPts val="0"/>
              </a:spcAft>
              <a:buNone/>
            </a:pPr>
            <a:r>
              <a:t/>
            </a:r>
            <a:endParaRPr sz="1500"/>
          </a:p>
          <a:p>
            <a:pPr indent="-323850" lvl="0" marL="457200" rtl="0" algn="l">
              <a:lnSpc>
                <a:spcPct val="100000"/>
              </a:lnSpc>
              <a:spcBef>
                <a:spcPts val="984"/>
              </a:spcBef>
              <a:spcAft>
                <a:spcPts val="0"/>
              </a:spcAft>
              <a:buSzPts val="1500"/>
              <a:buChar char="•"/>
            </a:pPr>
            <a:r>
              <a:rPr lang="en" sz="1500"/>
              <a:t>Has features to analyze muon events.</a:t>
            </a:r>
            <a:endParaRPr sz="1500"/>
          </a:p>
          <a:p>
            <a:pPr indent="0" lvl="0" marL="457200" rtl="0" algn="l">
              <a:lnSpc>
                <a:spcPct val="100000"/>
              </a:lnSpc>
              <a:spcBef>
                <a:spcPts val="984"/>
              </a:spcBef>
              <a:spcAft>
                <a:spcPts val="0"/>
              </a:spcAft>
              <a:buNone/>
            </a:pPr>
            <a:r>
              <a:rPr lang="en" sz="1500"/>
              <a:t>-  Flux</a:t>
            </a:r>
            <a:endParaRPr sz="1500"/>
          </a:p>
          <a:p>
            <a:pPr indent="0" lvl="0" marL="457200" rtl="0" algn="l">
              <a:lnSpc>
                <a:spcPct val="100000"/>
              </a:lnSpc>
              <a:spcBef>
                <a:spcPts val="984"/>
              </a:spcBef>
              <a:spcAft>
                <a:spcPts val="0"/>
              </a:spcAft>
              <a:buNone/>
            </a:pPr>
            <a:r>
              <a:rPr lang="en" sz="1500"/>
              <a:t>- Shower</a:t>
            </a:r>
            <a:endParaRPr sz="1500"/>
          </a:p>
          <a:p>
            <a:pPr indent="0" lvl="0" marL="457200" rtl="0" algn="l">
              <a:lnSpc>
                <a:spcPct val="100000"/>
              </a:lnSpc>
              <a:spcBef>
                <a:spcPts val="984"/>
              </a:spcBef>
              <a:spcAft>
                <a:spcPts val="0"/>
              </a:spcAft>
              <a:buNone/>
            </a:pPr>
            <a:r>
              <a:rPr lang="en" sz="1500"/>
              <a:t>- Lifetime</a:t>
            </a:r>
            <a:endParaRPr sz="1500"/>
          </a:p>
          <a:p>
            <a:pPr indent="0" lvl="0" marL="457200" rtl="0" algn="l">
              <a:lnSpc>
                <a:spcPct val="100000"/>
              </a:lnSpc>
              <a:spcBef>
                <a:spcPts val="984"/>
              </a:spcBef>
              <a:spcAft>
                <a:spcPts val="0"/>
              </a:spcAft>
              <a:buNone/>
            </a:pPr>
            <a:r>
              <a:rPr lang="en" sz="1500"/>
              <a:t>- Time of Flight</a:t>
            </a:r>
            <a:endParaRPr sz="1500"/>
          </a:p>
          <a:p>
            <a:pPr indent="0" lvl="0" marL="457200" rtl="0" algn="l">
              <a:spcBef>
                <a:spcPts val="984"/>
              </a:spcBef>
              <a:spcAft>
                <a:spcPts val="0"/>
              </a:spcAft>
              <a:buNone/>
            </a:pPr>
            <a:r>
              <a:t/>
            </a:r>
            <a:endParaRPr/>
          </a:p>
        </p:txBody>
      </p:sp>
      <p:sp>
        <p:nvSpPr>
          <p:cNvPr id="162" name="Google Shape;162;p24"/>
          <p:cNvSpPr txBox="1"/>
          <p:nvPr>
            <p:ph type="title"/>
          </p:nvPr>
        </p:nvSpPr>
        <p:spPr>
          <a:xfrm>
            <a:off x="228600" y="188814"/>
            <a:ext cx="8686800" cy="321000"/>
          </a:xfrm>
          <a:prstGeom prst="rect">
            <a:avLst/>
          </a:prstGeom>
        </p:spPr>
        <p:txBody>
          <a:bodyPr anchorCtr="0" anchor="b" bIns="0" lIns="0" spcFirstLastPara="1" rIns="0" wrap="square" tIns="0">
            <a:normAutofit fontScale="90000"/>
          </a:bodyPr>
          <a:lstStyle/>
          <a:p>
            <a:pPr indent="0" lvl="0" marL="0" rtl="0" algn="l">
              <a:spcBef>
                <a:spcPts val="0"/>
              </a:spcBef>
              <a:spcAft>
                <a:spcPts val="0"/>
              </a:spcAft>
              <a:buNone/>
            </a:pPr>
            <a:r>
              <a:rPr lang="en"/>
              <a:t>E-Lab</a:t>
            </a:r>
            <a:endParaRPr/>
          </a:p>
        </p:txBody>
      </p:sp>
      <p:pic>
        <p:nvPicPr>
          <p:cNvPr id="163" name="Google Shape;163;p24"/>
          <p:cNvPicPr preferRelativeResize="0"/>
          <p:nvPr/>
        </p:nvPicPr>
        <p:blipFill rotWithShape="1">
          <a:blip r:embed="rId3">
            <a:alphaModFix/>
          </a:blip>
          <a:srcRect b="0" l="11205" r="0" t="0"/>
          <a:stretch/>
        </p:blipFill>
        <p:spPr>
          <a:xfrm>
            <a:off x="4659800" y="967250"/>
            <a:ext cx="3619625" cy="3739175"/>
          </a:xfrm>
          <a:prstGeom prst="rect">
            <a:avLst/>
          </a:prstGeom>
          <a:noFill/>
          <a:ln>
            <a:noFill/>
          </a:ln>
        </p:spPr>
      </p:pic>
      <p:cxnSp>
        <p:nvCxnSpPr>
          <p:cNvPr id="164" name="Google Shape;164;p24"/>
          <p:cNvCxnSpPr/>
          <p:nvPr/>
        </p:nvCxnSpPr>
        <p:spPr>
          <a:xfrm>
            <a:off x="1470975" y="2774125"/>
            <a:ext cx="2468100" cy="99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4"/>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166" name="Google Shape;166;p24"/>
          <p:cNvSpPr txBox="1"/>
          <p:nvPr>
            <p:ph idx="11" type="ftr"/>
          </p:nvPr>
        </p:nvSpPr>
        <p:spPr>
          <a:xfrm>
            <a:off x="1530603"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rPr lang="en"/>
              <a:t>``````````````````````````````````````````````````````````````````````````````````</a:t>
            </a:r>
            <a:endParaRPr/>
          </a:p>
        </p:txBody>
      </p:sp>
      <p:sp>
        <p:nvSpPr>
          <p:cNvPr id="167" name="Google Shape;167;p24"/>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0" type="dt"/>
          </p:nvPr>
        </p:nvSpPr>
        <p:spPr>
          <a:xfrm>
            <a:off x="736827" y="4878160"/>
            <a:ext cx="675368" cy="1809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173" name="Google Shape;173;p25"/>
          <p:cNvSpPr txBox="1"/>
          <p:nvPr>
            <p:ph idx="11" type="ftr"/>
          </p:nvPr>
        </p:nvSpPr>
        <p:spPr>
          <a:xfrm>
            <a:off x="1530602"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t/>
            </a:r>
            <a:endParaRPr/>
          </a:p>
        </p:txBody>
      </p:sp>
      <p:sp>
        <p:nvSpPr>
          <p:cNvPr id="174" name="Google Shape;174;p25"/>
          <p:cNvSpPr txBox="1"/>
          <p:nvPr>
            <p:ph idx="12" type="sldNum"/>
          </p:nvPr>
        </p:nvSpPr>
        <p:spPr>
          <a:xfrm>
            <a:off x="222250" y="4878160"/>
            <a:ext cx="414338" cy="177964"/>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t>6</a:t>
            </a:r>
            <a:endParaRPr/>
          </a:p>
        </p:txBody>
      </p:sp>
      <p:sp>
        <p:nvSpPr>
          <p:cNvPr id="175" name="Google Shape;175;p25"/>
          <p:cNvSpPr txBox="1"/>
          <p:nvPr>
            <p:ph type="title"/>
          </p:nvPr>
        </p:nvSpPr>
        <p:spPr>
          <a:xfrm>
            <a:off x="375575" y="350639"/>
            <a:ext cx="8686800" cy="321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500"/>
              <a:t>Motivation</a:t>
            </a:r>
            <a:r>
              <a:rPr lang="en" sz="2500"/>
              <a:t> </a:t>
            </a:r>
            <a:endParaRPr sz="2500"/>
          </a:p>
        </p:txBody>
      </p:sp>
      <p:sp>
        <p:nvSpPr>
          <p:cNvPr id="176" name="Google Shape;176;p25"/>
          <p:cNvSpPr txBox="1"/>
          <p:nvPr/>
        </p:nvSpPr>
        <p:spPr>
          <a:xfrm>
            <a:off x="132675" y="486150"/>
            <a:ext cx="7613100" cy="3124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latin typeface="Helvetica Neue"/>
              <a:ea typeface="Helvetica Neue"/>
              <a:cs typeface="Helvetica Neue"/>
              <a:sym typeface="Helvetica Neue"/>
            </a:endParaRPr>
          </a:p>
          <a:p>
            <a:pPr indent="-323850" lvl="0" marL="457200" rtl="0" algn="l">
              <a:lnSpc>
                <a:spcPct val="150000"/>
              </a:lnSpc>
              <a:spcBef>
                <a:spcPts val="0"/>
              </a:spcBef>
              <a:spcAft>
                <a:spcPts val="0"/>
              </a:spcAft>
              <a:buClr>
                <a:srgbClr val="505050"/>
              </a:buClr>
              <a:buSzPts val="1500"/>
              <a:buFont typeface="Helvetica Neue"/>
              <a:buChar char="-"/>
            </a:pPr>
            <a:r>
              <a:rPr lang="en" sz="1500">
                <a:solidFill>
                  <a:srgbClr val="505050"/>
                </a:solidFill>
                <a:latin typeface="Helvetica Neue"/>
                <a:ea typeface="Helvetica Neue"/>
                <a:cs typeface="Helvetica Neue"/>
                <a:sym typeface="Helvetica Neue"/>
              </a:rPr>
              <a:t>New calculation/visualization tool</a:t>
            </a:r>
            <a:endParaRPr sz="1500">
              <a:solidFill>
                <a:srgbClr val="505050"/>
              </a:solidFill>
              <a:latin typeface="Helvetica Neue"/>
              <a:ea typeface="Helvetica Neue"/>
              <a:cs typeface="Helvetica Neue"/>
              <a:sym typeface="Helvetica Neue"/>
            </a:endParaRPr>
          </a:p>
          <a:p>
            <a:pPr indent="0" lvl="0" marL="457200" rtl="0" algn="l">
              <a:lnSpc>
                <a:spcPct val="150000"/>
              </a:lnSpc>
              <a:spcBef>
                <a:spcPts val="0"/>
              </a:spcBef>
              <a:spcAft>
                <a:spcPts val="0"/>
              </a:spcAft>
              <a:buNone/>
            </a:pPr>
            <a:r>
              <a:rPr lang="en" sz="1500">
                <a:solidFill>
                  <a:srgbClr val="505050"/>
                </a:solidFill>
                <a:latin typeface="Helvetica Neue"/>
                <a:ea typeface="Helvetica Neue"/>
                <a:cs typeface="Helvetica Neue"/>
                <a:sym typeface="Helvetica Neue"/>
              </a:rPr>
              <a:t>- </a:t>
            </a:r>
            <a:r>
              <a:rPr lang="en" sz="1500">
                <a:solidFill>
                  <a:srgbClr val="505050"/>
                </a:solidFill>
                <a:latin typeface="Helvetica Neue"/>
                <a:ea typeface="Helvetica Neue"/>
                <a:cs typeface="Helvetica Neue"/>
                <a:sym typeface="Helvetica Neue"/>
              </a:rPr>
              <a:t>New analysis method</a:t>
            </a:r>
            <a:endParaRPr sz="1500">
              <a:solidFill>
                <a:srgbClr val="505050"/>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500">
                <a:solidFill>
                  <a:srgbClr val="505050"/>
                </a:solidFill>
                <a:latin typeface="Helvetica Neue"/>
                <a:ea typeface="Helvetica Neue"/>
                <a:cs typeface="Helvetica Neue"/>
                <a:sym typeface="Helvetica Neue"/>
              </a:rPr>
              <a:t>	- Improves existing QuarkNet system</a:t>
            </a:r>
            <a:endParaRPr sz="1500">
              <a:solidFill>
                <a:srgbClr val="505050"/>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500">
                <a:solidFill>
                  <a:srgbClr val="505050"/>
                </a:solidFill>
                <a:latin typeface="Helvetica Neue"/>
                <a:ea typeface="Helvetica Neue"/>
                <a:cs typeface="Helvetica Neue"/>
                <a:sym typeface="Helvetica Neue"/>
              </a:rPr>
              <a:t>	- Identify upward muon candidates</a:t>
            </a:r>
            <a:endParaRPr sz="1500">
              <a:solidFill>
                <a:srgbClr val="505050"/>
              </a:solidFill>
              <a:latin typeface="Helvetica Neue"/>
              <a:ea typeface="Helvetica Neue"/>
              <a:cs typeface="Helvetica Neue"/>
              <a:sym typeface="Helvetica Neue"/>
            </a:endParaRPr>
          </a:p>
          <a:p>
            <a:pPr indent="0" lvl="0" marL="457200" rtl="0" algn="l">
              <a:lnSpc>
                <a:spcPct val="150000"/>
              </a:lnSpc>
              <a:spcBef>
                <a:spcPts val="0"/>
              </a:spcBef>
              <a:spcAft>
                <a:spcPts val="0"/>
              </a:spcAft>
              <a:buNone/>
            </a:pPr>
            <a:r>
              <a:rPr lang="en" sz="1500">
                <a:solidFill>
                  <a:srgbClr val="505050"/>
                </a:solidFill>
                <a:latin typeface="Helvetica Neue"/>
                <a:ea typeface="Helvetica Neue"/>
                <a:cs typeface="Helvetica Neue"/>
                <a:sym typeface="Helvetica Neue"/>
              </a:rPr>
              <a:t>- </a:t>
            </a:r>
            <a:r>
              <a:rPr lang="en" sz="1500">
                <a:solidFill>
                  <a:srgbClr val="505050"/>
                </a:solidFill>
                <a:latin typeface="Helvetica Neue"/>
                <a:ea typeface="Helvetica Neue"/>
                <a:cs typeface="Helvetica Neue"/>
                <a:sym typeface="Helvetica Neue"/>
              </a:rPr>
              <a:t>Implement new Hybrid File</a:t>
            </a:r>
            <a:endParaRPr sz="1500">
              <a:solidFill>
                <a:srgbClr val="505050"/>
              </a:solidFill>
              <a:latin typeface="Helvetica Neue"/>
              <a:ea typeface="Helvetica Neue"/>
              <a:cs typeface="Helvetica Neue"/>
              <a:sym typeface="Helvetica Neue"/>
            </a:endParaRPr>
          </a:p>
          <a:p>
            <a:pPr indent="457200" lvl="0" marL="457200" rtl="0" algn="l">
              <a:lnSpc>
                <a:spcPct val="150000"/>
              </a:lnSpc>
              <a:spcBef>
                <a:spcPts val="0"/>
              </a:spcBef>
              <a:spcAft>
                <a:spcPts val="0"/>
              </a:spcAft>
              <a:buNone/>
            </a:pPr>
            <a:r>
              <a:rPr lang="en" sz="1500">
                <a:solidFill>
                  <a:srgbClr val="505050"/>
                </a:solidFill>
                <a:latin typeface="Helvetica Neue"/>
                <a:ea typeface="Helvetica Neue"/>
                <a:cs typeface="Helvetica Neue"/>
                <a:sym typeface="Helvetica Neue"/>
              </a:rPr>
              <a:t>- </a:t>
            </a:r>
            <a:r>
              <a:rPr lang="en" sz="1500">
                <a:solidFill>
                  <a:srgbClr val="505050"/>
                </a:solidFill>
                <a:latin typeface="Helvetica Neue"/>
                <a:ea typeface="Helvetica Neue"/>
                <a:cs typeface="Helvetica Neue"/>
                <a:sym typeface="Helvetica Neue"/>
              </a:rPr>
              <a:t>Output corrected for pulse width distribution</a:t>
            </a:r>
            <a:endParaRPr sz="1500">
              <a:solidFill>
                <a:srgbClr val="505050"/>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id="177" name="Google Shape;177;p25"/>
          <p:cNvPicPr preferRelativeResize="0"/>
          <p:nvPr/>
        </p:nvPicPr>
        <p:blipFill>
          <a:blip r:embed="rId3">
            <a:alphaModFix/>
          </a:blip>
          <a:stretch>
            <a:fillRect/>
          </a:stretch>
        </p:blipFill>
        <p:spPr>
          <a:xfrm>
            <a:off x="5023613" y="962025"/>
            <a:ext cx="3705225" cy="264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183" name="Google Shape;183;p26"/>
          <p:cNvSpPr txBox="1"/>
          <p:nvPr>
            <p:ph idx="11" type="ftr"/>
          </p:nvPr>
        </p:nvSpPr>
        <p:spPr>
          <a:xfrm>
            <a:off x="1530602"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t/>
            </a:r>
            <a:endParaRPr/>
          </a:p>
        </p:txBody>
      </p:sp>
      <p:sp>
        <p:nvSpPr>
          <p:cNvPr id="184" name="Google Shape;184;p26"/>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fld id="{00000000-1234-1234-1234-123412341234}" type="slidenum">
              <a:rPr lang="en"/>
              <a:t>‹#›</a:t>
            </a:fld>
            <a:endParaRPr/>
          </a:p>
        </p:txBody>
      </p:sp>
      <p:sp>
        <p:nvSpPr>
          <p:cNvPr id="185" name="Google Shape;185;p26"/>
          <p:cNvSpPr txBox="1"/>
          <p:nvPr>
            <p:ph type="title"/>
          </p:nvPr>
        </p:nvSpPr>
        <p:spPr>
          <a:xfrm>
            <a:off x="375575" y="350639"/>
            <a:ext cx="8686800" cy="321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500"/>
              <a:t>Hybrid File Format</a:t>
            </a:r>
            <a:endParaRPr sz="2500"/>
          </a:p>
        </p:txBody>
      </p:sp>
      <p:pic>
        <p:nvPicPr>
          <p:cNvPr id="186" name="Google Shape;186;p26"/>
          <p:cNvPicPr preferRelativeResize="0"/>
          <p:nvPr/>
        </p:nvPicPr>
        <p:blipFill>
          <a:blip r:embed="rId3">
            <a:alphaModFix/>
          </a:blip>
          <a:stretch>
            <a:fillRect/>
          </a:stretch>
        </p:blipFill>
        <p:spPr>
          <a:xfrm>
            <a:off x="282550" y="1286350"/>
            <a:ext cx="8475250" cy="903275"/>
          </a:xfrm>
          <a:prstGeom prst="rect">
            <a:avLst/>
          </a:prstGeom>
          <a:noFill/>
          <a:ln>
            <a:noFill/>
          </a:ln>
        </p:spPr>
      </p:pic>
      <p:pic>
        <p:nvPicPr>
          <p:cNvPr id="187" name="Google Shape;187;p26"/>
          <p:cNvPicPr preferRelativeResize="0"/>
          <p:nvPr/>
        </p:nvPicPr>
        <p:blipFill>
          <a:blip r:embed="rId4">
            <a:alphaModFix/>
          </a:blip>
          <a:stretch>
            <a:fillRect/>
          </a:stretch>
        </p:blipFill>
        <p:spPr>
          <a:xfrm>
            <a:off x="282550" y="3162875"/>
            <a:ext cx="8645676" cy="1254800"/>
          </a:xfrm>
          <a:prstGeom prst="rect">
            <a:avLst/>
          </a:prstGeom>
          <a:noFill/>
          <a:ln>
            <a:noFill/>
          </a:ln>
        </p:spPr>
      </p:pic>
      <p:cxnSp>
        <p:nvCxnSpPr>
          <p:cNvPr id="188" name="Google Shape;188;p26"/>
          <p:cNvCxnSpPr/>
          <p:nvPr/>
        </p:nvCxnSpPr>
        <p:spPr>
          <a:xfrm>
            <a:off x="4229325" y="2137350"/>
            <a:ext cx="9900" cy="8688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6"/>
          <p:cNvSpPr txBox="1"/>
          <p:nvPr/>
        </p:nvSpPr>
        <p:spPr>
          <a:xfrm>
            <a:off x="343100" y="778900"/>
            <a:ext cx="35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Helvetica Neue"/>
                <a:ea typeface="Helvetica Neue"/>
                <a:cs typeface="Helvetica Neue"/>
                <a:sym typeface="Helvetica Neue"/>
              </a:rPr>
              <a:t>Existing </a:t>
            </a:r>
            <a:endParaRPr u="sng">
              <a:latin typeface="Helvetica Neue"/>
              <a:ea typeface="Helvetica Neue"/>
              <a:cs typeface="Helvetica Neue"/>
              <a:sym typeface="Helvetica Neue"/>
            </a:endParaRPr>
          </a:p>
        </p:txBody>
      </p:sp>
      <p:sp>
        <p:nvSpPr>
          <p:cNvPr id="190" name="Google Shape;190;p26"/>
          <p:cNvSpPr txBox="1"/>
          <p:nvPr/>
        </p:nvSpPr>
        <p:spPr>
          <a:xfrm>
            <a:off x="375575" y="2653350"/>
            <a:ext cx="26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Helvetica Neue"/>
                <a:ea typeface="Helvetica Neue"/>
                <a:cs typeface="Helvetica Neue"/>
                <a:sym typeface="Helvetica Neue"/>
              </a:rPr>
              <a:t>Future</a:t>
            </a:r>
            <a:endParaRPr u="sng">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196" name="Google Shape;196;p27"/>
          <p:cNvSpPr txBox="1"/>
          <p:nvPr>
            <p:ph idx="11" type="ftr"/>
          </p:nvPr>
        </p:nvSpPr>
        <p:spPr>
          <a:xfrm>
            <a:off x="1530602"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t/>
            </a:r>
            <a:endParaRPr/>
          </a:p>
        </p:txBody>
      </p:sp>
      <p:sp>
        <p:nvSpPr>
          <p:cNvPr id="197" name="Google Shape;197;p27"/>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fld id="{00000000-1234-1234-1234-123412341234}" type="slidenum">
              <a:rPr lang="en"/>
              <a:t>‹#›</a:t>
            </a:fld>
            <a:endParaRPr/>
          </a:p>
        </p:txBody>
      </p:sp>
      <p:sp>
        <p:nvSpPr>
          <p:cNvPr id="198" name="Google Shape;198;p27"/>
          <p:cNvSpPr txBox="1"/>
          <p:nvPr>
            <p:ph type="title"/>
          </p:nvPr>
        </p:nvSpPr>
        <p:spPr>
          <a:xfrm>
            <a:off x="375575" y="350639"/>
            <a:ext cx="8686800" cy="321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500"/>
              <a:t>Filter Data</a:t>
            </a:r>
            <a:endParaRPr sz="2500"/>
          </a:p>
        </p:txBody>
      </p:sp>
      <p:sp>
        <p:nvSpPr>
          <p:cNvPr id="199" name="Google Shape;199;p27"/>
          <p:cNvSpPr txBox="1"/>
          <p:nvPr/>
        </p:nvSpPr>
        <p:spPr>
          <a:xfrm>
            <a:off x="132675" y="486150"/>
            <a:ext cx="78684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457200" rtl="0" algn="l">
              <a:lnSpc>
                <a:spcPct val="150000"/>
              </a:lnSpc>
              <a:spcBef>
                <a:spcPts val="0"/>
              </a:spcBef>
              <a:spcAft>
                <a:spcPts val="0"/>
              </a:spcAft>
              <a:buNone/>
            </a:pPr>
            <a:r>
              <a:rPr lang="en" sz="1800">
                <a:solidFill>
                  <a:srgbClr val="505050"/>
                </a:solidFill>
                <a:latin typeface="Helvetica Neue"/>
                <a:ea typeface="Helvetica Neue"/>
                <a:cs typeface="Helvetica Neue"/>
                <a:sym typeface="Helvetica Neue"/>
              </a:rPr>
              <a:t>- Recording values that were -1</a:t>
            </a:r>
            <a:endParaRPr sz="1800">
              <a:solidFill>
                <a:srgbClr val="505050"/>
              </a:solidFill>
              <a:latin typeface="Helvetica Neue"/>
              <a:ea typeface="Helvetica Neue"/>
              <a:cs typeface="Helvetica Neue"/>
              <a:sym typeface="Helvetica Neue"/>
            </a:endParaRPr>
          </a:p>
          <a:p>
            <a:pPr indent="0" lvl="0" marL="457200" rtl="0" algn="l">
              <a:lnSpc>
                <a:spcPct val="150000"/>
              </a:lnSpc>
              <a:spcBef>
                <a:spcPts val="0"/>
              </a:spcBef>
              <a:spcAft>
                <a:spcPts val="0"/>
              </a:spcAft>
              <a:buNone/>
            </a:pPr>
            <a:r>
              <a:rPr lang="en" sz="1800">
                <a:solidFill>
                  <a:srgbClr val="505050"/>
                </a:solidFill>
                <a:latin typeface="Helvetica Neue"/>
                <a:ea typeface="Helvetica Neue"/>
                <a:cs typeface="Helvetica Neue"/>
                <a:sym typeface="Helvetica Neue"/>
              </a:rPr>
              <a:t>- Messes up calculations between counters</a:t>
            </a:r>
            <a:endParaRPr sz="1800">
              <a:solidFill>
                <a:srgbClr val="505050"/>
              </a:solidFill>
              <a:latin typeface="Helvetica Neue"/>
              <a:ea typeface="Helvetica Neue"/>
              <a:cs typeface="Helvetica Neue"/>
              <a:sym typeface="Helvetica Neue"/>
            </a:endParaRPr>
          </a:p>
          <a:p>
            <a:pPr indent="0" lvl="0" marL="457200" rtl="0" algn="l">
              <a:lnSpc>
                <a:spcPct val="150000"/>
              </a:lnSpc>
              <a:spcBef>
                <a:spcPts val="0"/>
              </a:spcBef>
              <a:spcAft>
                <a:spcPts val="0"/>
              </a:spcAft>
              <a:buNone/>
            </a:pPr>
            <a:r>
              <a:rPr lang="en" sz="1800">
                <a:solidFill>
                  <a:srgbClr val="505050"/>
                </a:solidFill>
                <a:latin typeface="Helvetica Neue"/>
                <a:ea typeface="Helvetica Neue"/>
                <a:cs typeface="Helvetica Neue"/>
                <a:sym typeface="Helvetica Neue"/>
              </a:rPr>
              <a:t>- Plots incorrect/unusable graphs</a:t>
            </a:r>
            <a:endParaRPr sz="1800">
              <a:solidFill>
                <a:srgbClr val="505050"/>
              </a:solidFill>
              <a:latin typeface="Helvetica Neue"/>
              <a:ea typeface="Helvetica Neue"/>
              <a:cs typeface="Helvetica Neue"/>
              <a:sym typeface="Helvetica Neue"/>
            </a:endParaRPr>
          </a:p>
          <a:p>
            <a:pPr indent="457200" lvl="0" marL="457200" rtl="0" algn="l">
              <a:lnSpc>
                <a:spcPct val="150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200" name="Google Shape;200;p27"/>
          <p:cNvPicPr preferRelativeResize="0"/>
          <p:nvPr/>
        </p:nvPicPr>
        <p:blipFill>
          <a:blip r:embed="rId3">
            <a:alphaModFix/>
          </a:blip>
          <a:stretch>
            <a:fillRect/>
          </a:stretch>
        </p:blipFill>
        <p:spPr>
          <a:xfrm>
            <a:off x="295275" y="2172213"/>
            <a:ext cx="8553450" cy="248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idx="10" type="dt"/>
          </p:nvPr>
        </p:nvSpPr>
        <p:spPr>
          <a:xfrm>
            <a:off x="736827" y="4878160"/>
            <a:ext cx="675300" cy="1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8/3/22</a:t>
            </a:r>
            <a:endParaRPr/>
          </a:p>
          <a:p>
            <a:pPr indent="0" lvl="0" marL="0" rtl="0" algn="l">
              <a:spcBef>
                <a:spcPts val="0"/>
              </a:spcBef>
              <a:spcAft>
                <a:spcPts val="0"/>
              </a:spcAft>
              <a:buNone/>
            </a:pPr>
            <a:r>
              <a:t/>
            </a:r>
            <a:endParaRPr/>
          </a:p>
        </p:txBody>
      </p:sp>
      <p:sp>
        <p:nvSpPr>
          <p:cNvPr id="206" name="Google Shape;206;p28"/>
          <p:cNvSpPr txBox="1"/>
          <p:nvPr>
            <p:ph idx="11" type="ftr"/>
          </p:nvPr>
        </p:nvSpPr>
        <p:spPr>
          <a:xfrm>
            <a:off x="1530602" y="4878160"/>
            <a:ext cx="6262200" cy="18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a:t>Sri </a:t>
            </a:r>
            <a:r>
              <a:rPr lang="en"/>
              <a:t>| Upward Muon Search</a:t>
            </a:r>
            <a:endParaRPr b="1"/>
          </a:p>
          <a:p>
            <a:pPr indent="0" lvl="0" marL="0" rtl="0" algn="l">
              <a:spcBef>
                <a:spcPts val="0"/>
              </a:spcBef>
              <a:spcAft>
                <a:spcPts val="0"/>
              </a:spcAft>
              <a:buNone/>
            </a:pPr>
            <a:r>
              <a:t/>
            </a:r>
            <a:endParaRPr/>
          </a:p>
        </p:txBody>
      </p:sp>
      <p:sp>
        <p:nvSpPr>
          <p:cNvPr id="207" name="Google Shape;207;p28"/>
          <p:cNvSpPr txBox="1"/>
          <p:nvPr>
            <p:ph idx="12" type="sldNum"/>
          </p:nvPr>
        </p:nvSpPr>
        <p:spPr>
          <a:xfrm>
            <a:off x="222250" y="4878160"/>
            <a:ext cx="414300" cy="177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fld id="{00000000-1234-1234-1234-123412341234}" type="slidenum">
              <a:rPr lang="en"/>
              <a:t>‹#›</a:t>
            </a:fld>
            <a:endParaRPr/>
          </a:p>
        </p:txBody>
      </p:sp>
      <p:sp>
        <p:nvSpPr>
          <p:cNvPr id="208" name="Google Shape;208;p28"/>
          <p:cNvSpPr txBox="1"/>
          <p:nvPr>
            <p:ph type="title"/>
          </p:nvPr>
        </p:nvSpPr>
        <p:spPr>
          <a:xfrm>
            <a:off x="375575" y="350639"/>
            <a:ext cx="8686800" cy="321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500"/>
              <a:t>Pulse Width Distribution</a:t>
            </a:r>
            <a:endParaRPr sz="2500"/>
          </a:p>
        </p:txBody>
      </p:sp>
      <p:sp>
        <p:nvSpPr>
          <p:cNvPr id="209" name="Google Shape;209;p28"/>
          <p:cNvSpPr txBox="1"/>
          <p:nvPr/>
        </p:nvSpPr>
        <p:spPr>
          <a:xfrm>
            <a:off x="132675" y="486150"/>
            <a:ext cx="7868400" cy="36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342900" lvl="0" marL="457200" rtl="0" algn="l">
              <a:lnSpc>
                <a:spcPct val="150000"/>
              </a:lnSpc>
              <a:spcBef>
                <a:spcPts val="0"/>
              </a:spcBef>
              <a:spcAft>
                <a:spcPts val="0"/>
              </a:spcAft>
              <a:buClr>
                <a:srgbClr val="505050"/>
              </a:buClr>
              <a:buSzPts val="1800"/>
              <a:buFont typeface="Helvetica Neue"/>
              <a:buChar char="-"/>
            </a:pPr>
            <a:r>
              <a:rPr lang="en" sz="1800">
                <a:solidFill>
                  <a:srgbClr val="505050"/>
                </a:solidFill>
                <a:latin typeface="Helvetica Neue"/>
                <a:ea typeface="Helvetica Neue"/>
                <a:cs typeface="Helvetica Neue"/>
                <a:sym typeface="Helvetica Neue"/>
              </a:rPr>
              <a:t>Big pulses fire earlier than small pulses</a:t>
            </a:r>
            <a:endParaRPr sz="1800">
              <a:solidFill>
                <a:srgbClr val="505050"/>
              </a:solidFill>
              <a:latin typeface="Helvetica Neue"/>
              <a:ea typeface="Helvetica Neue"/>
              <a:cs typeface="Helvetica Neue"/>
              <a:sym typeface="Helvetica Neue"/>
            </a:endParaRPr>
          </a:p>
          <a:p>
            <a:pPr indent="-342900" lvl="0" marL="457200" rtl="0" algn="l">
              <a:lnSpc>
                <a:spcPct val="150000"/>
              </a:lnSpc>
              <a:spcBef>
                <a:spcPts val="0"/>
              </a:spcBef>
              <a:spcAft>
                <a:spcPts val="0"/>
              </a:spcAft>
              <a:buClr>
                <a:srgbClr val="505050"/>
              </a:buClr>
              <a:buSzPts val="1800"/>
              <a:buFont typeface="Helvetica Neue"/>
              <a:buChar char="-"/>
            </a:pPr>
            <a:r>
              <a:rPr lang="en" sz="1800">
                <a:solidFill>
                  <a:srgbClr val="505050"/>
                </a:solidFill>
                <a:latin typeface="Helvetica Neue"/>
                <a:ea typeface="Helvetica Neue"/>
                <a:cs typeface="Helvetica Neue"/>
                <a:sym typeface="Helvetica Neue"/>
              </a:rPr>
              <a:t>Muon signal takes time to get large </a:t>
            </a:r>
            <a:endParaRPr sz="1800">
              <a:solidFill>
                <a:srgbClr val="505050"/>
              </a:solidFill>
              <a:latin typeface="Helvetica Neue"/>
              <a:ea typeface="Helvetica Neue"/>
              <a:cs typeface="Helvetica Neue"/>
              <a:sym typeface="Helvetica Neue"/>
            </a:endParaRPr>
          </a:p>
          <a:p>
            <a:pPr indent="-342900" lvl="0" marL="457200" rtl="0" algn="l">
              <a:lnSpc>
                <a:spcPct val="150000"/>
              </a:lnSpc>
              <a:spcBef>
                <a:spcPts val="0"/>
              </a:spcBef>
              <a:spcAft>
                <a:spcPts val="0"/>
              </a:spcAft>
              <a:buClr>
                <a:srgbClr val="505050"/>
              </a:buClr>
              <a:buSzPts val="1800"/>
              <a:buFont typeface="Helvetica Neue"/>
              <a:buChar char="-"/>
            </a:pPr>
            <a:r>
              <a:rPr lang="en" sz="1800">
                <a:solidFill>
                  <a:srgbClr val="505050"/>
                </a:solidFill>
                <a:latin typeface="Helvetica Neue"/>
                <a:ea typeface="Helvetica Neue"/>
                <a:cs typeface="Helvetica Neue"/>
                <a:sym typeface="Helvetica Neue"/>
              </a:rPr>
              <a:t>Weak variation of pulse</a:t>
            </a:r>
            <a:endParaRPr sz="1800">
              <a:solidFill>
                <a:srgbClr val="505050"/>
              </a:solidFill>
              <a:latin typeface="Helvetica Neue"/>
              <a:ea typeface="Helvetica Neue"/>
              <a:cs typeface="Helvetica Neue"/>
              <a:sym typeface="Helvetica Neue"/>
            </a:endParaRPr>
          </a:p>
          <a:p>
            <a:pPr indent="-342900" lvl="0" marL="457200" rtl="0" algn="l">
              <a:lnSpc>
                <a:spcPct val="150000"/>
              </a:lnSpc>
              <a:spcBef>
                <a:spcPts val="0"/>
              </a:spcBef>
              <a:spcAft>
                <a:spcPts val="0"/>
              </a:spcAft>
              <a:buClr>
                <a:srgbClr val="505050"/>
              </a:buClr>
              <a:buSzPts val="1800"/>
              <a:buFont typeface="Helvetica Neue"/>
              <a:buChar char="-"/>
            </a:pPr>
            <a:r>
              <a:rPr lang="en" sz="1800">
                <a:solidFill>
                  <a:srgbClr val="505050"/>
                </a:solidFill>
                <a:latin typeface="Helvetica Neue"/>
                <a:ea typeface="Helvetica Neue"/>
                <a:cs typeface="Helvetica Neue"/>
                <a:sym typeface="Helvetica Neue"/>
              </a:rPr>
              <a:t>Correction of pulse width</a:t>
            </a:r>
            <a:endParaRPr sz="1800">
              <a:solidFill>
                <a:srgbClr val="505050"/>
              </a:solidFill>
              <a:latin typeface="Helvetica Neue"/>
              <a:ea typeface="Helvetica Neue"/>
              <a:cs typeface="Helvetica Neue"/>
              <a:sym typeface="Helvetica Neue"/>
            </a:endParaRPr>
          </a:p>
          <a:p>
            <a:pPr indent="457200" lvl="0" marL="457200" rtl="0" algn="l">
              <a:lnSpc>
                <a:spcPct val="150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210" name="Google Shape;210;p28"/>
          <p:cNvPicPr preferRelativeResize="0"/>
          <p:nvPr/>
        </p:nvPicPr>
        <p:blipFill>
          <a:blip r:embed="rId3">
            <a:alphaModFix/>
          </a:blip>
          <a:stretch>
            <a:fillRect/>
          </a:stretch>
        </p:blipFill>
        <p:spPr>
          <a:xfrm>
            <a:off x="4572000" y="917111"/>
            <a:ext cx="4443125" cy="2934139"/>
          </a:xfrm>
          <a:prstGeom prst="rect">
            <a:avLst/>
          </a:prstGeom>
          <a:noFill/>
          <a:ln>
            <a:noFill/>
          </a:ln>
        </p:spPr>
      </p:pic>
      <p:pic>
        <p:nvPicPr>
          <p:cNvPr id="211" name="Google Shape;211;p28"/>
          <p:cNvPicPr preferRelativeResize="0"/>
          <p:nvPr/>
        </p:nvPicPr>
        <p:blipFill>
          <a:blip r:embed="rId4">
            <a:alphaModFix/>
          </a:blip>
          <a:stretch>
            <a:fillRect/>
          </a:stretch>
        </p:blipFill>
        <p:spPr>
          <a:xfrm>
            <a:off x="132672" y="3028113"/>
            <a:ext cx="4443125" cy="9678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