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F3CD-95CF-41D0-9127-DCF72EBEB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FFE59-DC8A-4A93-B510-757ECB91E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A2E6-A728-4368-B0A3-C506E02A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95B3-4DBA-438E-AC3C-8AC90DAA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D222-46E5-422F-8E57-86D1C182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16E0-48FF-42F6-8E07-D0E52CEB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34B70-1523-415F-975A-DD7C1188F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6B77-3280-4DD1-B49B-98DB5472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4F7A-F7B2-41B7-9676-28A9CD6B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6025-122C-482C-9E5A-863B6DA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7B2B8-A81F-43A1-B1BE-DA409B577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D038-CA3A-4E17-830A-D24A3EB1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7BCB-742B-4841-A3DD-17114900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03A8-38AB-4DC4-A08A-9D38F3B3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1903-F1AE-4952-9F15-9C5ABF8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7FD0-5EE7-460D-8448-9F252922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BDC6-6B15-4C63-BA0A-90FA86388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6CC7-7BB5-47DD-A125-FF6A4E5B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1C8F-CE79-42CF-96BF-EC805517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97EB-BE56-40A6-AD79-C107CA2F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3DDF-1BAE-4145-96A1-24BFA480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D4D2-268B-401D-A545-A56996EC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5704-5751-439D-A846-DBC4AB7E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A9CF-0550-4200-9395-3179A04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9C32-CE6E-40A3-BFF6-B7205686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F0FC-67A9-48D5-8507-36515633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90DC-9C38-4C94-9C8F-9A6EED065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D2DF9-2B4E-4F93-997E-FFB8D8EBC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32CD9-FEBC-4BF9-9467-E354B82E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0E5FD-550E-42EF-A352-200D2F05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2BA58-8893-49B4-840F-A3A49C6F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8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9EA7-35A5-48DF-8470-43EE9EE4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F843B-01B5-4C15-9E93-9472EF15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9581-6301-4EA2-B1CD-B2553DAD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6C0BF-911B-44DA-B5F7-0BF4EF514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379DD-93F9-4BF3-8DBA-12E648713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9A644-59E7-4118-95AE-83A28A8D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6C9CA-C3F0-430C-A1CD-18794336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A0F73-3B92-467C-9780-D8EA5D10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A599-730F-45DE-A7A8-ABB5A39F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AF610-66C6-4A6D-BDB3-4A9D6A32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CF598-AC46-4EAA-8F15-13CE02F0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67B8A-5540-4829-ADAA-887599B2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BEBC0-B5B0-4F7A-A124-A41D4B7A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0992B-8315-4AC9-9D8D-C56B84B6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2C427-EEEE-4CC5-A729-2690E20A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3989-EC2B-421E-8E1B-BD1A56A4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353A-1C57-4AF5-B31C-FA51BF17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70B57-652A-457A-BD9C-ECFE6F0DB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0734-EBAF-48D3-9288-201879E0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3245-0A59-4C27-8A02-0918ABB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6A9D9-C9F5-4BA6-B268-D8E4B1BC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EC32-49D8-4D54-B457-41168A7B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ACAEF-735B-40A2-87D6-3AB9BB228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F24B-22DB-4FA7-9D37-1662C39DF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67F4-1D1B-42E3-AC88-2E64837E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10B8-03C7-4729-B9D3-0F6EA97B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4F9C-FEB7-4CD4-BD67-8491B41C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50DED-2047-4A7A-A484-90CD0DA8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BDB3-F2EF-4B87-AD26-2B2AD24B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A019-B4B1-4D5C-9B4B-FE78BE0D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069A-C897-4863-95E0-5FD06775CAD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B4B9-1C04-4D1D-AC41-8E449D0DA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3F8C-79AD-4C13-98FC-00A33E2C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49A8-8CB1-48C7-8425-31AB89A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FA7230-BB56-441C-8504-E5279D9EF876}"/>
              </a:ext>
            </a:extLst>
          </p:cNvPr>
          <p:cNvSpPr txBox="1"/>
          <p:nvPr/>
        </p:nvSpPr>
        <p:spPr>
          <a:xfrm>
            <a:off x="676894" y="570015"/>
            <a:ext cx="45601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Unstructured data on https://testovani.uzis.cz/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0A059-10B9-492D-95FD-32A9F4B87515}"/>
              </a:ext>
            </a:extLst>
          </p:cNvPr>
          <p:cNvSpPr txBox="1"/>
          <p:nvPr/>
        </p:nvSpPr>
        <p:spPr>
          <a:xfrm>
            <a:off x="1077686" y="1616394"/>
            <a:ext cx="14131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Web Scraped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4B2D28-1CF0-4F0F-8737-FFD3E65930D2}"/>
              </a:ext>
            </a:extLst>
          </p:cNvPr>
          <p:cNvSpPr/>
          <p:nvPr/>
        </p:nvSpPr>
        <p:spPr>
          <a:xfrm>
            <a:off x="2891638" y="939347"/>
            <a:ext cx="184071" cy="226818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BFFE1-8838-4B84-B020-C9BFB728DBC7}"/>
              </a:ext>
            </a:extLst>
          </p:cNvPr>
          <p:cNvSpPr txBox="1"/>
          <p:nvPr/>
        </p:nvSpPr>
        <p:spPr>
          <a:xfrm>
            <a:off x="1680355" y="3253700"/>
            <a:ext cx="26066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Covid.csv all hospitals’ given data stored as pd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E6C38-54DF-4FC1-9DEB-49E009608E0C}"/>
              </a:ext>
            </a:extLst>
          </p:cNvPr>
          <p:cNvSpPr txBox="1"/>
          <p:nvPr/>
        </p:nvSpPr>
        <p:spPr>
          <a:xfrm>
            <a:off x="3967089" y="1171581"/>
            <a:ext cx="400972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the Czech health ministry web site, for hospitals’ detailed information alongside available free slots are scraped and downloaded to covid.csv file.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C065A95-10E6-4674-A659-636EE0A5E5FC}"/>
              </a:ext>
            </a:extLst>
          </p:cNvPr>
          <p:cNvCxnSpPr>
            <a:cxnSpLocks/>
          </p:cNvCxnSpPr>
          <p:nvPr/>
        </p:nvCxnSpPr>
        <p:spPr>
          <a:xfrm>
            <a:off x="3075709" y="2881143"/>
            <a:ext cx="3020291" cy="1606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8AFE10-B24D-44D6-A90C-A37ACECC7EDC}"/>
              </a:ext>
            </a:extLst>
          </p:cNvPr>
          <p:cNvCxnSpPr>
            <a:cxnSpLocks/>
          </p:cNvCxnSpPr>
          <p:nvPr/>
        </p:nvCxnSpPr>
        <p:spPr>
          <a:xfrm>
            <a:off x="2999064" y="3900031"/>
            <a:ext cx="0" cy="141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BD54CB-A34E-4435-A0A5-12791922FE4D}"/>
              </a:ext>
            </a:extLst>
          </p:cNvPr>
          <p:cNvSpPr txBox="1"/>
          <p:nvPr/>
        </p:nvSpPr>
        <p:spPr>
          <a:xfrm>
            <a:off x="6235127" y="4164427"/>
            <a:ext cx="18147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Calendar.csv for data visualization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16123-8B2A-4539-85A4-43ED11D8C38E}"/>
              </a:ext>
            </a:extLst>
          </p:cNvPr>
          <p:cNvSpPr txBox="1"/>
          <p:nvPr/>
        </p:nvSpPr>
        <p:spPr>
          <a:xfrm>
            <a:off x="970671" y="4346917"/>
            <a:ext cx="18267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41812-AEF6-4CD7-9D01-343A0740FA01}"/>
              </a:ext>
            </a:extLst>
          </p:cNvPr>
          <p:cNvSpPr txBox="1"/>
          <p:nvPr/>
        </p:nvSpPr>
        <p:spPr>
          <a:xfrm>
            <a:off x="1680353" y="5410148"/>
            <a:ext cx="24695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interpretation and visualization ….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DFFA1A-059A-49B6-96E2-FF532B8EC0DD}"/>
              </a:ext>
            </a:extLst>
          </p:cNvPr>
          <p:cNvSpPr txBox="1"/>
          <p:nvPr/>
        </p:nvSpPr>
        <p:spPr>
          <a:xfrm>
            <a:off x="4858566" y="3115200"/>
            <a:ext cx="40097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Calendar.csv separately scraped, to give better sense to reader available slots and planning's of week.</a:t>
            </a:r>
          </a:p>
        </p:txBody>
      </p:sp>
    </p:spTree>
    <p:extLst>
      <p:ext uri="{BB962C8B-B14F-4D97-AF65-F5344CB8AC3E}">
        <p14:creationId xmlns:p14="http://schemas.microsoft.com/office/powerpoint/2010/main" val="128953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84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Toghrul Niyazli</dc:creator>
  <cp:lastModifiedBy>Toghrul Niyazli</cp:lastModifiedBy>
  <cp:revision>8</cp:revision>
  <dcterms:created xsi:type="dcterms:W3CDTF">2021-05-31T17:26:20Z</dcterms:created>
  <dcterms:modified xsi:type="dcterms:W3CDTF">2021-06-02T06:59:52Z</dcterms:modified>
</cp:coreProperties>
</file>