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14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78AC-1CBB-F24C-A4CF-56EC72C8B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36297-93F5-0040-AFC2-990F82A01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75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Chan Zhen Ye</dc:creator>
  <cp:lastModifiedBy>Dennis Chan Zhen Ye</cp:lastModifiedBy>
  <cp:revision>1</cp:revision>
  <dcterms:created xsi:type="dcterms:W3CDTF">2021-02-24T11:19:21Z</dcterms:created>
  <dcterms:modified xsi:type="dcterms:W3CDTF">2021-02-24T11:19:55Z</dcterms:modified>
</cp:coreProperties>
</file>