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ytuł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16" name="Symbol zastępczy daty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FBDA-26F8-41C4-A773-F819ACCC453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Symbol zastępczy numeru slajdu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DAD5D7A-3525-4B4C-8E18-FA91154519A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FBDA-26F8-41C4-A773-F819ACCC453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5D7A-3525-4B4C-8E18-FA91154519A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FBDA-26F8-41C4-A773-F819ACCC453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5D7A-3525-4B4C-8E18-FA91154519A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7" name="Symbol zastępczy zawartości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FBDA-26F8-41C4-A773-F819ACCC453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Symbol zastępczy numeru slajdu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DAD5D7A-3525-4B4C-8E18-FA91154519A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9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FBDA-26F8-41C4-A773-F819ACCC453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11" name="Symbol zastępczy stopki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Symbol zastępczy numeru slajd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5D7A-3525-4B4C-8E18-FA91154519A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ytuł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4" name="Symbol zastępczy zawartości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1" name="Symbol zastępczy daty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FBDA-26F8-41C4-A773-F819ACCC453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1" name="Symbol zastępczy numeru slajd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5D7A-3525-4B4C-8E18-FA91154519A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ytuł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25" name="Symbol zastępczy teks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8" name="Symbol zastępczy zawartości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FBDA-26F8-41C4-A773-F819ACCC453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DAD5D7A-3525-4B4C-8E18-FA91154519A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Łącznik prosty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2" name="Symbol zastępczy daty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FBDA-26F8-41C4-A773-F819ACCC453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21" name="Symbol zastępczy stopki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5D7A-3525-4B4C-8E18-FA91154519A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FBDA-26F8-41C4-A773-F819ACCC453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24" name="Symbol zastępczy stopki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5D7A-3525-4B4C-8E18-FA91154519A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ytuł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6" name="Symbol zastępczy teks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4" name="Symbol zastępczy zawartości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FBDA-26F8-41C4-A773-F819ACCC453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29" name="Symbol zastępczy stopki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5D7A-3525-4B4C-8E18-FA91154519A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FBDA-26F8-41C4-A773-F819ACCC453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1" name="Symbol zastępczy numeru slajd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5D7A-3525-4B4C-8E18-FA91154519A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ytuł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6" name="Symbol zastępczy teks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Symbol zastępczy teks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1" name="Symbol zastępczy daty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DE8FBDA-26F8-41C4-A773-F819ACCC4534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28" name="Symbol zastępczy stopki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DAD5D7A-3525-4B4C-8E18-FA91154519A7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ymbol zastępczy tytuł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Łącznik prosty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Greatest</a:t>
            </a:r>
            <a:r>
              <a:rPr lang="pl-PL" dirty="0" smtClean="0"/>
              <a:t> </a:t>
            </a:r>
            <a:r>
              <a:rPr lang="pl-PL" dirty="0" err="1" smtClean="0"/>
              <a:t>hits</a:t>
            </a:r>
            <a:r>
              <a:rPr lang="pl-PL" dirty="0" smtClean="0"/>
              <a:t> and </a:t>
            </a:r>
            <a:r>
              <a:rPr lang="pl-PL" dirty="0" err="1" smtClean="0"/>
              <a:t>misses</a:t>
            </a:r>
            <a:r>
              <a:rPr lang="pl-PL" dirty="0" smtClean="0"/>
              <a:t> of </a:t>
            </a:r>
            <a:r>
              <a:rPr lang="pl-PL" dirty="0" err="1" smtClean="0"/>
              <a:t>physical</a:t>
            </a:r>
            <a:r>
              <a:rPr lang="pl-PL" dirty="0" smtClean="0"/>
              <a:t> </a:t>
            </a:r>
            <a:r>
              <a:rPr lang="pl-PL" dirty="0" err="1" smtClean="0"/>
              <a:t>computing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3886200"/>
            <a:ext cx="7435552" cy="914400"/>
          </a:xfrm>
        </p:spPr>
        <p:txBody>
          <a:bodyPr>
            <a:normAutofit fontScale="77500" lnSpcReduction="20000"/>
          </a:bodyPr>
          <a:lstStyle/>
          <a:p>
            <a:r>
              <a:rPr lang="pl-PL" dirty="0" smtClean="0"/>
              <a:t>Krzysztof Warmuz</a:t>
            </a:r>
          </a:p>
          <a:p>
            <a:r>
              <a:rPr lang="pl-PL" dirty="0" err="1" smtClean="0"/>
              <a:t>Intro</a:t>
            </a:r>
            <a:r>
              <a:rPr lang="pl-PL" dirty="0" smtClean="0"/>
              <a:t> to </a:t>
            </a:r>
            <a:r>
              <a:rPr lang="pl-PL" dirty="0" err="1" smtClean="0"/>
              <a:t>Interactive</a:t>
            </a:r>
            <a:r>
              <a:rPr lang="pl-PL" dirty="0" smtClean="0"/>
              <a:t> Media</a:t>
            </a:r>
          </a:p>
          <a:p>
            <a:r>
              <a:rPr lang="pl-PL" dirty="0" smtClean="0"/>
              <a:t>NYU Abu </a:t>
            </a:r>
            <a:r>
              <a:rPr lang="pl-PL" dirty="0" err="1" smtClean="0"/>
              <a:t>Dhabi</a:t>
            </a:r>
            <a:endParaRPr lang="en-GB" dirty="0"/>
          </a:p>
        </p:txBody>
      </p:sp>
      <p:sp>
        <p:nvSpPr>
          <p:cNvPr id="16386" name="AutoShape 2" descr="data:image/png;base64,iVBORw0KGgoAAAANSUhEUgAAAOEAAADhCAMAAAAJbSJIAAAAn1BMVEVXBoz///9VAItjH5RPAIhNAIb7+PyOaK9HAINKAIVWAIy7ps/79/3//f9SAIry7PaulMU/AH/k2ux2RaDt5fPLu9o3AHu3oMvQwN1vOJvbzuWihrxlJJXf1OgzAHnm3e2dfbnBsdHUxeCwmcZ3S6BdE5BoLpeHYqqEW6h+UqV4SqCXd7VqMJini8B5UKC/q9GTcLKadbl3QaEOAGyQcq8ALNdqAAAIbUlEQVR4nO2cAXeiuBaAuTFoghCMgiKKog5Va13d7vz/37b3Bm07tZ0z3feWN/Lud44CIUQ/ExICJp7HMAzDMAzDMAzDMAzDMAzDMAzDMAzDMAzDMAzDMAzDMAzDMAzDMAzDMAzDMEyN+Dr/66/8NYT8OnelKDrQ/SrQuSdFNPw6bPhbwYZs+PvDhu02PLXdMBzHLTfcqc8ysSWGJ2V6uMjbaJjR21IHogLo2g+K6t0bzgs8CamPZCPofVRU791wOD4APBjPk9W1qLbMcIdmZx8FR9BXnpgDJFGrDIfKnxTK88wISlzQybhrVx6OjIAnQWZOUB1gULXKMFWyHKKaKlJ8970TzOy2VYY742cD6ZkdaCHUBoqplptWGQZC5wfp6XXfF0GSTJXw1LBVhkbobIOG0aMx3dRioyEe3p+q9234LGSZKCGgUuvcUhS1apfhSQUyOmgD1SO4e7/y23vBOzeEvZY7eByHz/kEm33Pf4jaZojNoD3D9rSBuTG+Km/2378hxP3ttptD1xv1+uEHgvdviHRD4rZ8tsZwbTVh22zonjGp9hpC9817Ow1hV3VMu+8mnqVQ61YbYvdCLVttePI9/WFb2BrDtRLmM8F2GC6VmLbbMFTm3G5DMHLQcsOpXrXccK8+eibTJsPSJi03HNjP+k5tMTzJTwVbYpjN224Yf9qzaIvhz2DD3wo2bIHhT6rMT5nflaHX+zrePRl6wnyduxJkGIZhGIZhGIZhGIZhGIZhWomRH9yPF+aHTamDn6ZRJyCCD+97+/KffrX/DjpfqifzLlA8Ht4GyVn606cSZkqxxdzcJEQHnwZNK9KQkOBlXiA1jH04y8ueoF74wxmFuDzBL+2vIKhj1zHcanAJwNcT9DCW7uawN9fPcDvpYYYOadRbo7MQPc9FUE0JeuSnirj6czrXAotiZ14F9PRwrotU468vp/i2C2rD6VxIXVEMjCCENvM5rlb0UM38SVmsR8/l5RGbX40CLPyjR0xXx4XyBH5apZpxFFM4+ZdxvFQUVeFWk7k6hnWIzmEc5srTR4BKHjPpDD042RJjlBIjdLWhsd3omYJBeThKT9FwvaWiz9C0WkoVY7oPigzdH/yLqhFF/Dp9XzwMongAZ2cYb8+9AaQjKDZwwMKp110yxF8hLgO/GE5FbTiZwnJAMXQe2hVMchrSloKsDWUJ650rkDSUNntO50LFyRmSMRma3rm3gkI1YtiBfOz7izU8Qs8qtSiShbUK8gmMdy5knDlDnUEwxq2xVePacABqCmfcXIeLMP9rBYr2WGU7aIjn82IRDxdKKTsDYfHQRbL8qw86zjHQWrvIG3oSrlcwnGxySPcQ0RgYAPe2dX+VCWMEonFYKCys4RVwhi8xoLtwf4bG1QjcEUepQ7ikRcNqupfDcNXE13QimDZzJureernMj+qp/8pkpA6n/hryLMvSNFWrDRa7N/v7MoDN+XTKoKD9K9s/9RNIaT0jekYO3ib3Zt3UOyYU1tSzfn83OG5teVT+K8bTu0MCQmlbbrGWwfNRvtmtZ0PYq/33JXRsuZtUwvSOMByryeNG0VAh82P0twi3Q48G+HFNNRhyMMwndrXWP4SqJFpuqaIpVv77I4IgTEpfF1HSk3p4ivbyCcJ1R1TRKRQ/v9y5fuYsbrLdlxrzyH/vIbVy7fVHV1mBVvIaAzPEeMJX2IQKzL5fzBf5qxEZhvk/46U78Noz+HHhvekx3Ox5PfTdrn8bQRUp4urTuirEuhUvot2qeFM5GhHUnSE3dtSn2tTU85TigsKDOly/BmGIuRxb/w2sngnV1cEY45calv9YsAq7G7wC1kl0VEU3xj6gf4xgN4JohNX/COCPi6LZA2yoSVEJRFHUTUotJ5DQNDwTiDV1/0IMj+LVA16Np4BX3UKG4Pq7uAnUkxABHRp1hzspZ9A1TSgKD2jGIE/HMNDos1I0nc7afqNJaGrDSy+WBlPGlD/qOsjioGo1v14E8jpi9uxfDbvOkJKEge8ML0z9GUBzht1KkKGkGa1GFk0Cc2NY/42WOu9oeOo8PIaQ2xvDzfNohp5T5Qy9iyFGqH8dMjzPH85YGtQMouYMYWmdYYA9guGIequ3hvgtl6nr0qHhZozdLMhuDWfa6ClAOkZD6iQ5Q0oWu8/Y/STDPfa3cLtRQ8y505gMPbmjwdnURX1vSN9yhoFPggyXaTqE8EnfGkpXnGM07BaIG0orMc8wkIotGuZZmkBiZJOGe1TcJ648Kbob8SBuDeUBIrtIYKVfzsNkdHsekqF/gq5NryccDRYewmnxTJO+vJyHeeU3abjF7xzWtZ7LUqoXUW1vPPMI8M3VpRaj5HlMs+9g7PWhLDF/5KuhejW0OSSYh/FgsxlEmCoNNF0WeQSpJsNJWc4wE22jhrJz+bWxXo9gczHdWEO3k+p7iKNrnhwlGk4sdi7wwJIqRWOH7vx0hkoqLOl9zMOhxbaRfjf9kp+BOw+xz4lRgkYNjdxeDf3a0M37tNkNwFWJrvQm5WxW5phplIffDwescvfYCoSHbVYfS4ZpOcOtSKjX1sKnYkHHUoOBhpvvh3KJ+d+kITYBqn81hNrwJdOe3aVNRVPS4AULhm5fBh0WWl9m+EroNv9LexhPDebb8mKI5SDSeCFjMwjVS3vYt821h0m8wypF57G7ry2X9dKT0yyEOHuoN2Zx4i67VB6vbJ4gy/XMF57uFWGUbGR9S3vpwrGt8fx+nOk6NVXEbiIi8xjHOxG7Y7OeNodLkv++oqq78q7XTg6XJUorpa5XpVJd7lBjEL4IXV+S0uplEn3xJhwvT6+pKVXfPsCoRlyONS7JRq5LGYZhGIZhGIZhGIZhGIZhGIZhGIZhGIZhGIZhGIZhmDbzNyoDnpRdsqC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388" name="AutoShape 4" descr="data:image/png;base64,iVBORw0KGgoAAAANSUhEUgAAAOEAAADhCAMAAAAJbSJIAAAAn1BMVEVXBoz///9VAItjH5RPAIhNAIb7+PyOaK9HAINKAIVWAIy7ps/79/3//f9SAIry7PaulMU/AH/k2ux2RaDt5fPLu9o3AHu3oMvQwN1vOJvbzuWihrxlJJXf1OgzAHnm3e2dfbnBsdHUxeCwmcZ3S6BdE5BoLpeHYqqEW6h+UqV4SqCXd7VqMJini8B5UKC/q9GTcLKadbl3QaEOAGyQcq8ALNdqAAAIbUlEQVR4nO2cAXeiuBaAuTFoghCMgiKKog5Va13d7vz/37b3Bm07tZ0z3feWN/Lud44CIUQ/ExICJp7HMAzDMAzDMAzDMAzDMAzDMAzDMAzDMAzDMAzDMAzDMAzDMAzDMAzDMAzDMEyN+Dr/66/8NYT8OnelKDrQ/SrQuSdFNPw6bPhbwYZs+PvDhu02PLXdMBzHLTfcqc8ysSWGJ2V6uMjbaJjR21IHogLo2g+K6t0bzgs8CamPZCPofVRU791wOD4APBjPk9W1qLbMcIdmZx8FR9BXnpgDJFGrDIfKnxTK88wISlzQybhrVx6OjIAnQWZOUB1gULXKMFWyHKKaKlJ8970TzOy2VYY742cD6ZkdaCHUBoqplptWGQZC5wfp6XXfF0GSTJXw1LBVhkbobIOG0aMx3dRioyEe3p+q9234LGSZKCGgUuvcUhS1apfhSQUyOmgD1SO4e7/y23vBOzeEvZY7eByHz/kEm33Pf4jaZojNoD3D9rSBuTG+Km/2378hxP3ttptD1xv1+uEHgvdviHRD4rZ8tsZwbTVh22zonjGp9hpC9817Ow1hV3VMu+8mnqVQ61YbYvdCLVttePI9/WFb2BrDtRLmM8F2GC6VmLbbMFTm3G5DMHLQcsOpXrXccK8+eibTJsPSJi03HNjP+k5tMTzJTwVbYpjN224Yf9qzaIvhz2DD3wo2bIHhT6rMT5nflaHX+zrePRl6wnyduxJkGIZhGIZhGIZhGIZhGIZhWomRH9yPF+aHTamDn6ZRJyCCD+97+/KffrX/DjpfqifzLlA8Ht4GyVn606cSZkqxxdzcJEQHnwZNK9KQkOBlXiA1jH04y8ueoF74wxmFuDzBL+2vIKhj1zHcanAJwNcT9DCW7uawN9fPcDvpYYYOadRbo7MQPc9FUE0JeuSnirj6czrXAotiZ14F9PRwrotU468vp/i2C2rD6VxIXVEMjCCENvM5rlb0UM38SVmsR8/l5RGbX40CLPyjR0xXx4XyBH5apZpxFFM4+ZdxvFQUVeFWk7k6hnWIzmEc5srTR4BKHjPpDD042RJjlBIjdLWhsd3omYJBeThKT9FwvaWiz9C0WkoVY7oPigzdH/yLqhFF/Dp9XzwMongAZ2cYb8+9AaQjKDZwwMKp110yxF8hLgO/GE5FbTiZwnJAMXQe2hVMchrSloKsDWUJ650rkDSUNntO50LFyRmSMRma3rm3gkI1YtiBfOz7izU8Qs8qtSiShbUK8gmMdy5knDlDnUEwxq2xVePacABqCmfcXIeLMP9rBYr2WGU7aIjn82IRDxdKKTsDYfHQRbL8qw86zjHQWrvIG3oSrlcwnGxySPcQ0RgYAPe2dX+VCWMEonFYKCys4RVwhi8xoLtwf4bG1QjcEUepQ7ikRcNqupfDcNXE13QimDZzJureernMj+qp/8pkpA6n/hryLMvSNFWrDRa7N/v7MoDN+XTKoKD9K9s/9RNIaT0jekYO3ib3Zt3UOyYU1tSzfn83OG5teVT+K8bTu0MCQmlbbrGWwfNRvtmtZ0PYq/33JXRsuZtUwvSOMByryeNG0VAh82P0twi3Q48G+HFNNRhyMMwndrXWP4SqJFpuqaIpVv77I4IgTEpfF1HSk3p4ivbyCcJ1R1TRKRQ/v9y5fuYsbrLdlxrzyH/vIbVy7fVHV1mBVvIaAzPEeMJX2IQKzL5fzBf5qxEZhvk/46U78Noz+HHhvekx3Ox5PfTdrn8bQRUp4urTuirEuhUvot2qeFM5GhHUnSE3dtSn2tTU85TigsKDOly/BmGIuRxb/w2sngnV1cEY45calv9YsAq7G7wC1kl0VEU3xj6gf4xgN4JohNX/COCPi6LZA2yoSVEJRFHUTUotJ5DQNDwTiDV1/0IMj+LVA16Np4BX3UKG4Pq7uAnUkxABHRp1hzspZ9A1TSgKD2jGIE/HMNDos1I0nc7afqNJaGrDSy+WBlPGlD/qOsjioGo1v14E8jpi9uxfDbvOkJKEge8ML0z9GUBzht1KkKGkGa1GFk0Cc2NY/42WOu9oeOo8PIaQ2xvDzfNohp5T5Qy9iyFGqH8dMjzPH85YGtQMouYMYWmdYYA9guGIequ3hvgtl6nr0qHhZozdLMhuDWfa6ClAOkZD6iQ5Q0oWu8/Y/STDPfa3cLtRQ8y505gMPbmjwdnURX1vSN9yhoFPggyXaTqE8EnfGkpXnGM07BaIG0orMc8wkIotGuZZmkBiZJOGe1TcJ648Kbob8SBuDeUBIrtIYKVfzsNkdHsekqF/gq5NryccDRYewmnxTJO+vJyHeeU3abjF7xzWtZ7LUqoXUW1vPPMI8M3VpRaj5HlMs+9g7PWhLDF/5KuhejW0OSSYh/FgsxlEmCoNNF0WeQSpJsNJWc4wE22jhrJz+bWxXo9gczHdWEO3k+p7iKNrnhwlGk4sdi7wwJIqRWOH7vx0hkoqLOl9zMOhxbaRfjf9kp+BOw+xz4lRgkYNjdxeDf3a0M37tNkNwFWJrvQm5WxW5phplIffDwescvfYCoSHbVYfS4ZpOcOtSKjX1sKnYkHHUoOBhpvvh3KJ+d+kITYBqn81hNrwJdOe3aVNRVPS4AULhm5fBh0WWl9m+EroNv9LexhPDebb8mKI5SDSeCFjMwjVS3vYt821h0m8wypF57G7ry2X9dKT0yyEOHuoN2Zx4i67VB6vbJ4gy/XMF57uFWGUbGR9S3vpwrGt8fx+nOk6NVXEbiIi8xjHOxG7Y7OeNodLkv++oqq78q7XTg6XJUorpa5XpVJd7lBjEL4IXV+S0uplEn3xJhwvT6+pKVXfPsCoRlyONS7JRq5LGYZhGIZhGIZhGIZhGIZhGIZhGIZhGIZhGIZhGIZhmDbzNyoDnpRdsqC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390" name="AutoShape 6" descr="data:image/png;base64,iVBORw0KGgoAAAANSUhEUgAAAOEAAADhCAMAAAAJbSJIAAAAn1BMVEVXBoz///9VAItjH5RPAIhNAIb7+PyOaK9HAINKAIVWAIy7ps/79/3//f9SAIry7PaulMU/AH/k2ux2RaDt5fPLu9o3AHu3oMvQwN1vOJvbzuWihrxlJJXf1OgzAHnm3e2dfbnBsdHUxeCwmcZ3S6BdE5BoLpeHYqqEW6h+UqV4SqCXd7VqMJini8B5UKC/q9GTcLKadbl3QaEOAGyQcq8ALNdqAAAIbUlEQVR4nO2cAXeiuBaAuTFoghCMgiKKog5Va13d7vz/37b3Bm07tZ0z3feWN/Lud44CIUQ/ExICJp7HMAzDMAzDMAzDMAzDMAzDMAzDMAzDMAzDMAzDMAzDMAzDMAzDMAzDMAzDMEyN+Dr/66/8NYT8OnelKDrQ/SrQuSdFNPw6bPhbwYZs+PvDhu02PLXdMBzHLTfcqc8ysSWGJ2V6uMjbaJjR21IHogLo2g+K6t0bzgs8CamPZCPofVRU791wOD4APBjPk9W1qLbMcIdmZx8FR9BXnpgDJFGrDIfKnxTK88wISlzQybhrVx6OjIAnQWZOUB1gULXKMFWyHKKaKlJ8970TzOy2VYY742cD6ZkdaCHUBoqplptWGQZC5wfp6XXfF0GSTJXw1LBVhkbobIOG0aMx3dRioyEe3p+q9234LGSZKCGgUuvcUhS1apfhSQUyOmgD1SO4e7/y23vBOzeEvZY7eByHz/kEm33Pf4jaZojNoD3D9rSBuTG+Km/2378hxP3ttptD1xv1+uEHgvdviHRD4rZ8tsZwbTVh22zonjGp9hpC9817Ow1hV3VMu+8mnqVQ61YbYvdCLVttePI9/WFb2BrDtRLmM8F2GC6VmLbbMFTm3G5DMHLQcsOpXrXccK8+eibTJsPSJi03HNjP+k5tMTzJTwVbYpjN224Yf9qzaIvhz2DD3wo2bIHhT6rMT5nflaHX+zrePRl6wnyduxJkGIZhGIZhGIZhGIZhGIZhWomRH9yPF+aHTamDn6ZRJyCCD+97+/KffrX/DjpfqifzLlA8Ht4GyVn606cSZkqxxdzcJEQHnwZNK9KQkOBlXiA1jH04y8ueoF74wxmFuDzBL+2vIKhj1zHcanAJwNcT9DCW7uawN9fPcDvpYYYOadRbo7MQPc9FUE0JeuSnirj6czrXAotiZ14F9PRwrotU468vp/i2C2rD6VxIXVEMjCCENvM5rlb0UM38SVmsR8/l5RGbX40CLPyjR0xXx4XyBH5apZpxFFM4+ZdxvFQUVeFWk7k6hnWIzmEc5srTR4BKHjPpDD042RJjlBIjdLWhsd3omYJBeThKT9FwvaWiz9C0WkoVY7oPigzdH/yLqhFF/Dp9XzwMongAZ2cYb8+9AaQjKDZwwMKp110yxF8hLgO/GE5FbTiZwnJAMXQe2hVMchrSloKsDWUJ650rkDSUNntO50LFyRmSMRma3rm3gkI1YtiBfOz7izU8Qs8qtSiShbUK8gmMdy5knDlDnUEwxq2xVePacABqCmfcXIeLMP9rBYr2WGU7aIjn82IRDxdKKTsDYfHQRbL8qw86zjHQWrvIG3oSrlcwnGxySPcQ0RgYAPe2dX+VCWMEonFYKCys4RVwhi8xoLtwf4bG1QjcEUepQ7ikRcNqupfDcNXE13QimDZzJureernMj+qp/8pkpA6n/hryLMvSNFWrDRa7N/v7MoDN+XTKoKD9K9s/9RNIaT0jekYO3ib3Zt3UOyYU1tSzfn83OG5teVT+K8bTu0MCQmlbbrGWwfNRvtmtZ0PYq/33JXRsuZtUwvSOMByryeNG0VAh82P0twi3Q48G+HFNNRhyMMwndrXWP4SqJFpuqaIpVv77I4IgTEpfF1HSk3p4ivbyCcJ1R1TRKRQ/v9y5fuYsbrLdlxrzyH/vIbVy7fVHV1mBVvIaAzPEeMJX2IQKzL5fzBf5qxEZhvk/46U78Noz+HHhvekx3Ox5PfTdrn8bQRUp4urTuirEuhUvot2qeFM5GhHUnSE3dtSn2tTU85TigsKDOly/BmGIuRxb/w2sngnV1cEY45calv9YsAq7G7wC1kl0VEU3xj6gf4xgN4JohNX/COCPi6LZA2yoSVEJRFHUTUotJ5DQNDwTiDV1/0IMj+LVA16Np4BX3UKG4Pq7uAnUkxABHRp1hzspZ9A1TSgKD2jGIE/HMNDos1I0nc7afqNJaGrDSy+WBlPGlD/qOsjioGo1v14E8jpi9uxfDbvOkJKEge8ML0z9GUBzht1KkKGkGa1GFk0Cc2NY/42WOu9oeOo8PIaQ2xvDzfNohp5T5Qy9iyFGqH8dMjzPH85YGtQMouYMYWmdYYA9guGIequ3hvgtl6nr0qHhZozdLMhuDWfa6ClAOkZD6iQ5Q0oWu8/Y/STDPfa3cLtRQ8y505gMPbmjwdnURX1vSN9yhoFPggyXaTqE8EnfGkpXnGM07BaIG0orMc8wkIotGuZZmkBiZJOGe1TcJ648Kbob8SBuDeUBIrtIYKVfzsNkdHsekqF/gq5NryccDRYewmnxTJO+vJyHeeU3abjF7xzWtZ7LUqoXUW1vPPMI8M3VpRaj5HlMs+9g7PWhLDF/5KuhejW0OSSYh/FgsxlEmCoNNF0WeQSpJsNJWc4wE22jhrJz+bWxXo9gczHdWEO3k+p7iKNrnhwlGk4sdi7wwJIqRWOH7vx0hkoqLOl9zMOhxbaRfjf9kp+BOw+xz4lRgkYNjdxeDf3a0M37tNkNwFWJrvQm5WxW5phplIffDwescvfYCoSHbVYfS4ZpOcOtSKjX1sKnYkHHUoOBhpvvh3KJ+d+kITYBqn81hNrwJdOe3aVNRVPS4AULhm5fBh0WWl9m+EroNv9LexhPDebb8mKI5SDSeCFjMwjVS3vYt821h0m8wypF57G7ry2X9dKT0yyEOHuoN2Zx4i67VB6vbJ4gy/XMF57uFWGUbGR9S3vpwrGt8fx+nOk6NVXEbiIi8xjHOxG7Y7OeNodLkv++oqq78q7XTg6XJUorpa5XpVJd7lBjEL4IXV+S0uplEn3xJhwvT6+pKVXfPsCoRlyONS7JRq5LGYZhGIZhGIZhGIZhGIZhGIZhGIZhGIZhGIZhGIZhmDbzNyoDnpRdsqC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392" name="AutoShape 8" descr="data:image/png;base64,iVBORw0KGgoAAAANSUhEUgAAAOEAAADhCAMAAAAJbSJIAAAAn1BMVEVXBoz///9VAItjH5RPAIhNAIb7+PyOaK9HAINKAIVWAIy7ps/79/3//f9SAIry7PaulMU/AH/k2ux2RaDt5fPLu9o3AHu3oMvQwN1vOJvbzuWihrxlJJXf1OgzAHnm3e2dfbnBsdHUxeCwmcZ3S6BdE5BoLpeHYqqEW6h+UqV4SqCXd7VqMJini8B5UKC/q9GTcLKadbl3QaEOAGyQcq8ALNdqAAAIbUlEQVR4nO2cAXeiuBaAuTFoghCMgiKKog5Va13d7vz/37b3Bm07tZ0z3feWN/Lud44CIUQ/ExICJp7HMAzDMAzDMAzDMAzDMAzDMAzDMAzDMAzDMAzDMAzDMAzDMAzDMAzDMAzDMEyN+Dr/66/8NYT8OnelKDrQ/SrQuSdFNPw6bPhbwYZs+PvDhu02PLXdMBzHLTfcqc8ysSWGJ2V6uMjbaJjR21IHogLo2g+K6t0bzgs8CamPZCPofVRU791wOD4APBjPk9W1qLbMcIdmZx8FR9BXnpgDJFGrDIfKnxTK88wISlzQybhrVx6OjIAnQWZOUB1gULXKMFWyHKKaKlJ8970TzOy2VYY742cD6ZkdaCHUBoqplptWGQZC5wfp6XXfF0GSTJXw1LBVhkbobIOG0aMx3dRioyEe3p+q9234LGSZKCGgUuvcUhS1apfhSQUyOmgD1SO4e7/y23vBOzeEvZY7eByHz/kEm33Pf4jaZojNoD3D9rSBuTG+Km/2378hxP3ttptD1xv1+uEHgvdviHRD4rZ8tsZwbTVh22zonjGp9hpC9817Ow1hV3VMu+8mnqVQ61YbYvdCLVttePI9/WFb2BrDtRLmM8F2GC6VmLbbMFTm3G5DMHLQcsOpXrXccK8+eibTJsPSJi03HNjP+k5tMTzJTwVbYpjN224Yf9qzaIvhz2DD3wo2bIHhT6rMT5nflaHX+zrePRl6wnyduxJkGIZhGIZhGIZhGIZhGIZhWomRH9yPF+aHTamDn6ZRJyCCD+97+/KffrX/DjpfqifzLlA8Ht4GyVn606cSZkqxxdzcJEQHnwZNK9KQkOBlXiA1jH04y8ueoF74wxmFuDzBL+2vIKhj1zHcanAJwNcT9DCW7uawN9fPcDvpYYYOadRbo7MQPc9FUE0JeuSnirj6czrXAotiZ14F9PRwrotU468vp/i2C2rD6VxIXVEMjCCENvM5rlb0UM38SVmsR8/l5RGbX40CLPyjR0xXx4XyBH5apZpxFFM4+ZdxvFQUVeFWk7k6hnWIzmEc5srTR4BKHjPpDD042RJjlBIjdLWhsd3omYJBeThKT9FwvaWiz9C0WkoVY7oPigzdH/yLqhFF/Dp9XzwMongAZ2cYb8+9AaQjKDZwwMKp110yxF8hLgO/GE5FbTiZwnJAMXQe2hVMchrSloKsDWUJ650rkDSUNntO50LFyRmSMRma3rm3gkI1YtiBfOz7izU8Qs8qtSiShbUK8gmMdy5knDlDnUEwxq2xVePacABqCmfcXIeLMP9rBYr2WGU7aIjn82IRDxdKKTsDYfHQRbL8qw86zjHQWrvIG3oSrlcwnGxySPcQ0RgYAPe2dX+VCWMEonFYKCys4RVwhi8xoLtwf4bG1QjcEUepQ7ikRcNqupfDcNXE13QimDZzJureernMj+qp/8pkpA6n/hryLMvSNFWrDRa7N/v7MoDN+XTKoKD9K9s/9RNIaT0jekYO3ib3Zt3UOyYU1tSzfn83OG5teVT+K8bTu0MCQmlbbrGWwfNRvtmtZ0PYq/33JXRsuZtUwvSOMByryeNG0VAh82P0twi3Q48G+HFNNRhyMMwndrXWP4SqJFpuqaIpVv77I4IgTEpfF1HSk3p4ivbyCcJ1R1TRKRQ/v9y5fuYsbrLdlxrzyH/vIbVy7fVHV1mBVvIaAzPEeMJX2IQKzL5fzBf5qxEZhvk/46U78Noz+HHhvekx3Ox5PfTdrn8bQRUp4urTuirEuhUvot2qeFM5GhHUnSE3dtSn2tTU85TigsKDOly/BmGIuRxb/w2sngnV1cEY45calv9YsAq7G7wC1kl0VEU3xj6gf4xgN4JohNX/COCPi6LZA2yoSVEJRFHUTUotJ5DQNDwTiDV1/0IMj+LVA16Np4BX3UKG4Pq7uAnUkxABHRp1hzspZ9A1TSgKD2jGIE/HMNDos1I0nc7afqNJaGrDSy+WBlPGlD/qOsjioGo1v14E8jpi9uxfDbvOkJKEge8ML0z9GUBzht1KkKGkGa1GFk0Cc2NY/42WOu9oeOo8PIaQ2xvDzfNohp5T5Qy9iyFGqH8dMjzPH85YGtQMouYMYWmdYYA9guGIequ3hvgtl6nr0qHhZozdLMhuDWfa6ClAOkZD6iQ5Q0oWu8/Y/STDPfa3cLtRQ8y505gMPbmjwdnURX1vSN9yhoFPggyXaTqE8EnfGkpXnGM07BaIG0orMc8wkIotGuZZmkBiZJOGe1TcJ648Kbob8SBuDeUBIrtIYKVfzsNkdHsekqF/gq5NryccDRYewmnxTJO+vJyHeeU3abjF7xzWtZ7LUqoXUW1vPPMI8M3VpRaj5HlMs+9g7PWhLDF/5KuhejW0OSSYh/FgsxlEmCoNNF0WeQSpJsNJWc4wE22jhrJz+bWxXo9gczHdWEO3k+p7iKNrnhwlGk4sdi7wwJIqRWOH7vx0hkoqLOl9zMOhxbaRfjf9kp+BOw+xz4lRgkYNjdxeDf3a0M37tNkNwFWJrvQm5WxW5phplIffDwescvfYCoSHbVYfS4ZpOcOtSKjX1sKnYkHHUoOBhpvvh3KJ+d+kITYBqn81hNrwJdOe3aVNRVPS4AULhm5fBh0WWl9m+EroNv9LexhPDebb8mKI5SDSeCFjMwjVS3vYt821h0m8wypF57G7ry2X9dKT0yyEOHuoN2Zx4i67VB6vbJ4gy/XMF57uFWGUbGR9S3vpwrGt8fx+nOk6NVXEbiIi8xjHOxG7Y7OeNodLkv++oqq78q7XTg6XJUorpa5XpVJd7lBjEL4IXV+S0uplEn3xJhwvT6+pKVXfPsCoRlyONS7JRq5LGYZhGIZhGIZhGIZhGIZhGIZhGIZhGIZhGIZhGIZhmDbzNyoDnpRdsqC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394" name="AutoShape 10" descr="data:image/png;base64,iVBORw0KGgoAAAANSUhEUgAAAOEAAADhCAMAAAAJbSJIAAAAn1BMVEVXBoz///9VAItjH5RPAIhNAIb7+PyOaK9HAINKAIVWAIy7ps/79/3//f9SAIry7PaulMU/AH/k2ux2RaDt5fPLu9o3AHu3oMvQwN1vOJvbzuWihrxlJJXf1OgzAHnm3e2dfbnBsdHUxeCwmcZ3S6BdE5BoLpeHYqqEW6h+UqV4SqCXd7VqMJini8B5UKC/q9GTcLKadbl3QaEOAGyQcq8ALNdqAAAIbUlEQVR4nO2cAXeiuBaAuTFoghCMgiKKog5Va13d7vz/37b3Bm07tZ0z3feWN/Lud44CIUQ/ExICJp7HMAzDMAzDMAzDMAzDMAzDMAzDMAzDMAzDMAzDMAzDMAzDMAzDMAzDMAzDMEyN+Dr/66/8NYT8OnelKDrQ/SrQuSdFNPw6bPhbwYZs+PvDhu02PLXdMBzHLTfcqc8ysSWGJ2V6uMjbaJjR21IHogLo2g+K6t0bzgs8CamPZCPofVRU791wOD4APBjPk9W1qLbMcIdmZx8FR9BXnpgDJFGrDIfKnxTK88wISlzQybhrVx6OjIAnQWZOUB1gULXKMFWyHKKaKlJ8970TzOy2VYY742cD6ZkdaCHUBoqplptWGQZC5wfp6XXfF0GSTJXw1LBVhkbobIOG0aMx3dRioyEe3p+q9234LGSZKCGgUuvcUhS1apfhSQUyOmgD1SO4e7/y23vBOzeEvZY7eByHz/kEm33Pf4jaZojNoD3D9rSBuTG+Km/2378hxP3ttptD1xv1+uEHgvdviHRD4rZ8tsZwbTVh22zonjGp9hpC9817Ow1hV3VMu+8mnqVQ61YbYvdCLVttePI9/WFb2BrDtRLmM8F2GC6VmLbbMFTm3G5DMHLQcsOpXrXccK8+eibTJsPSJi03HNjP+k5tMTzJTwVbYpjN224Yf9qzaIvhz2DD3wo2bIHhT6rMT5nflaHX+zrePRl6wnyduxJkGIZhGIZhGIZhGIZhGIZhWomRH9yPF+aHTamDn6ZRJyCCD+97+/KffrX/DjpfqifzLlA8Ht4GyVn606cSZkqxxdzcJEQHnwZNK9KQkOBlXiA1jH04y8ueoF74wxmFuDzBL+2vIKhj1zHcanAJwNcT9DCW7uawN9fPcDvpYYYOadRbo7MQPc9FUE0JeuSnirj6czrXAotiZ14F9PRwrotU468vp/i2C2rD6VxIXVEMjCCENvM5rlb0UM38SVmsR8/l5RGbX40CLPyjR0xXx4XyBH5apZpxFFM4+ZdxvFQUVeFWk7k6hnWIzmEc5srTR4BKHjPpDD042RJjlBIjdLWhsd3omYJBeThKT9FwvaWiz9C0WkoVY7oPigzdH/yLqhFF/Dp9XzwMongAZ2cYb8+9AaQjKDZwwMKp110yxF8hLgO/GE5FbTiZwnJAMXQe2hVMchrSloKsDWUJ650rkDSUNntO50LFyRmSMRma3rm3gkI1YtiBfOz7izU8Qs8qtSiShbUK8gmMdy5knDlDnUEwxq2xVePacABqCmfcXIeLMP9rBYr2WGU7aIjn82IRDxdKKTsDYfHQRbL8qw86zjHQWrvIG3oSrlcwnGxySPcQ0RgYAPe2dX+VCWMEonFYKCys4RVwhi8xoLtwf4bG1QjcEUepQ7ikRcNqupfDcNXE13QimDZzJureernMj+qp/8pkpA6n/hryLMvSNFWrDRa7N/v7MoDN+XTKoKD9K9s/9RNIaT0jekYO3ib3Zt3UOyYU1tSzfn83OG5teVT+K8bTu0MCQmlbbrGWwfNRvtmtZ0PYq/33JXRsuZtUwvSOMByryeNG0VAh82P0twi3Q48G+HFNNRhyMMwndrXWP4SqJFpuqaIpVv77I4IgTEpfF1HSk3p4ivbyCcJ1R1TRKRQ/v9y5fuYsbrLdlxrzyH/vIbVy7fVHV1mBVvIaAzPEeMJX2IQKzL5fzBf5qxEZhvk/46U78Noz+HHhvekx3Ox5PfTdrn8bQRUp4urTuirEuhUvot2qeFM5GhHUnSE3dtSn2tTU85TigsKDOly/BmGIuRxb/w2sngnV1cEY45calv9YsAq7G7wC1kl0VEU3xj6gf4xgN4JohNX/COCPi6LZA2yoSVEJRFHUTUotJ5DQNDwTiDV1/0IMj+LVA16Np4BX3UKG4Pq7uAnUkxABHRp1hzspZ9A1TSgKD2jGIE/HMNDos1I0nc7afqNJaGrDSy+WBlPGlD/qOsjioGo1v14E8jpi9uxfDbvOkJKEge8ML0z9GUBzht1KkKGkGa1GFk0Cc2NY/42WOu9oeOo8PIaQ2xvDzfNohp5T5Qy9iyFGqH8dMjzPH85YGtQMouYMYWmdYYA9guGIequ3hvgtl6nr0qHhZozdLMhuDWfa6ClAOkZD6iQ5Q0oWu8/Y/STDPfa3cLtRQ8y505gMPbmjwdnURX1vSN9yhoFPggyXaTqE8EnfGkpXnGM07BaIG0orMc8wkIotGuZZmkBiZJOGe1TcJ648Kbob8SBuDeUBIrtIYKVfzsNkdHsekqF/gq5NryccDRYewmnxTJO+vJyHeeU3abjF7xzWtZ7LUqoXUW1vPPMI8M3VpRaj5HlMs+9g7PWhLDF/5KuhejW0OSSYh/FgsxlEmCoNNF0WeQSpJsNJWc4wE22jhrJz+bWxXo9gczHdWEO3k+p7iKNrnhwlGk4sdi7wwJIqRWOH7vx0hkoqLOl9zMOhxbaRfjf9kp+BOw+xz4lRgkYNjdxeDf3a0M37tNkNwFWJrvQm5WxW5phplIffDwescvfYCoSHbVYfS4ZpOcOtSKjX1sKnYkHHUoOBhpvvh3KJ+d+kITYBqn81hNrwJdOe3aVNRVPS4AULhm5fBh0WWl9m+EroNv9LexhPDebb8mKI5SDSeCFjMwjVS3vYt821h0m8wypF57G7ry2X9dKT0yyEOHuoN2Zx4i67VB6vbJ4gy/XMF57uFWGUbGR9S3vpwrGt8fx+nOk6NVXEbiIi8xjHOxG7Y7OeNodLkv++oqq78q7XTg6XJUorpa5XpVJd7lBjEL4IXV+S0uplEn3xJhwvT6+pKVXfPsCoRlyONS7JRq5LGYZhGIZhGIZhGIZhGIZhGIZhGIZhGIZhGIZhGIZhmDbzNyoDnpRdsqC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6396" name="Picture 12" descr="https://scontent.ffjr1-4.fna.fbcdn.net/v/t1.0-9/p960x960/66031161_10157421101039717_7675912375421108224_o.png?_nc_cat=106&amp;_nc_sid=85a577&amp;_nc_ohc=TiYKd-fxW_4AX89bhi-&amp;_nc_ht=scontent.ffjr1-4.fna&amp;oh=c6dfb5d3608fd6d352ed0f6acfaea3e1&amp;oe=5F0E6F7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933056"/>
            <a:ext cx="864096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Tom </a:t>
            </a:r>
            <a:r>
              <a:rPr lang="pl-PL" dirty="0" err="1" smtClean="0"/>
              <a:t>Igoe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Tisch</a:t>
            </a:r>
            <a:r>
              <a:rPr lang="en-US" dirty="0" smtClean="0"/>
              <a:t> School of </a:t>
            </a:r>
            <a:r>
              <a:rPr lang="en-US" dirty="0" smtClean="0"/>
              <a:t>the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Arts</a:t>
            </a:r>
            <a:r>
              <a:rPr lang="pl-PL" dirty="0" smtClean="0"/>
              <a:t>, </a:t>
            </a:r>
            <a:r>
              <a:rPr lang="en-US" dirty="0" smtClean="0"/>
              <a:t>NYU</a:t>
            </a:r>
            <a:endParaRPr lang="pl-PL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physical computing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and networking</a:t>
            </a:r>
            <a:endParaRPr lang="pl-PL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Interactive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Telecommunications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Program</a:t>
            </a:r>
            <a:endParaRPr lang="en-GB" dirty="0" smtClean="0"/>
          </a:p>
        </p:txBody>
      </p:sp>
      <p:pic>
        <p:nvPicPr>
          <p:cNvPr id="17410" name="Picture 2" descr="https://pbs.twimg.com/media/B90tEi_IQAIa6b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764704"/>
            <a:ext cx="4355976" cy="5816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Physical</a:t>
            </a:r>
            <a:r>
              <a:rPr lang="pl-PL" dirty="0" smtClean="0"/>
              <a:t> </a:t>
            </a:r>
            <a:r>
              <a:rPr lang="pl-PL" dirty="0" err="1" smtClean="0"/>
              <a:t>computing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l-PL" b="1" dirty="0" err="1" smtClean="0"/>
              <a:t>Interactive</a:t>
            </a:r>
            <a:r>
              <a:rPr lang="pl-PL" b="1" dirty="0" smtClean="0"/>
              <a:t> </a:t>
            </a:r>
            <a:r>
              <a:rPr lang="pl-PL" dirty="0" smtClean="0"/>
              <a:t>systems</a:t>
            </a:r>
          </a:p>
          <a:p>
            <a:pPr>
              <a:buFont typeface="Wingdings" pitchFamily="2" charset="2"/>
              <a:buChar char="Ø"/>
            </a:pP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b="1" dirty="0" err="1" smtClean="0"/>
              <a:t>sense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world</a:t>
            </a:r>
            <a:r>
              <a:rPr lang="pl-PL" dirty="0" smtClean="0"/>
              <a:t> </a:t>
            </a:r>
            <a:r>
              <a:rPr lang="pl-PL" dirty="0" err="1" smtClean="0"/>
              <a:t>around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endParaRPr lang="pl-PL" dirty="0" smtClean="0"/>
          </a:p>
          <a:p>
            <a:pPr>
              <a:buFont typeface="Wingdings" pitchFamily="2" charset="2"/>
              <a:buChar char="Ø"/>
            </a:pPr>
            <a:r>
              <a:rPr lang="pl-PL" dirty="0" smtClean="0"/>
              <a:t>And </a:t>
            </a:r>
            <a:r>
              <a:rPr lang="pl-PL" b="1" dirty="0" err="1" smtClean="0"/>
              <a:t>respond</a:t>
            </a:r>
            <a:r>
              <a:rPr lang="pl-PL" dirty="0" smtClean="0"/>
              <a:t> to </a:t>
            </a:r>
            <a:r>
              <a:rPr lang="pl-PL" dirty="0" err="1" smtClean="0"/>
              <a:t>it</a:t>
            </a:r>
            <a:endParaRPr lang="pl-PL" dirty="0" smtClean="0"/>
          </a:p>
          <a:p>
            <a:pPr>
              <a:buFont typeface="Wingdings" pitchFamily="2" charset="2"/>
              <a:buChar char="Ø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Examples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l-PL" dirty="0" err="1" smtClean="0"/>
              <a:t>Gloves</a:t>
            </a:r>
            <a:endParaRPr lang="pl-PL" dirty="0" smtClean="0"/>
          </a:p>
          <a:p>
            <a:pPr>
              <a:buFont typeface="Wingdings" pitchFamily="2" charset="2"/>
              <a:buChar char="Ø"/>
            </a:pPr>
            <a:r>
              <a:rPr lang="pl-PL" dirty="0" err="1" smtClean="0"/>
              <a:t>Cameras</a:t>
            </a:r>
            <a:endParaRPr lang="pl-PL" dirty="0" smtClean="0"/>
          </a:p>
          <a:p>
            <a:pPr>
              <a:buFont typeface="Wingdings" pitchFamily="2" charset="2"/>
              <a:buChar char="Ø"/>
            </a:pPr>
            <a:r>
              <a:rPr lang="pl-PL" dirty="0" err="1" smtClean="0"/>
              <a:t>Touchscreens</a:t>
            </a:r>
            <a:endParaRPr lang="pl-PL" dirty="0" smtClean="0"/>
          </a:p>
          <a:p>
            <a:pPr>
              <a:buFont typeface="Wingdings" pitchFamily="2" charset="2"/>
              <a:buChar char="Ø"/>
            </a:pPr>
            <a:r>
              <a:rPr lang="pl-PL" dirty="0" err="1" smtClean="0"/>
              <a:t>Mechanical</a:t>
            </a:r>
            <a:r>
              <a:rPr lang="pl-PL" dirty="0" smtClean="0"/>
              <a:t> </a:t>
            </a:r>
            <a:r>
              <a:rPr lang="pl-PL" dirty="0" err="1" smtClean="0"/>
              <a:t>input</a:t>
            </a:r>
            <a:endParaRPr lang="en-GB" dirty="0"/>
          </a:p>
        </p:txBody>
      </p:sp>
      <p:pic>
        <p:nvPicPr>
          <p:cNvPr id="1026" name="Picture 2" descr="https://keyglove.net/wp-content/uploads/sites/5/2012/07/IMG_11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0634" y="4229794"/>
            <a:ext cx="5647830" cy="2583582"/>
          </a:xfrm>
          <a:prstGeom prst="rect">
            <a:avLst/>
          </a:prstGeom>
          <a:noFill/>
        </p:spPr>
      </p:pic>
      <p:pic>
        <p:nvPicPr>
          <p:cNvPr id="1028" name="Picture 4" descr="https://i.ytimg.com/vi/PWNDHXd7rxE/maxresdefa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04664"/>
            <a:ext cx="3816424" cy="2146738"/>
          </a:xfrm>
          <a:prstGeom prst="rect">
            <a:avLst/>
          </a:prstGeom>
          <a:noFill/>
        </p:spPr>
      </p:pic>
      <p:pic>
        <p:nvPicPr>
          <p:cNvPr id="1030" name="Picture 6" descr="https://www.extremetech.com/wp-content/uploads/2013/04/haptic-touchscreen-640x35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2141562"/>
            <a:ext cx="4176464" cy="2303582"/>
          </a:xfrm>
          <a:prstGeom prst="rect">
            <a:avLst/>
          </a:prstGeom>
          <a:noFill/>
        </p:spPr>
      </p:pic>
      <p:pic>
        <p:nvPicPr>
          <p:cNvPr id="1032" name="Picture 8" descr="https://lh3.googleusercontent.com/proxy/TFJ_idRT-R4VrDhK_xplBQ7BojP-wF0je33pg1xSB8gbmrUFNiHWASXZXBgTKeDv09VHJYF9NAX4XaClGX5pD2Drk3mUgb8obzb78K6WDhAQ7tjFdujfgi2TJNlfRcwmxa0mv-gjCcB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4013770"/>
            <a:ext cx="3480387" cy="26102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Discussion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15198"/>
          </a:xfrm>
        </p:spPr>
        <p:txBody>
          <a:bodyPr>
            <a:normAutofit fontScale="92500"/>
          </a:bodyPr>
          <a:lstStyle/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author</a:t>
            </a:r>
            <a:r>
              <a:rPr lang="pl-PL" dirty="0" smtClean="0"/>
              <a:t> </a:t>
            </a:r>
            <a:r>
              <a:rPr lang="pl-PL" dirty="0" err="1" smtClean="0"/>
              <a:t>makes</a:t>
            </a:r>
            <a:r>
              <a:rPr lang="pl-PL" dirty="0" smtClean="0"/>
              <a:t> a point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i="1" dirty="0" smtClean="0"/>
              <a:t>mu</a:t>
            </a:r>
            <a:r>
              <a:rPr lang="en-US" i="1" dirty="0" err="1" smtClean="0"/>
              <a:t>sical</a:t>
            </a:r>
            <a:r>
              <a:rPr lang="en-US" i="1" dirty="0" smtClean="0"/>
              <a:t> </a:t>
            </a:r>
            <a:r>
              <a:rPr lang="en-US" i="1" dirty="0" smtClean="0"/>
              <a:t>instruments are great physical interaction </a:t>
            </a:r>
            <a:r>
              <a:rPr lang="en-US" i="1" dirty="0" smtClean="0"/>
              <a:t>projects</a:t>
            </a:r>
            <a:r>
              <a:rPr lang="pl-PL" i="1" dirty="0" smtClean="0"/>
              <a:t>. </a:t>
            </a:r>
            <a:r>
              <a:rPr lang="pl-PL" dirty="0" smtClean="0"/>
              <a:t>Do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agree</a:t>
            </a:r>
            <a:r>
              <a:rPr lang="pl-PL" dirty="0" smtClean="0"/>
              <a:t>? </a:t>
            </a:r>
            <a:r>
              <a:rPr lang="pl-PL" dirty="0" err="1" smtClean="0"/>
              <a:t>Why</a:t>
            </a:r>
            <a:r>
              <a:rPr lang="pl-PL" dirty="0" smtClean="0"/>
              <a:t>?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balance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i="1" dirty="0" err="1" smtClean="0"/>
              <a:t>fun</a:t>
            </a:r>
            <a:r>
              <a:rPr lang="pl-PL" dirty="0" smtClean="0"/>
              <a:t> and </a:t>
            </a:r>
            <a:r>
              <a:rPr lang="pl-PL" i="1" dirty="0" err="1" smtClean="0"/>
              <a:t>usability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physical</a:t>
            </a:r>
            <a:r>
              <a:rPr lang="pl-PL" dirty="0" smtClean="0"/>
              <a:t> </a:t>
            </a:r>
            <a:r>
              <a:rPr lang="pl-PL" dirty="0" err="1" smtClean="0"/>
              <a:t>computing</a:t>
            </a:r>
            <a:r>
              <a:rPr lang="pl-PL" dirty="0" smtClean="0"/>
              <a:t>?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pl-PL" dirty="0" smtClean="0"/>
              <a:t>To </a:t>
            </a:r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extent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user</a:t>
            </a:r>
            <a:r>
              <a:rPr lang="pl-PL" dirty="0" smtClean="0"/>
              <a:t> be </a:t>
            </a:r>
            <a:r>
              <a:rPr lang="pl-PL" dirty="0" err="1" smtClean="0"/>
              <a:t>instructed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</a:t>
            </a:r>
            <a:r>
              <a:rPr lang="pl-PL" dirty="0" err="1" smtClean="0"/>
              <a:t>given</a:t>
            </a:r>
            <a:r>
              <a:rPr lang="pl-PL" dirty="0" smtClean="0"/>
              <a:t> </a:t>
            </a:r>
            <a:r>
              <a:rPr lang="pl-PL" dirty="0" err="1" smtClean="0"/>
              <a:t>device</a:t>
            </a:r>
            <a:r>
              <a:rPr lang="pl-PL" dirty="0" smtClean="0"/>
              <a:t> </a:t>
            </a:r>
            <a:r>
              <a:rPr lang="pl-PL" dirty="0" err="1" smtClean="0"/>
              <a:t>vs</a:t>
            </a:r>
            <a:r>
              <a:rPr lang="pl-PL" dirty="0" smtClean="0"/>
              <a:t> </a:t>
            </a:r>
            <a:r>
              <a:rPr lang="pl-PL" dirty="0" err="1" smtClean="0"/>
              <a:t>given</a:t>
            </a:r>
            <a:r>
              <a:rPr lang="pl-PL" dirty="0" smtClean="0"/>
              <a:t> </a:t>
            </a:r>
            <a:r>
              <a:rPr lang="pl-PL" dirty="0" err="1" smtClean="0"/>
              <a:t>freedom</a:t>
            </a:r>
            <a:r>
              <a:rPr lang="pl-PL" dirty="0" smtClean="0"/>
              <a:t> to </a:t>
            </a:r>
            <a:r>
              <a:rPr lang="pl-PL" dirty="0" err="1" smtClean="0"/>
              <a:t>explore</a:t>
            </a:r>
            <a:r>
              <a:rPr lang="pl-PL" dirty="0" smtClean="0"/>
              <a:t>?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would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label</a:t>
            </a:r>
            <a:r>
              <a:rPr lang="pl-PL" dirty="0" smtClean="0"/>
              <a:t> as </a:t>
            </a:r>
            <a:r>
              <a:rPr lang="pl-PL" dirty="0" err="1" smtClean="0"/>
              <a:t>hits</a:t>
            </a:r>
            <a:r>
              <a:rPr lang="pl-PL" dirty="0" smtClean="0"/>
              <a:t> and </a:t>
            </a:r>
            <a:r>
              <a:rPr lang="pl-PL" dirty="0" err="1" smtClean="0"/>
              <a:t>misses</a:t>
            </a:r>
            <a:r>
              <a:rPr lang="pl-PL" dirty="0" smtClean="0"/>
              <a:t> of </a:t>
            </a:r>
            <a:r>
              <a:rPr lang="pl-PL" dirty="0" err="1" smtClean="0"/>
              <a:t>physical</a:t>
            </a:r>
            <a:r>
              <a:rPr lang="pl-PL" dirty="0" smtClean="0"/>
              <a:t> </a:t>
            </a:r>
            <a:r>
              <a:rPr lang="pl-PL" dirty="0" err="1" smtClean="0"/>
              <a:t>computing</a:t>
            </a:r>
            <a:r>
              <a:rPr lang="pl-PL" dirty="0" smtClean="0"/>
              <a:t>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ędrówka">
  <a:themeElements>
    <a:clrScheme name="Wędrówka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Wędrówk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Wędrówk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138</TotalTime>
  <Words>105</Words>
  <Application>Microsoft Office PowerPoint</Application>
  <PresentationFormat>Pokaz na ekranie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Wędrówka</vt:lpstr>
      <vt:lpstr>Greatest hits and misses of physical computing</vt:lpstr>
      <vt:lpstr>Tom Igoe</vt:lpstr>
      <vt:lpstr>Physical computing</vt:lpstr>
      <vt:lpstr>Examples</vt:lpstr>
      <vt:lpstr>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Greatest hits and misses of physical computing</dc:title>
  <dc:creator>Krzysztof Warmuz</dc:creator>
  <cp:lastModifiedBy>Krzysztof Warmuz</cp:lastModifiedBy>
  <cp:revision>4</cp:revision>
  <dcterms:created xsi:type="dcterms:W3CDTF">2020-06-15T18:26:23Z</dcterms:created>
  <dcterms:modified xsi:type="dcterms:W3CDTF">2020-06-15T20:44:34Z</dcterms:modified>
</cp:coreProperties>
</file>