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87375-9676-4A2B-8EDB-16AE9F4A8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6000" dirty="0"/>
              <a:t>Веб-сервіс кур’єрської доставки</a:t>
            </a:r>
            <a:endParaRPr lang="ru-UA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4D6B8-4F1E-4A1F-A812-B258C92A8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Підготував студент групи ПП-31 Лобода Юхим Андрійович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3368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1AD3D-0FE6-485D-87E4-AD79C2ED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Актуальність</a:t>
            </a:r>
            <a:r>
              <a:rPr lang="ru-RU" b="1" dirty="0"/>
              <a:t> та Мета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3A9F8-5983-41A4-81A1-36EC85C4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Актуальність</a:t>
            </a:r>
            <a:r>
              <a:rPr lang="ru-RU" b="1" dirty="0"/>
              <a:t> </a:t>
            </a:r>
            <a:r>
              <a:rPr lang="ru-RU" b="1" dirty="0" err="1"/>
              <a:t>дослідження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попиту</a:t>
            </a:r>
            <a:r>
              <a:rPr lang="ru-RU" dirty="0"/>
              <a:t> на онлайн-покупки та </a:t>
            </a:r>
            <a:r>
              <a:rPr lang="ru-RU" dirty="0" err="1"/>
              <a:t>необхідність</a:t>
            </a:r>
            <a:r>
              <a:rPr lang="ru-RU" dirty="0"/>
              <a:t> </a:t>
            </a:r>
            <a:r>
              <a:rPr lang="ru-RU" dirty="0" err="1"/>
              <a:t>ефективної</a:t>
            </a:r>
            <a:r>
              <a:rPr lang="ru-RU" dirty="0"/>
              <a:t> </a:t>
            </a:r>
            <a:r>
              <a:rPr lang="ru-RU" dirty="0" err="1"/>
              <a:t>організації</a:t>
            </a:r>
            <a:r>
              <a:rPr lang="ru-RU" dirty="0"/>
              <a:t> </a:t>
            </a:r>
            <a:r>
              <a:rPr lang="ru-RU" dirty="0" err="1"/>
              <a:t>логістики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веб-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кур'єрської</a:t>
            </a:r>
            <a:r>
              <a:rPr lang="ru-RU" dirty="0"/>
              <a:t> доставки. </a:t>
            </a:r>
            <a:r>
              <a:rPr lang="ru-RU" dirty="0" err="1"/>
              <a:t>Це</a:t>
            </a:r>
            <a:r>
              <a:rPr lang="ru-RU" dirty="0"/>
              <a:t> дозволить </a:t>
            </a:r>
            <a:r>
              <a:rPr lang="ru-RU" dirty="0" err="1"/>
              <a:t>підвищити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</a:t>
            </a:r>
            <a:r>
              <a:rPr lang="ru-RU" dirty="0" err="1"/>
              <a:t>обслуговування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та </a:t>
            </a:r>
            <a:r>
              <a:rPr lang="ru-RU" dirty="0" err="1"/>
              <a:t>оптимізувати</a:t>
            </a:r>
            <a:r>
              <a:rPr lang="ru-RU" dirty="0"/>
              <a:t> </a:t>
            </a:r>
            <a:r>
              <a:rPr lang="ru-RU" dirty="0" err="1"/>
              <a:t>логістичні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.</a:t>
            </a:r>
          </a:p>
          <a:p>
            <a:r>
              <a:rPr lang="ru-RU" b="1" dirty="0"/>
              <a:t>Мета </a:t>
            </a:r>
            <a:r>
              <a:rPr lang="ru-RU" b="1" dirty="0" err="1"/>
              <a:t>курсової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Розробка</a:t>
            </a:r>
            <a:r>
              <a:rPr lang="ru-RU" dirty="0"/>
              <a:t> та </a:t>
            </a:r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інноваційного</a:t>
            </a:r>
            <a:r>
              <a:rPr lang="ru-RU" dirty="0"/>
              <a:t> веб-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кур'єрської</a:t>
            </a:r>
            <a:r>
              <a:rPr lang="ru-RU" dirty="0"/>
              <a:t> доставки,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забезпечить</a:t>
            </a:r>
            <a:r>
              <a:rPr lang="ru-RU" dirty="0"/>
              <a:t> </a:t>
            </a:r>
            <a:r>
              <a:rPr lang="ru-RU" dirty="0" err="1"/>
              <a:t>ефективну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приватними</a:t>
            </a:r>
            <a:r>
              <a:rPr lang="ru-RU" dirty="0"/>
              <a:t> особами, </a:t>
            </a:r>
            <a:r>
              <a:rPr lang="ru-RU" dirty="0" err="1"/>
              <a:t>бізнесами</a:t>
            </a:r>
            <a:r>
              <a:rPr lang="ru-RU" dirty="0"/>
              <a:t> та </a:t>
            </a:r>
            <a:r>
              <a:rPr lang="ru-RU" dirty="0" err="1"/>
              <a:t>кур'єрами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веб-</a:t>
            </a:r>
            <a:r>
              <a:rPr lang="ru-RU" dirty="0" err="1"/>
              <a:t>розробки</a:t>
            </a:r>
            <a:r>
              <a:rPr lang="ru-RU" dirty="0"/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2260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7BB22-5D3F-4CE8-BEAC-5DE977A3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Завдання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80766-1389-4ED8-A3FC-7CAD605C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підходів</a:t>
            </a:r>
            <a:r>
              <a:rPr lang="ru-RU" dirty="0"/>
              <a:t> до </a:t>
            </a:r>
            <a:r>
              <a:rPr lang="ru-RU" dirty="0" err="1"/>
              <a:t>розробки</a:t>
            </a:r>
            <a:r>
              <a:rPr lang="ru-RU" dirty="0"/>
              <a:t> веб-</a:t>
            </a:r>
            <a:r>
              <a:rPr lang="ru-RU" dirty="0" err="1"/>
              <a:t>сервісів</a:t>
            </a:r>
            <a:r>
              <a:rPr lang="ru-RU" dirty="0"/>
              <a:t> та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у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/>
              <a:t>кур'єрської</a:t>
            </a:r>
            <a:r>
              <a:rPr lang="ru-RU" dirty="0"/>
              <a:t> доставки.</a:t>
            </a:r>
          </a:p>
          <a:p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 веб-</a:t>
            </a:r>
            <a:r>
              <a:rPr lang="ru-RU" dirty="0" err="1"/>
              <a:t>сервісу</a:t>
            </a:r>
            <a:r>
              <a:rPr lang="ru-RU" dirty="0"/>
              <a:t> з </a:t>
            </a:r>
            <a:r>
              <a:rPr lang="ru-RU" dirty="0" err="1"/>
              <a:t>урахуванням</a:t>
            </a:r>
            <a:r>
              <a:rPr lang="ru-RU" dirty="0"/>
              <a:t> потреб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  <a:p>
            <a:r>
              <a:rPr lang="ru-RU" dirty="0" err="1"/>
              <a:t>Імплементація</a:t>
            </a:r>
            <a:r>
              <a:rPr lang="ru-RU" dirty="0"/>
              <a:t> прототипу веб-</a:t>
            </a:r>
            <a:r>
              <a:rPr lang="ru-RU" dirty="0" err="1"/>
              <a:t>сервісу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</a:t>
            </a:r>
            <a:r>
              <a:rPr lang="en-US" dirty="0"/>
              <a:t>Django </a:t>
            </a:r>
            <a:r>
              <a:rPr lang="ru-RU" dirty="0"/>
              <a:t>для </a:t>
            </a:r>
            <a:r>
              <a:rPr lang="ru-RU" dirty="0" err="1"/>
              <a:t>бекенду</a:t>
            </a:r>
            <a:r>
              <a:rPr lang="ru-RU" dirty="0"/>
              <a:t> та </a:t>
            </a:r>
            <a:r>
              <a:rPr lang="en-US" dirty="0"/>
              <a:t>Flutter </a:t>
            </a:r>
            <a:r>
              <a:rPr lang="ru-RU" dirty="0"/>
              <a:t>для </a:t>
            </a:r>
            <a:r>
              <a:rPr lang="ru-RU" dirty="0" err="1"/>
              <a:t>фронтенду</a:t>
            </a:r>
            <a:r>
              <a:rPr lang="ru-RU" dirty="0"/>
              <a:t>.</a:t>
            </a:r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аутентифікації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через </a:t>
            </a:r>
            <a:r>
              <a:rPr lang="en-US" dirty="0"/>
              <a:t>Google Firebase.</a:t>
            </a:r>
          </a:p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та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рекомендацій</a:t>
            </a:r>
            <a:r>
              <a:rPr lang="ru-RU" dirty="0"/>
              <a:t> для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вдосконалення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5009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D92A7-CFA6-45E3-B6F2-0EC732E5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Підходи</a:t>
            </a:r>
            <a:r>
              <a:rPr lang="ru-RU" b="1" dirty="0"/>
              <a:t> до </a:t>
            </a:r>
            <a:r>
              <a:rPr lang="ru-RU" b="1" dirty="0" err="1"/>
              <a:t>розроблення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727BA-7043-467E-804B-0DA95D90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145" y="2199633"/>
            <a:ext cx="3921456" cy="632529"/>
          </a:xfrm>
        </p:spPr>
        <p:txBody>
          <a:bodyPr/>
          <a:lstStyle/>
          <a:p>
            <a:r>
              <a:rPr lang="ru-RU" b="0" dirty="0"/>
              <a:t>Веб-</a:t>
            </a:r>
            <a:r>
              <a:rPr lang="ru-RU" b="0" dirty="0" err="1"/>
              <a:t>застосунки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76C5F-F84C-49C0-AB6F-4B1DC30CB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1767" y="2909102"/>
            <a:ext cx="3921456" cy="2996398"/>
          </a:xfrm>
        </p:spPr>
        <p:txBody>
          <a:bodyPr/>
          <a:lstStyle/>
          <a:p>
            <a:r>
              <a:rPr lang="ru-RU" dirty="0" err="1"/>
              <a:t>Клієнт-серверна</a:t>
            </a:r>
            <a:r>
              <a:rPr lang="ru-RU" dirty="0"/>
              <a:t> </a:t>
            </a:r>
            <a:r>
              <a:rPr lang="ru-RU" dirty="0" err="1"/>
              <a:t>архітектура</a:t>
            </a:r>
            <a:r>
              <a:rPr lang="ru-RU" dirty="0"/>
              <a:t> </a:t>
            </a:r>
          </a:p>
          <a:p>
            <a:r>
              <a:rPr lang="ru-RU" dirty="0" err="1"/>
              <a:t>односторінкові</a:t>
            </a:r>
            <a:r>
              <a:rPr lang="ru-RU" dirty="0"/>
              <a:t> </a:t>
            </a:r>
          </a:p>
          <a:p>
            <a:r>
              <a:rPr lang="ru-RU" dirty="0" err="1"/>
              <a:t>багатосторінкові</a:t>
            </a:r>
            <a:r>
              <a:rPr lang="ru-RU" dirty="0"/>
              <a:t> </a:t>
            </a:r>
            <a:r>
              <a:rPr lang="ru-RU" dirty="0" err="1"/>
              <a:t>застосунки</a:t>
            </a:r>
            <a:r>
              <a:rPr lang="ru-RU" dirty="0"/>
              <a:t> </a:t>
            </a:r>
          </a:p>
          <a:p>
            <a:r>
              <a:rPr lang="ru-RU" dirty="0" err="1"/>
              <a:t>прогресивні</a:t>
            </a:r>
            <a:r>
              <a:rPr lang="ru-RU" dirty="0"/>
              <a:t> веб-</a:t>
            </a:r>
            <a:r>
              <a:rPr lang="ru-RU" dirty="0" err="1"/>
              <a:t>застосунки</a:t>
            </a:r>
            <a:endParaRPr lang="ru-UA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C6506B1-AAAD-4D9A-92DC-EBDCB46BE439}"/>
              </a:ext>
            </a:extLst>
          </p:cNvPr>
          <p:cNvSpPr txBox="1">
            <a:spLocks/>
          </p:cNvSpPr>
          <p:nvPr/>
        </p:nvSpPr>
        <p:spPr>
          <a:xfrm>
            <a:off x="4553678" y="2199633"/>
            <a:ext cx="3921456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 err="1"/>
              <a:t>Архітектурні</a:t>
            </a:r>
            <a:r>
              <a:rPr lang="ru-RU" b="0" dirty="0"/>
              <a:t> </a:t>
            </a:r>
            <a:r>
              <a:rPr lang="ru-RU" b="0" dirty="0" err="1"/>
              <a:t>стилі</a:t>
            </a:r>
            <a:endParaRPr lang="ru-UA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4B73F96-B503-455C-9073-6D5CE98DDFEA}"/>
              </a:ext>
            </a:extLst>
          </p:cNvPr>
          <p:cNvSpPr txBox="1">
            <a:spLocks/>
          </p:cNvSpPr>
          <p:nvPr/>
        </p:nvSpPr>
        <p:spPr>
          <a:xfrm>
            <a:off x="4559300" y="2909102"/>
            <a:ext cx="3921456" cy="299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Мікросервіси</a:t>
            </a:r>
          </a:p>
          <a:p>
            <a:r>
              <a:rPr lang="ru-RU" dirty="0" err="1"/>
              <a:t>монолітна</a:t>
            </a:r>
            <a:r>
              <a:rPr lang="ru-RU" dirty="0"/>
              <a:t> </a:t>
            </a:r>
            <a:r>
              <a:rPr lang="ru-RU" dirty="0" err="1"/>
              <a:t>архітектура</a:t>
            </a:r>
            <a:endParaRPr lang="ru-UA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3CE3AF1-BF8A-4CEC-9081-CBFA3BE560B1}"/>
              </a:ext>
            </a:extLst>
          </p:cNvPr>
          <p:cNvSpPr txBox="1">
            <a:spLocks/>
          </p:cNvSpPr>
          <p:nvPr/>
        </p:nvSpPr>
        <p:spPr>
          <a:xfrm>
            <a:off x="7593212" y="2199633"/>
            <a:ext cx="3921456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 err="1"/>
              <a:t>Технологічний</a:t>
            </a:r>
            <a:r>
              <a:rPr lang="ru-RU" b="0" dirty="0"/>
              <a:t> стек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4857C4D1-AD16-4FA6-A619-EBC9CC4345D4}"/>
              </a:ext>
            </a:extLst>
          </p:cNvPr>
          <p:cNvSpPr txBox="1">
            <a:spLocks/>
          </p:cNvSpPr>
          <p:nvPr/>
        </p:nvSpPr>
        <p:spPr>
          <a:xfrm>
            <a:off x="7598834" y="2909102"/>
            <a:ext cx="3921456" cy="299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Frontend</a:t>
            </a:r>
            <a:endParaRPr lang="uk-UA" dirty="0"/>
          </a:p>
          <a:p>
            <a:r>
              <a:rPr lang="en-US" dirty="0"/>
              <a:t>Backend</a:t>
            </a:r>
            <a:endParaRPr lang="uk-UA" dirty="0"/>
          </a:p>
          <a:p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2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D92A7-CFA6-45E3-B6F2-0EC732E5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Програмно-технічні</a:t>
            </a:r>
            <a:r>
              <a:rPr lang="ru-RU" b="1" dirty="0"/>
              <a:t> </a:t>
            </a:r>
            <a:r>
              <a:rPr lang="ru-RU" b="1" dirty="0" err="1"/>
              <a:t>рішення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727BA-7043-467E-804B-0DA95D90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145" y="2199633"/>
            <a:ext cx="3921456" cy="632529"/>
          </a:xfrm>
        </p:spPr>
        <p:txBody>
          <a:bodyPr/>
          <a:lstStyle/>
          <a:p>
            <a:r>
              <a:rPr lang="ru-RU" b="0" dirty="0" err="1"/>
              <a:t>Платформи</a:t>
            </a:r>
            <a:r>
              <a:rPr lang="ru-RU" b="0" dirty="0"/>
              <a:t> для </a:t>
            </a:r>
            <a:r>
              <a:rPr lang="ru-RU" b="0" dirty="0" err="1"/>
              <a:t>розробки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76C5F-F84C-49C0-AB6F-4B1DC30CB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1767" y="2909102"/>
            <a:ext cx="3921456" cy="2996398"/>
          </a:xfrm>
        </p:spPr>
        <p:txBody>
          <a:bodyPr/>
          <a:lstStyle/>
          <a:p>
            <a:r>
              <a:rPr lang="en-US" dirty="0"/>
              <a:t>Node.js </a:t>
            </a:r>
            <a:endParaRPr lang="uk-UA" dirty="0"/>
          </a:p>
          <a:p>
            <a:r>
              <a:rPr lang="en-US" dirty="0"/>
              <a:t>Django </a:t>
            </a:r>
            <a:endParaRPr lang="uk-UA" dirty="0"/>
          </a:p>
          <a:p>
            <a:r>
              <a:rPr lang="en-US" dirty="0"/>
              <a:t>Spring</a:t>
            </a:r>
            <a:endParaRPr lang="ru-UA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C6506B1-AAAD-4D9A-92DC-EBDCB46BE439}"/>
              </a:ext>
            </a:extLst>
          </p:cNvPr>
          <p:cNvSpPr txBox="1">
            <a:spLocks/>
          </p:cNvSpPr>
          <p:nvPr/>
        </p:nvSpPr>
        <p:spPr>
          <a:xfrm>
            <a:off x="4135272" y="2199633"/>
            <a:ext cx="3921456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/>
              <a:t>СУБД</a:t>
            </a:r>
            <a:endParaRPr lang="ru-UA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D4B73F96-B503-455C-9073-6D5CE98DDFEA}"/>
              </a:ext>
            </a:extLst>
          </p:cNvPr>
          <p:cNvSpPr txBox="1">
            <a:spLocks/>
          </p:cNvSpPr>
          <p:nvPr/>
        </p:nvSpPr>
        <p:spPr>
          <a:xfrm>
            <a:off x="4140894" y="2909102"/>
            <a:ext cx="3921456" cy="299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SQL: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SQLite</a:t>
            </a:r>
          </a:p>
          <a:p>
            <a:pPr marL="0" indent="0">
              <a:buNone/>
            </a:pPr>
            <a:r>
              <a:rPr lang="en-US" dirty="0"/>
              <a:t>NoSQL: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Redis</a:t>
            </a:r>
            <a:endParaRPr lang="ru-UA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3CE3AF1-BF8A-4CEC-9081-CBFA3BE560B1}"/>
              </a:ext>
            </a:extLst>
          </p:cNvPr>
          <p:cNvSpPr txBox="1">
            <a:spLocks/>
          </p:cNvSpPr>
          <p:nvPr/>
        </p:nvSpPr>
        <p:spPr>
          <a:xfrm>
            <a:off x="7593212" y="2199633"/>
            <a:ext cx="3921456" cy="632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 err="1"/>
              <a:t>Інтеграція</a:t>
            </a:r>
            <a:r>
              <a:rPr lang="ru-RU" b="0" dirty="0"/>
              <a:t> з </a:t>
            </a:r>
            <a:r>
              <a:rPr lang="ru-RU" b="0" dirty="0" err="1"/>
              <a:t>зовнішніми</a:t>
            </a:r>
            <a:r>
              <a:rPr lang="ru-RU" b="0" dirty="0"/>
              <a:t> </a:t>
            </a:r>
            <a:r>
              <a:rPr lang="ru-RU" b="0" dirty="0" err="1"/>
              <a:t>сервісами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4857C4D1-AD16-4FA6-A619-EBC9CC4345D4}"/>
              </a:ext>
            </a:extLst>
          </p:cNvPr>
          <p:cNvSpPr txBox="1">
            <a:spLocks/>
          </p:cNvSpPr>
          <p:nvPr/>
        </p:nvSpPr>
        <p:spPr>
          <a:xfrm>
            <a:off x="7598834" y="2909102"/>
            <a:ext cx="3921456" cy="2996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</a:t>
            </a:r>
          </a:p>
          <a:p>
            <a:r>
              <a:rPr lang="ru-RU" dirty="0" err="1"/>
              <a:t>вебхуки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SDK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58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A8391-D743-4E96-9F5A-F54BBDBF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Огляд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веб-</a:t>
            </a:r>
            <a:r>
              <a:rPr lang="ru-RU" dirty="0" err="1"/>
              <a:t>сервісів</a:t>
            </a:r>
            <a:endParaRPr lang="ru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E8852B-712A-4F13-99BB-2154E71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Порівняння</a:t>
            </a:r>
            <a:r>
              <a:rPr lang="ru-RU" b="1" dirty="0"/>
              <a:t> </a:t>
            </a:r>
            <a:r>
              <a:rPr lang="ru-RU" b="1" dirty="0" err="1"/>
              <a:t>функціональності</a:t>
            </a:r>
            <a:r>
              <a:rPr lang="ru-RU" b="1" dirty="0"/>
              <a:t> </a:t>
            </a:r>
            <a:r>
              <a:rPr lang="ru-RU" b="1" dirty="0" err="1"/>
              <a:t>популярних</a:t>
            </a:r>
            <a:r>
              <a:rPr lang="ru-RU" b="1" dirty="0"/>
              <a:t> </a:t>
            </a:r>
            <a:r>
              <a:rPr lang="ru-RU" b="1" dirty="0" err="1"/>
              <a:t>сервісів</a:t>
            </a:r>
            <a:r>
              <a:rPr lang="ru-RU" b="1" dirty="0"/>
              <a:t> (</a:t>
            </a:r>
            <a:r>
              <a:rPr lang="en-US" b="1" dirty="0"/>
              <a:t>Uber Eats, </a:t>
            </a:r>
            <a:r>
              <a:rPr lang="en-US" b="1" dirty="0" err="1"/>
              <a:t>Glovo</a:t>
            </a:r>
            <a:r>
              <a:rPr lang="en-US" b="1" dirty="0"/>
              <a:t>, </a:t>
            </a:r>
            <a:r>
              <a:rPr lang="en-US" b="1" dirty="0" err="1"/>
              <a:t>DoorDash</a:t>
            </a:r>
            <a:r>
              <a:rPr lang="en-US" b="1" dirty="0"/>
              <a:t>):</a:t>
            </a:r>
            <a:endParaRPr lang="en-US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dirty="0"/>
              <a:t>Доставка </a:t>
            </a:r>
            <a:r>
              <a:rPr lang="ru-RU" dirty="0" err="1"/>
              <a:t>їжі</a:t>
            </a:r>
            <a:r>
              <a:rPr lang="ru-RU" dirty="0"/>
              <a:t>, </a:t>
            </a:r>
            <a:r>
              <a:rPr lang="ru-RU" dirty="0" err="1"/>
              <a:t>продуктів</a:t>
            </a:r>
            <a:r>
              <a:rPr lang="ru-RU" dirty="0"/>
              <a:t>, </a:t>
            </a:r>
            <a:r>
              <a:rPr lang="ru-RU" dirty="0" err="1"/>
              <a:t>ліків</a:t>
            </a:r>
            <a:r>
              <a:rPr lang="ru-RU" dirty="0"/>
              <a:t>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dirty="0" err="1"/>
              <a:t>Відстеження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 в реальному </a:t>
            </a:r>
            <a:r>
              <a:rPr lang="ru-RU" dirty="0" err="1"/>
              <a:t>часі</a:t>
            </a:r>
            <a:r>
              <a:rPr lang="ru-RU" dirty="0"/>
              <a:t>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лояльності</a:t>
            </a:r>
            <a:r>
              <a:rPr lang="ru-RU" dirty="0"/>
              <a:t> та </a:t>
            </a:r>
            <a:r>
              <a:rPr lang="ru-RU" dirty="0" err="1"/>
              <a:t>підписки</a:t>
            </a:r>
            <a:r>
              <a:rPr lang="ru-RU" dirty="0"/>
              <a:t>.</a:t>
            </a:r>
          </a:p>
          <a:p>
            <a:r>
              <a:rPr lang="ru-RU" b="1" dirty="0" err="1"/>
              <a:t>Особливості</a:t>
            </a:r>
            <a:r>
              <a:rPr lang="ru-RU" b="1" dirty="0"/>
              <a:t> </a:t>
            </a:r>
            <a:r>
              <a:rPr lang="ru-RU" b="1" dirty="0" err="1"/>
              <a:t>користувацького</a:t>
            </a:r>
            <a:r>
              <a:rPr lang="ru-RU" b="1" dirty="0"/>
              <a:t> </a:t>
            </a:r>
            <a:r>
              <a:rPr lang="ru-RU" b="1" dirty="0" err="1"/>
              <a:t>інтерфейсу</a:t>
            </a:r>
            <a:r>
              <a:rPr lang="ru-RU" b="1" dirty="0"/>
              <a:t>:</a:t>
            </a:r>
            <a:endParaRPr lang="ru-RU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dirty="0" err="1"/>
              <a:t>Інтуїтивність</a:t>
            </a:r>
            <a:r>
              <a:rPr lang="ru-RU" dirty="0"/>
              <a:t> та простота.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dirty="0" err="1"/>
              <a:t>Універсальність</a:t>
            </a:r>
            <a:r>
              <a:rPr lang="ru-RU" dirty="0"/>
              <a:t> та </a:t>
            </a:r>
            <a:r>
              <a:rPr lang="ru-RU" dirty="0" err="1"/>
              <a:t>гнучкість</a:t>
            </a:r>
            <a:r>
              <a:rPr lang="ru-RU" dirty="0"/>
              <a:t>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ru-RU" dirty="0" err="1"/>
              <a:t>Орієнтованість</a:t>
            </a:r>
            <a:r>
              <a:rPr lang="ru-RU" dirty="0"/>
              <a:t> на </a:t>
            </a:r>
            <a:r>
              <a:rPr lang="ru-RU" dirty="0" err="1"/>
              <a:t>користувача</a:t>
            </a:r>
            <a:endParaRPr lang="ru-RU" dirty="0"/>
          </a:p>
          <a:p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AC98F1-383E-48A1-AB9A-523D5D3D4D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7" y="314178"/>
            <a:ext cx="5311271" cy="267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557637-5DB0-4908-B237-64035D2B09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30" y="2195861"/>
            <a:ext cx="4702601" cy="2679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5CF83-ABAE-450D-A6C9-81805A0838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4433" y="4315367"/>
            <a:ext cx="4550834" cy="244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424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D9122-E77D-40E4-8201-38A0D0E4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Розробка</a:t>
            </a:r>
            <a:r>
              <a:rPr lang="ru-RU" b="1" dirty="0"/>
              <a:t> та </a:t>
            </a:r>
            <a:r>
              <a:rPr lang="ru-RU" b="1" dirty="0" err="1"/>
              <a:t>впровадження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D1663-42F8-472E-BB47-48D0747F1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 err="1"/>
              <a:t>Розробка</a:t>
            </a:r>
            <a:r>
              <a:rPr lang="ru-RU" b="1" dirty="0"/>
              <a:t> та </a:t>
            </a:r>
            <a:r>
              <a:rPr lang="ru-RU" b="1" dirty="0" err="1"/>
              <a:t>впровадження</a:t>
            </a:r>
            <a:r>
              <a:rPr lang="ru-RU" b="1" dirty="0"/>
              <a:t> веб-</a:t>
            </a:r>
            <a:r>
              <a:rPr lang="ru-RU" b="1" dirty="0" err="1"/>
              <a:t>сервісу</a:t>
            </a:r>
            <a:r>
              <a:rPr lang="ru-RU" b="1" dirty="0"/>
              <a:t> </a:t>
            </a:r>
            <a:r>
              <a:rPr lang="ru-RU" b="1" dirty="0" err="1"/>
              <a:t>кур'єрської</a:t>
            </a:r>
            <a:r>
              <a:rPr lang="ru-RU" b="1" dirty="0"/>
              <a:t> доставки:</a:t>
            </a:r>
            <a:endParaRPr lang="ru-RU" dirty="0"/>
          </a:p>
          <a:p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 та дизайну </a:t>
            </a:r>
            <a:r>
              <a:rPr lang="ru-RU" dirty="0" err="1"/>
              <a:t>інтерфейсу</a:t>
            </a:r>
            <a:r>
              <a:rPr lang="ru-RU" dirty="0"/>
              <a:t>.</a:t>
            </a:r>
          </a:p>
          <a:p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: </a:t>
            </a:r>
            <a:r>
              <a:rPr lang="en-US" dirty="0"/>
              <a:t>Django, Flutter, Google Firebase.</a:t>
            </a:r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(</a:t>
            </a:r>
            <a:r>
              <a:rPr lang="ru-RU" dirty="0" err="1"/>
              <a:t>бізнес</a:t>
            </a:r>
            <a:r>
              <a:rPr lang="ru-RU" dirty="0"/>
              <a:t>, </a:t>
            </a:r>
            <a:r>
              <a:rPr lang="ru-RU" dirty="0" err="1"/>
              <a:t>клієнти</a:t>
            </a:r>
            <a:r>
              <a:rPr lang="ru-RU" dirty="0"/>
              <a:t>, </a:t>
            </a:r>
            <a:r>
              <a:rPr lang="ru-RU" dirty="0" err="1"/>
              <a:t>кур'єри</a:t>
            </a:r>
            <a:r>
              <a:rPr lang="ru-RU" dirty="0"/>
              <a:t>).</a:t>
            </a:r>
          </a:p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4E7503-E522-4F13-92A3-5583439C2C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03040" y="1526886"/>
            <a:ext cx="2426759" cy="51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0A45F-4FAF-4B38-A92B-F29D2118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Висновки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55750-EF14-4880-8B8F-9B4AB818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err="1"/>
              <a:t>Виконано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підходів</a:t>
            </a:r>
            <a:r>
              <a:rPr lang="ru-RU" dirty="0"/>
              <a:t> до </a:t>
            </a:r>
            <a:r>
              <a:rPr lang="ru-RU" dirty="0" err="1"/>
              <a:t>розробки</a:t>
            </a:r>
            <a:r>
              <a:rPr lang="ru-RU" dirty="0"/>
              <a:t> веб-</a:t>
            </a:r>
            <a:r>
              <a:rPr lang="ru-RU" dirty="0" err="1"/>
              <a:t>сервісів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архітектуру</a:t>
            </a:r>
            <a:r>
              <a:rPr lang="ru-RU" dirty="0"/>
              <a:t> веб-</a:t>
            </a:r>
            <a:r>
              <a:rPr lang="ru-RU" dirty="0" err="1"/>
              <a:t>сервісу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Реалізовано</a:t>
            </a:r>
            <a:r>
              <a:rPr lang="ru-RU" dirty="0"/>
              <a:t> прототип веб-</a:t>
            </a:r>
            <a:r>
              <a:rPr lang="ru-RU" dirty="0" err="1"/>
              <a:t>сервісу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Інтегровано</a:t>
            </a:r>
            <a:r>
              <a:rPr lang="ru-RU" dirty="0"/>
              <a:t> </a:t>
            </a:r>
            <a:r>
              <a:rPr lang="en-US" dirty="0"/>
              <a:t>Google Firebase </a:t>
            </a:r>
            <a:r>
              <a:rPr lang="ru-RU" dirty="0"/>
              <a:t>для </a:t>
            </a:r>
            <a:r>
              <a:rPr lang="ru-RU" dirty="0" err="1"/>
              <a:t>аутентифікації</a:t>
            </a:r>
            <a:r>
              <a:rPr lang="ru-RU" dirty="0"/>
              <a:t>.</a:t>
            </a:r>
          </a:p>
          <a:p>
            <a:r>
              <a:rPr lang="uk-UA" dirty="0"/>
              <a:t>Рекомендації та ідеї щодо подальшого розвитку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51956295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199</TotalTime>
  <Words>293</Words>
  <Application>Microsoft Office PowerPoint</Application>
  <PresentationFormat>Широкоэкранный</PresentationFormat>
  <Paragraphs>61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Эмблема</vt:lpstr>
      <vt:lpstr>Веб-сервіс кур’єрської доставки</vt:lpstr>
      <vt:lpstr>Актуальність та Мета</vt:lpstr>
      <vt:lpstr>Завдання</vt:lpstr>
      <vt:lpstr>Підходи до розроблення</vt:lpstr>
      <vt:lpstr>Програмно-технічні рішення</vt:lpstr>
      <vt:lpstr>Огляд існуючих веб-сервісів</vt:lpstr>
      <vt:lpstr>Розробка та впровадження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Веб-сервіс кур’єрської доставки</dc:title>
  <dc:creator>Ефим Лобода</dc:creator>
  <cp:lastModifiedBy>Ефим Лобода</cp:lastModifiedBy>
  <cp:revision>1</cp:revision>
  <dcterms:created xsi:type="dcterms:W3CDTF">2024-06-04T07:05:29Z</dcterms:created>
  <dcterms:modified xsi:type="dcterms:W3CDTF">2024-06-04T10:25:00Z</dcterms:modified>
</cp:coreProperties>
</file>