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6"/>
  </p:notesMasterIdLst>
  <p:sldIdLst>
    <p:sldId id="256" r:id="rId2"/>
    <p:sldId id="260" r:id="rId3"/>
    <p:sldId id="263" r:id="rId4"/>
    <p:sldId id="266" r:id="rId5"/>
    <p:sldId id="267" r:id="rId6"/>
    <p:sldId id="268" r:id="rId7"/>
    <p:sldId id="258" r:id="rId8"/>
    <p:sldId id="259" r:id="rId9"/>
    <p:sldId id="271" r:id="rId10"/>
    <p:sldId id="261" r:id="rId11"/>
    <p:sldId id="265" r:id="rId12"/>
    <p:sldId id="269" r:id="rId13"/>
    <p:sldId id="270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CD88-CD6D-4792-97CD-583CDB307CD5}" type="datetimeFigureOut">
              <a:rPr lang="fr-FR" smtClean="0"/>
              <a:t>20/02/2015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AFC9-D455-494B-A26E-FE56884B0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4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7AFC9-D455-494B-A26E-FE56884B0C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98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9110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48409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35801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6715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37212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416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258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5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3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0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1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8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6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9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74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988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95729"/>
            <a:ext cx="8825658" cy="3329581"/>
          </a:xfrm>
        </p:spPr>
        <p:txBody>
          <a:bodyPr/>
          <a:lstStyle/>
          <a:p>
            <a:r>
              <a:rPr lang="fr-FR" dirty="0" smtClean="0"/>
              <a:t>Projet d’Informatique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3625310"/>
            <a:ext cx="8825658" cy="861420"/>
          </a:xfrm>
        </p:spPr>
        <p:txBody>
          <a:bodyPr/>
          <a:lstStyle/>
          <a:p>
            <a:r>
              <a:rPr lang="fr-FR" dirty="0" smtClean="0"/>
              <a:t>Le Jeu de Quarto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07/01/2015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06" y="3625310"/>
            <a:ext cx="4879308" cy="27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Explications</a:t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Première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Apprentissage du Java </a:t>
            </a:r>
          </a:p>
          <a:p>
            <a:pPr lvl="1"/>
            <a:r>
              <a:rPr lang="fr-FR" dirty="0" smtClean="0"/>
              <a:t>Choix d’un environnement de développement</a:t>
            </a:r>
          </a:p>
          <a:p>
            <a:pPr lvl="1"/>
            <a:r>
              <a:rPr lang="fr-FR" dirty="0"/>
              <a:t>(10% du projet)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Prise en main du Java en modifiant un jeu existant (jeu de dame)</a:t>
            </a:r>
          </a:p>
          <a:p>
            <a:pPr lvl="1"/>
            <a:r>
              <a:rPr lang="fr-FR" dirty="0" smtClean="0"/>
              <a:t>Modification graphique, création d’une IA de base</a:t>
            </a:r>
          </a:p>
          <a:p>
            <a:pPr lvl="1"/>
            <a:r>
              <a:rPr lang="fr-FR" dirty="0"/>
              <a:t>(10% du projet) 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Prise en main du jeu de Quarto</a:t>
            </a:r>
          </a:p>
          <a:p>
            <a:pPr lvl="1"/>
            <a:r>
              <a:rPr lang="fr-FR" dirty="0" smtClean="0"/>
              <a:t>Mécaniques principales</a:t>
            </a:r>
          </a:p>
          <a:p>
            <a:pPr lvl="1"/>
            <a:r>
              <a:rPr lang="fr-FR" dirty="0" smtClean="0"/>
              <a:t>Stratégies gagnantes</a:t>
            </a:r>
          </a:p>
          <a:p>
            <a:pPr lvl="1"/>
            <a:r>
              <a:rPr lang="fr-FR" dirty="0"/>
              <a:t>(10% du projet)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Jeu de Quarto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5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Explications</a:t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Seconde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844114"/>
          </a:xfrm>
        </p:spPr>
        <p:txBody>
          <a:bodyPr/>
          <a:lstStyle/>
          <a:p>
            <a:r>
              <a:rPr lang="fr-FR" dirty="0" smtClean="0"/>
              <a:t>Définition des classes et des fonctions</a:t>
            </a:r>
          </a:p>
          <a:p>
            <a:pPr lvl="1"/>
            <a:r>
              <a:rPr lang="fr-FR" dirty="0" smtClean="0"/>
              <a:t>Indispensables pour que les fonctions développées par les différentes équipes soient compatibles</a:t>
            </a:r>
          </a:p>
          <a:p>
            <a:pPr lvl="1"/>
            <a:r>
              <a:rPr lang="fr-FR" dirty="0"/>
              <a:t>(10% du projet) </a:t>
            </a:r>
            <a:endParaRPr lang="fr-FR" dirty="0" smtClean="0"/>
          </a:p>
          <a:p>
            <a:r>
              <a:rPr lang="fr-FR" dirty="0" smtClean="0"/>
              <a:t>Programmation du jeu :</a:t>
            </a:r>
          </a:p>
          <a:p>
            <a:pPr lvl="1"/>
            <a:r>
              <a:rPr lang="fr-FR" dirty="0" smtClean="0"/>
              <a:t>Interface graphique </a:t>
            </a:r>
            <a:r>
              <a:rPr lang="fr-FR" dirty="0"/>
              <a:t>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/>
            <a:r>
              <a:rPr lang="fr-FR" dirty="0" smtClean="0"/>
              <a:t>Moteur </a:t>
            </a:r>
            <a:r>
              <a:rPr lang="fr-FR" dirty="0"/>
              <a:t>du jeu 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/>
            <a:r>
              <a:rPr lang="fr-FR" dirty="0" smtClean="0"/>
              <a:t>Intelligence artificielle(15% </a:t>
            </a:r>
            <a:r>
              <a:rPr lang="fr-FR" dirty="0"/>
              <a:t>du projet) 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&amp;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Ressources humaines :</a:t>
            </a:r>
          </a:p>
          <a:p>
            <a:pPr lvl="1"/>
            <a:r>
              <a:rPr lang="fr-FR" dirty="0" smtClean="0"/>
              <a:t>7 personnes réparties en 3 groupes (pour le cœur du projet)</a:t>
            </a:r>
          </a:p>
          <a:p>
            <a:pPr lvl="1"/>
            <a:endParaRPr lang="fr-FR" dirty="0"/>
          </a:p>
          <a:p>
            <a:r>
              <a:rPr lang="fr-FR" dirty="0" smtClean="0"/>
              <a:t>Ressources matérielles :</a:t>
            </a:r>
          </a:p>
          <a:p>
            <a:pPr lvl="1"/>
            <a:r>
              <a:rPr lang="fr-FR" dirty="0" smtClean="0"/>
              <a:t>Ordinateur personnel des membres du groupe</a:t>
            </a:r>
          </a:p>
          <a:p>
            <a:pPr lvl="1"/>
            <a:r>
              <a:rPr lang="fr-FR" dirty="0" smtClean="0"/>
              <a:t>PC et salles mises à disposition par l’université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38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</a:t>
            </a:r>
          </a:p>
          <a:p>
            <a:pPr lvl="1"/>
            <a:r>
              <a:rPr lang="fr-FR" dirty="0" smtClean="0"/>
              <a:t>Entre membres : groupe de discussion et groupe de partage de fichier sur Facebook</a:t>
            </a:r>
          </a:p>
          <a:p>
            <a:pPr lvl="1"/>
            <a:r>
              <a:rPr lang="fr-FR" dirty="0" smtClean="0"/>
              <a:t>Avec le responsable du projet (Mr HADDAD) : par mail</a:t>
            </a:r>
          </a:p>
          <a:p>
            <a:pPr lvl="1"/>
            <a:endParaRPr lang="fr-FR" dirty="0"/>
          </a:p>
          <a:p>
            <a:r>
              <a:rPr lang="fr-FR" dirty="0" smtClean="0"/>
              <a:t>Externe :</a:t>
            </a:r>
          </a:p>
          <a:p>
            <a:pPr lvl="1"/>
            <a:r>
              <a:rPr lang="fr-FR" dirty="0" smtClean="0"/>
              <a:t>Avec le client: par mail.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87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de Quarto </a:t>
            </a:r>
            <a:r>
              <a:rPr lang="fr-FR" dirty="0" err="1" smtClean="0"/>
              <a:t>herbergé</a:t>
            </a:r>
            <a:r>
              <a:rPr lang="fr-FR" dirty="0"/>
              <a:t> </a:t>
            </a:r>
            <a:r>
              <a:rPr lang="fr-FR" dirty="0" smtClean="0"/>
              <a:t>à quarto.freehostia.com qui nous permet de comprendre et prendre en main le jeu.</a:t>
            </a:r>
          </a:p>
          <a:p>
            <a:r>
              <a:rPr lang="fr-FR" dirty="0" err="1" smtClean="0"/>
              <a:t>Mr.Haddad</a:t>
            </a:r>
            <a:r>
              <a:rPr lang="fr-FR" dirty="0" smtClean="0"/>
              <a:t>, pour ce projet et les conseils fournis.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8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927" y="3080450"/>
            <a:ext cx="9404723" cy="1400530"/>
          </a:xfrm>
        </p:spPr>
        <p:txBody>
          <a:bodyPr/>
          <a:lstStyle/>
          <a:p>
            <a:r>
              <a:rPr lang="fr-FR" dirty="0" smtClean="0"/>
              <a:t>Equipe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927" y="4142381"/>
            <a:ext cx="11213757" cy="262088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BAUD Adrien (Chef de projet)</a:t>
            </a:r>
          </a:p>
          <a:p>
            <a:r>
              <a:rPr lang="fr-FR" dirty="0" smtClean="0"/>
              <a:t>CHAMPAGNON Adrien</a:t>
            </a:r>
          </a:p>
          <a:p>
            <a:r>
              <a:rPr lang="fr-FR" dirty="0" smtClean="0"/>
              <a:t>DEBURE Margaux</a:t>
            </a:r>
          </a:p>
          <a:p>
            <a:r>
              <a:rPr lang="fr-FR" dirty="0" smtClean="0"/>
              <a:t>GREYL Robin</a:t>
            </a:r>
          </a:p>
          <a:p>
            <a:r>
              <a:rPr lang="fr-FR" dirty="0" smtClean="0"/>
              <a:t>RAYBAUD Vincent</a:t>
            </a:r>
          </a:p>
          <a:p>
            <a:r>
              <a:rPr lang="fr-FR" dirty="0" smtClean="0"/>
              <a:t>ROUSSEL Diego</a:t>
            </a:r>
          </a:p>
          <a:p>
            <a:r>
              <a:rPr lang="fr-FR" dirty="0" smtClean="0"/>
              <a:t>VARREL Lilian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2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31927" y="295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But du Projet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31927" y="1063417"/>
            <a:ext cx="8946541" cy="169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smtClean="0"/>
              <a:t>Programmation du jeu de Quarto  en Java</a:t>
            </a:r>
          </a:p>
          <a:p>
            <a:r>
              <a:rPr lang="fr-FR" dirty="0" smtClean="0"/>
              <a:t>Implémentation d’une interface graphique à ce dernier</a:t>
            </a:r>
          </a:p>
          <a:p>
            <a:r>
              <a:rPr lang="fr-FR" dirty="0" smtClean="0"/>
              <a:t>Création d’une Intelligence Artificielle contre laquelle  un utilisateur pourra jouer. (Cette dernière sera pourvu de plusieurs niveaux)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20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du Jeu</a:t>
            </a:r>
            <a:br>
              <a:rPr lang="fr-FR" dirty="0" smtClean="0"/>
            </a:b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Plateau, pièces et but du jeu</a:t>
            </a:r>
            <a:b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fr-FR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Description d’un tour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0" y="1657503"/>
            <a:ext cx="8946541" cy="2329612"/>
          </a:xfrm>
        </p:spPr>
        <p:txBody>
          <a:bodyPr/>
          <a:lstStyle/>
          <a:p>
            <a:r>
              <a:rPr lang="fr-FR" dirty="0" smtClean="0"/>
              <a:t>Le jeu se compose d’un plateau 4x4 cases et de 16 pièces toutes différentes</a:t>
            </a:r>
          </a:p>
          <a:p>
            <a:r>
              <a:rPr lang="fr-FR" dirty="0" smtClean="0"/>
              <a:t>Chaque pièces possède 4 caractéristiques spécifiques :</a:t>
            </a:r>
          </a:p>
          <a:p>
            <a:pPr lvl="1"/>
            <a:r>
              <a:rPr lang="fr-FR" dirty="0" smtClean="0"/>
              <a:t>Grande / petite ; Noire /Blanche ; Ronde /Carré ; Pleine/Trouée</a:t>
            </a:r>
          </a:p>
          <a:p>
            <a:r>
              <a:rPr lang="fr-FR" dirty="0" smtClean="0"/>
              <a:t>Le Joueur réussissant à aligner 4 pièces partageant au moins une caractéristique gagne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07/01/2015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46110" y="4596713"/>
            <a:ext cx="9703864" cy="210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 smtClean="0"/>
              <a:t>Le joueur 2 choisi une pièce dans celles restantes et la donne au joueur 1</a:t>
            </a:r>
          </a:p>
          <a:p>
            <a:pPr lvl="1"/>
            <a:r>
              <a:rPr lang="fr-FR" dirty="0" smtClean="0"/>
              <a:t>Le joueur 1 pose celle-ci sur une case du plateau</a:t>
            </a:r>
          </a:p>
          <a:p>
            <a:pPr lvl="1"/>
            <a:r>
              <a:rPr lang="fr-FR" dirty="0" smtClean="0"/>
              <a:t>Le joueur 1 choisi une pièce pour le joueur 2, etc.</a:t>
            </a:r>
          </a:p>
          <a:p>
            <a:r>
              <a:rPr lang="fr-FR" dirty="0" smtClean="0"/>
              <a:t>Le jeu s’arrête quand un joueur gagne ou quand il ne reste plus de pièces à jouer.</a:t>
            </a:r>
          </a:p>
        </p:txBody>
      </p:sp>
    </p:spTree>
    <p:extLst>
      <p:ext uri="{BB962C8B-B14F-4D97-AF65-F5344CB8AC3E}">
        <p14:creationId xmlns:p14="http://schemas.microsoft.com/office/powerpoint/2010/main" val="27078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61156"/>
            <a:ext cx="10260786" cy="4195481"/>
          </a:xfrm>
        </p:spPr>
        <p:txBody>
          <a:bodyPr/>
          <a:lstStyle/>
          <a:p>
            <a:r>
              <a:rPr lang="fr-FR" dirty="0" smtClean="0"/>
              <a:t>Objectif qualité : création d’un jeu de Quarto</a:t>
            </a:r>
          </a:p>
          <a:p>
            <a:pPr lvl="1"/>
            <a:r>
              <a:rPr lang="fr-FR" dirty="0" smtClean="0"/>
              <a:t>Le jeu doit avoir une interface graphique</a:t>
            </a:r>
          </a:p>
          <a:p>
            <a:pPr lvl="1"/>
            <a:r>
              <a:rPr lang="fr-FR" dirty="0" smtClean="0"/>
              <a:t>Un joueur doit pouvoir jouer contre l’ordinateur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Objectif de délai : Le projet doit être terminé pour le 15 Mai 2015 </a:t>
            </a:r>
            <a:br>
              <a:rPr lang="fr-FR" dirty="0" smtClean="0"/>
            </a:br>
            <a:r>
              <a:rPr lang="fr-FR" dirty="0" smtClean="0"/>
              <a:t>(date provisoire)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79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Management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530722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Chef de projet : BAUD Adrien</a:t>
            </a:r>
          </a:p>
          <a:p>
            <a:r>
              <a:rPr lang="fr-FR" dirty="0" smtClean="0"/>
              <a:t>Pouvoir : ???</a:t>
            </a:r>
          </a:p>
          <a:p>
            <a:endParaRPr lang="fr-FR" dirty="0"/>
          </a:p>
          <a:p>
            <a:r>
              <a:rPr lang="fr-FR" dirty="0" smtClean="0"/>
              <a:t>Répartition des taches :</a:t>
            </a:r>
          </a:p>
          <a:p>
            <a:pPr lvl="1"/>
            <a:r>
              <a:rPr lang="fr-FR" dirty="0" smtClean="0"/>
              <a:t>Développement de l’interface graphique :</a:t>
            </a:r>
          </a:p>
          <a:p>
            <a:pPr lvl="2"/>
            <a:r>
              <a:rPr lang="fr-FR" dirty="0" smtClean="0"/>
              <a:t>RAYBAUD Vincent</a:t>
            </a:r>
          </a:p>
          <a:p>
            <a:pPr lvl="2"/>
            <a:r>
              <a:rPr lang="fr-FR" dirty="0" smtClean="0"/>
              <a:t>ROUSSEL Diego</a:t>
            </a:r>
          </a:p>
          <a:p>
            <a:pPr lvl="1"/>
            <a:r>
              <a:rPr lang="fr-FR" dirty="0" smtClean="0"/>
              <a:t>Création du moteur du jeu :</a:t>
            </a:r>
          </a:p>
          <a:p>
            <a:pPr lvl="2"/>
            <a:r>
              <a:rPr lang="fr-FR" dirty="0" smtClean="0"/>
              <a:t>BAUD Adrien</a:t>
            </a:r>
          </a:p>
          <a:p>
            <a:pPr lvl="2"/>
            <a:r>
              <a:rPr lang="fr-FR" dirty="0" smtClean="0"/>
              <a:t>GREYL Robin</a:t>
            </a:r>
          </a:p>
          <a:p>
            <a:pPr lvl="2"/>
            <a:r>
              <a:rPr lang="fr-FR" dirty="0" smtClean="0"/>
              <a:t>VARREL Lilian</a:t>
            </a:r>
          </a:p>
          <a:p>
            <a:pPr lvl="1"/>
            <a:r>
              <a:rPr lang="fr-FR" dirty="0" smtClean="0"/>
              <a:t>Développement de l’intelligence artificielle :</a:t>
            </a:r>
          </a:p>
          <a:p>
            <a:pPr lvl="2"/>
            <a:r>
              <a:rPr lang="fr-FR" dirty="0" smtClean="0"/>
              <a:t>CHAMPAGNON Adrien</a:t>
            </a:r>
          </a:p>
          <a:p>
            <a:pPr lvl="2"/>
            <a:r>
              <a:rPr lang="fr-FR" dirty="0" smtClean="0"/>
              <a:t>DEBURE Margaux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langage Java</a:t>
            </a:r>
          </a:p>
          <a:p>
            <a:pPr lvl="1"/>
            <a:r>
              <a:rPr lang="fr-FR" dirty="0" smtClean="0"/>
              <a:t>Imposé par le client</a:t>
            </a:r>
          </a:p>
          <a:p>
            <a:r>
              <a:rPr lang="fr-FR" dirty="0" smtClean="0"/>
              <a:t>Choix de l’environnement de développement : Eclipse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Solution en cas de problème :</a:t>
            </a:r>
          </a:p>
          <a:p>
            <a:pPr lvl="1"/>
            <a:r>
              <a:rPr lang="fr-FR" dirty="0" smtClean="0"/>
              <a:t>Problème principal : maitrise de la bibliothèque graphique</a:t>
            </a:r>
          </a:p>
          <a:p>
            <a:pPr lvl="1"/>
            <a:r>
              <a:rPr lang="fr-FR" dirty="0" smtClean="0"/>
              <a:t>Solution de repli : ne pas utiliser d’interface graphique, afficher le jeu de manière textuelle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6</a:t>
            </a:fld>
            <a:endParaRPr lang="fr-FR"/>
          </a:p>
        </p:txBody>
      </p:sp>
      <p:pic>
        <p:nvPicPr>
          <p:cNvPr id="1028" name="Picture 4" descr="Fichier:Java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4" y="452718"/>
            <a:ext cx="1210865" cy="22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Eclips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527901"/>
            <a:ext cx="3677680" cy="8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6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4306" y="189432"/>
            <a:ext cx="9404723" cy="1400530"/>
          </a:xfrm>
        </p:spPr>
        <p:txBody>
          <a:bodyPr/>
          <a:lstStyle/>
          <a:p>
            <a:r>
              <a:rPr lang="fr-FR" dirty="0" smtClean="0"/>
              <a:t>PERT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7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35984" y="247853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7"/>
          <p:cNvCxnSpPr>
            <a:stCxn id="7" idx="2"/>
            <a:endCxn id="7" idx="6"/>
          </p:cNvCxnSpPr>
          <p:nvPr/>
        </p:nvCxnSpPr>
        <p:spPr>
          <a:xfrm>
            <a:off x="335984" y="2928533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7" idx="2"/>
            <a:endCxn id="7" idx="6"/>
          </p:cNvCxnSpPr>
          <p:nvPr/>
        </p:nvCxnSpPr>
        <p:spPr>
          <a:xfrm>
            <a:off x="335984" y="2928533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7" idx="4"/>
          </p:cNvCxnSpPr>
          <p:nvPr/>
        </p:nvCxnSpPr>
        <p:spPr>
          <a:xfrm flipV="1">
            <a:off x="785984" y="2928533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819816" y="130109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11" idx="2"/>
            <a:endCxn id="11" idx="6"/>
          </p:cNvCxnSpPr>
          <p:nvPr/>
        </p:nvCxnSpPr>
        <p:spPr>
          <a:xfrm>
            <a:off x="1819816" y="1751092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819816" y="175109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1" idx="4"/>
          </p:cNvCxnSpPr>
          <p:nvPr/>
        </p:nvCxnSpPr>
        <p:spPr>
          <a:xfrm flipV="1">
            <a:off x="2269816" y="1751092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239296" y="247323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/>
          <p:cNvCxnSpPr>
            <a:stCxn id="15" idx="2"/>
            <a:endCxn id="15" idx="6"/>
          </p:cNvCxnSpPr>
          <p:nvPr/>
        </p:nvCxnSpPr>
        <p:spPr>
          <a:xfrm>
            <a:off x="3239296" y="2923236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5" idx="2"/>
            <a:endCxn id="15" idx="6"/>
          </p:cNvCxnSpPr>
          <p:nvPr/>
        </p:nvCxnSpPr>
        <p:spPr>
          <a:xfrm>
            <a:off x="3239296" y="2923236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5" idx="4"/>
          </p:cNvCxnSpPr>
          <p:nvPr/>
        </p:nvCxnSpPr>
        <p:spPr>
          <a:xfrm flipV="1">
            <a:off x="3689296" y="2923236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5629071" y="2467752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>
            <a:stCxn id="19" idx="2"/>
            <a:endCxn id="19" idx="6"/>
          </p:cNvCxnSpPr>
          <p:nvPr/>
        </p:nvCxnSpPr>
        <p:spPr>
          <a:xfrm>
            <a:off x="5629071" y="2917752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9" idx="2"/>
            <a:endCxn id="19" idx="6"/>
          </p:cNvCxnSpPr>
          <p:nvPr/>
        </p:nvCxnSpPr>
        <p:spPr>
          <a:xfrm>
            <a:off x="5629071" y="29177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9" idx="4"/>
          </p:cNvCxnSpPr>
          <p:nvPr/>
        </p:nvCxnSpPr>
        <p:spPr>
          <a:xfrm flipV="1">
            <a:off x="6079071" y="2917752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8560087" y="2466689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3" idx="2"/>
            <a:endCxn id="23" idx="6"/>
          </p:cNvCxnSpPr>
          <p:nvPr/>
        </p:nvCxnSpPr>
        <p:spPr>
          <a:xfrm>
            <a:off x="8560087" y="2916689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23" idx="2"/>
            <a:endCxn id="23" idx="6"/>
          </p:cNvCxnSpPr>
          <p:nvPr/>
        </p:nvCxnSpPr>
        <p:spPr>
          <a:xfrm>
            <a:off x="8560087" y="291668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23" idx="4"/>
          </p:cNvCxnSpPr>
          <p:nvPr/>
        </p:nvCxnSpPr>
        <p:spPr>
          <a:xfrm flipV="1">
            <a:off x="9010087" y="2916689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1152275" y="5404655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stCxn id="27" idx="2"/>
            <a:endCxn id="27" idx="6"/>
          </p:cNvCxnSpPr>
          <p:nvPr/>
        </p:nvCxnSpPr>
        <p:spPr>
          <a:xfrm>
            <a:off x="1152275" y="5854655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7" idx="2"/>
            <a:endCxn id="27" idx="6"/>
          </p:cNvCxnSpPr>
          <p:nvPr/>
        </p:nvCxnSpPr>
        <p:spPr>
          <a:xfrm>
            <a:off x="1152275" y="585465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27" idx="4"/>
          </p:cNvCxnSpPr>
          <p:nvPr/>
        </p:nvCxnSpPr>
        <p:spPr>
          <a:xfrm flipV="1">
            <a:off x="1602275" y="5854655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702393" y="539281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>
            <a:stCxn id="31" idx="2"/>
            <a:endCxn id="31" idx="6"/>
          </p:cNvCxnSpPr>
          <p:nvPr/>
        </p:nvCxnSpPr>
        <p:spPr>
          <a:xfrm>
            <a:off x="3702393" y="584281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31" idx="2"/>
            <a:endCxn id="31" idx="6"/>
          </p:cNvCxnSpPr>
          <p:nvPr/>
        </p:nvCxnSpPr>
        <p:spPr>
          <a:xfrm>
            <a:off x="3702393" y="584281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31" idx="4"/>
          </p:cNvCxnSpPr>
          <p:nvPr/>
        </p:nvCxnSpPr>
        <p:spPr>
          <a:xfrm flipV="1">
            <a:off x="4152393" y="584281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7" idx="0"/>
            <a:endCxn id="11" idx="2"/>
          </p:cNvCxnSpPr>
          <p:nvPr/>
        </p:nvCxnSpPr>
        <p:spPr>
          <a:xfrm rot="5400000" flipH="1" flipV="1">
            <a:off x="939180" y="1597897"/>
            <a:ext cx="727441" cy="103383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11" idx="6"/>
            <a:endCxn id="15" idx="0"/>
          </p:cNvCxnSpPr>
          <p:nvPr/>
        </p:nvCxnSpPr>
        <p:spPr>
          <a:xfrm>
            <a:off x="2719816" y="1751092"/>
            <a:ext cx="969480" cy="722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7" idx="6"/>
            <a:endCxn id="15" idx="2"/>
          </p:cNvCxnSpPr>
          <p:nvPr/>
        </p:nvCxnSpPr>
        <p:spPr>
          <a:xfrm flipV="1">
            <a:off x="1235984" y="2923236"/>
            <a:ext cx="2003312" cy="5297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15" idx="6"/>
            <a:endCxn id="19" idx="2"/>
          </p:cNvCxnSpPr>
          <p:nvPr/>
        </p:nvCxnSpPr>
        <p:spPr>
          <a:xfrm flipV="1">
            <a:off x="4139296" y="2917752"/>
            <a:ext cx="1489775" cy="5484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9" idx="0"/>
            <a:endCxn id="23" idx="0"/>
          </p:cNvCxnSpPr>
          <p:nvPr/>
        </p:nvCxnSpPr>
        <p:spPr>
          <a:xfrm rot="5400000" flipH="1" flipV="1">
            <a:off x="7544048" y="1001713"/>
            <a:ext cx="1063" cy="2931016"/>
          </a:xfrm>
          <a:prstGeom prst="bentConnector3">
            <a:avLst>
              <a:gd name="adj1" fmla="val 21605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9" idx="4"/>
            <a:endCxn id="23" idx="4"/>
          </p:cNvCxnSpPr>
          <p:nvPr/>
        </p:nvCxnSpPr>
        <p:spPr>
          <a:xfrm rot="5400000" flipH="1" flipV="1">
            <a:off x="7544047" y="1901713"/>
            <a:ext cx="1063" cy="2931016"/>
          </a:xfrm>
          <a:prstGeom prst="bentConnector3">
            <a:avLst>
              <a:gd name="adj1" fmla="val -215051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9" idx="6"/>
            <a:endCxn id="23" idx="2"/>
          </p:cNvCxnSpPr>
          <p:nvPr/>
        </p:nvCxnSpPr>
        <p:spPr>
          <a:xfrm flipV="1">
            <a:off x="6529071" y="2916689"/>
            <a:ext cx="2031016" cy="1063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23" idx="6"/>
            <a:endCxn id="27" idx="2"/>
          </p:cNvCxnSpPr>
          <p:nvPr/>
        </p:nvCxnSpPr>
        <p:spPr>
          <a:xfrm flipH="1">
            <a:off x="1152275" y="2916689"/>
            <a:ext cx="8307812" cy="2937966"/>
          </a:xfrm>
          <a:prstGeom prst="bentConnector5">
            <a:avLst>
              <a:gd name="adj1" fmla="val -2752"/>
              <a:gd name="adj2" fmla="val 50000"/>
              <a:gd name="adj3" fmla="val 10275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27" idx="6"/>
            <a:endCxn id="31" idx="2"/>
          </p:cNvCxnSpPr>
          <p:nvPr/>
        </p:nvCxnSpPr>
        <p:spPr>
          <a:xfrm flipV="1">
            <a:off x="2052275" y="5842810"/>
            <a:ext cx="1650118" cy="1184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-57299" y="797513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Apprentissage </a:t>
            </a:r>
          </a:p>
          <a:p>
            <a:r>
              <a:rPr lang="fr-FR" dirty="0"/>
              <a:t> </a:t>
            </a:r>
            <a:r>
              <a:rPr lang="fr-FR" dirty="0" smtClean="0"/>
              <a:t>    du </a:t>
            </a:r>
            <a:r>
              <a:rPr lang="fr-FR" dirty="0" smtClean="0"/>
              <a:t>Java 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2777660" y="1162281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Entrainement sur le</a:t>
            </a:r>
          </a:p>
          <a:p>
            <a:r>
              <a:rPr lang="fr-FR" dirty="0" smtClean="0"/>
              <a:t>Jeu de </a:t>
            </a:r>
            <a:r>
              <a:rPr lang="fr-FR" dirty="0" smtClean="0"/>
              <a:t>dame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104144" y="3072114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Découverte du jeu </a:t>
            </a:r>
          </a:p>
          <a:p>
            <a:r>
              <a:rPr lang="fr-FR" dirty="0" smtClean="0"/>
              <a:t>De Quarto et </a:t>
            </a:r>
          </a:p>
          <a:p>
            <a:r>
              <a:rPr lang="fr-FR" dirty="0" smtClean="0"/>
              <a:t>des </a:t>
            </a:r>
            <a:r>
              <a:rPr lang="fr-FR" dirty="0" smtClean="0"/>
              <a:t>stratégies (8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006127" y="2928953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 des </a:t>
            </a:r>
          </a:p>
          <a:p>
            <a:r>
              <a:rPr lang="fr-FR" dirty="0" smtClean="0"/>
              <a:t>définitions des </a:t>
            </a:r>
          </a:p>
          <a:p>
            <a:r>
              <a:rPr lang="fr-FR" dirty="0" smtClean="0"/>
              <a:t>classes et </a:t>
            </a:r>
          </a:p>
          <a:p>
            <a:r>
              <a:rPr lang="fr-FR" dirty="0" smtClean="0"/>
              <a:t>des </a:t>
            </a:r>
            <a:r>
              <a:rPr lang="fr-FR" dirty="0" smtClean="0"/>
              <a:t>fonctions (2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974059" y="1777709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</a:t>
            </a:r>
            <a:r>
              <a:rPr lang="fr-FR" dirty="0" smtClean="0"/>
              <a:t>graphique (5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6320308" y="235685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du </a:t>
            </a:r>
            <a:r>
              <a:rPr lang="fr-FR" dirty="0" smtClean="0"/>
              <a:t>jeu (6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5909398" y="3649602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Intelligence </a:t>
            </a:r>
            <a:r>
              <a:rPr lang="fr-FR" dirty="0" smtClean="0"/>
              <a:t>artificielle (6 </a:t>
            </a:r>
            <a:r>
              <a:rPr lang="fr-FR" dirty="0" err="1" smtClean="0"/>
              <a:t>sm</a:t>
            </a:r>
            <a:r>
              <a:rPr lang="fr-FR" dirty="0"/>
              <a:t>)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2273541" y="4432021"/>
            <a:ext cx="74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commun &amp; création d’un prototype </a:t>
            </a:r>
            <a:r>
              <a:rPr lang="fr-FR" dirty="0" smtClean="0"/>
              <a:t>fonctionnel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2001042" y="5969644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Finalisation</a:t>
            </a:r>
          </a:p>
          <a:p>
            <a:r>
              <a:rPr lang="fr-FR" dirty="0" smtClean="0"/>
              <a:t>Optimisation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 smtClean="0"/>
          </a:p>
        </p:txBody>
      </p:sp>
      <p:sp>
        <p:nvSpPr>
          <p:cNvPr id="53" name="ZoneTexte 52"/>
          <p:cNvSpPr txBox="1"/>
          <p:nvPr/>
        </p:nvSpPr>
        <p:spPr>
          <a:xfrm>
            <a:off x="465071" y="2953932"/>
            <a:ext cx="8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0    0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3773122" y="5852230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22  22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1974915" y="174182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4"/>
            </a:pPr>
            <a:r>
              <a:rPr lang="fr-FR" dirty="0" smtClean="0"/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4810" y="293265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8"/>
            </a:pPr>
            <a:r>
              <a:rPr lang="fr-FR" dirty="0" smtClean="0"/>
              <a:t>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64915" y="288738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  </a:t>
            </a:r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8591925" y="29050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16  16</a:t>
            </a:r>
            <a:endParaRPr lang="fr-FR" dirty="0"/>
          </a:p>
        </p:txBody>
      </p:sp>
      <p:sp>
        <p:nvSpPr>
          <p:cNvPr id="59" name="Rectangle 58"/>
          <p:cNvSpPr/>
          <p:nvPr/>
        </p:nvSpPr>
        <p:spPr>
          <a:xfrm>
            <a:off x="1233898" y="58610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19  </a:t>
            </a:r>
            <a:r>
              <a:rPr lang="fr-FR" dirty="0" smtClean="0"/>
              <a:t>19</a:t>
            </a:r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8147222" y="5861026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(délais en semaine)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8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338"/>
            <a:ext cx="12192000" cy="37157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2A51A7B-750C-4F70-8C54-D8A3C546085B}" type="slidenum">
              <a:rPr lang="fr-FR" smtClean="0"/>
              <a:t>8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3824152" y="257876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620979" y="2557075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0098263" y="2538000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1957223" y="233073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53589" y="1943100"/>
            <a:ext cx="1016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    1</a:t>
            </a:r>
            <a:r>
              <a:rPr lang="fr-FR" sz="1600" baseline="30000" dirty="0" smtClean="0"/>
              <a:t>ère</a:t>
            </a:r>
            <a:r>
              <a:rPr lang="fr-FR" sz="1600" dirty="0" smtClean="0"/>
              <a:t> revue de projet             </a:t>
            </a:r>
            <a:r>
              <a:rPr lang="fr-FR" sz="1600" dirty="0" smtClean="0"/>
              <a:t>      </a:t>
            </a:r>
            <a:r>
              <a:rPr lang="fr-FR" sz="1600" dirty="0" smtClean="0"/>
              <a:t>2</a:t>
            </a:r>
            <a:r>
              <a:rPr lang="fr-FR" sz="1600" baseline="30000" dirty="0" smtClean="0"/>
              <a:t>eme</a:t>
            </a:r>
            <a:r>
              <a:rPr lang="fr-FR" sz="1600" dirty="0" smtClean="0"/>
              <a:t> revue de projet              3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revue de projet         </a:t>
            </a:r>
            <a:r>
              <a:rPr lang="fr-FR" sz="1600" dirty="0" smtClean="0"/>
              <a:t> Soutenance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002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 des ressources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Jeu de Quarto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6" y="1354091"/>
            <a:ext cx="8989755" cy="53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3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548</TotalTime>
  <Words>704</Words>
  <Application>Microsoft Office PowerPoint</Application>
  <PresentationFormat>Grand écran</PresentationFormat>
  <Paragraphs>168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Projet d’Informatique 1</vt:lpstr>
      <vt:lpstr>Equipe :</vt:lpstr>
      <vt:lpstr>Principe du Jeu Plateau, pièces et but du jeu       Description d’un tour</vt:lpstr>
      <vt:lpstr>Objectifs</vt:lpstr>
      <vt:lpstr>Management du projet</vt:lpstr>
      <vt:lpstr>Partie Technique</vt:lpstr>
      <vt:lpstr>PERT</vt:lpstr>
      <vt:lpstr>GANTT</vt:lpstr>
      <vt:lpstr>GANTT des ressources</vt:lpstr>
      <vt:lpstr>Explications  Première phase du projet</vt:lpstr>
      <vt:lpstr>Explications  Seconde phase du projet</vt:lpstr>
      <vt:lpstr>Moyens &amp; Ressources</vt:lpstr>
      <vt:lpstr>Communication</vt:lpstr>
      <vt:lpstr>Remerciements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d’Informatique 1</dc:title>
  <dc:creator>andzura</dc:creator>
  <cp:lastModifiedBy>Robin</cp:lastModifiedBy>
  <cp:revision>24</cp:revision>
  <dcterms:created xsi:type="dcterms:W3CDTF">2015-01-03T15:32:05Z</dcterms:created>
  <dcterms:modified xsi:type="dcterms:W3CDTF">2015-02-20T11:41:27Z</dcterms:modified>
</cp:coreProperties>
</file>