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59" r:id="rId9"/>
    <p:sldId id="261" r:id="rId10"/>
    <p:sldId id="271" r:id="rId11"/>
    <p:sldId id="265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95729"/>
            <a:ext cx="8825658" cy="3329581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625310"/>
            <a:ext cx="8825658" cy="861420"/>
          </a:xfrm>
        </p:spPr>
        <p:txBody>
          <a:bodyPr/>
          <a:lstStyle/>
          <a:p>
            <a:r>
              <a:rPr lang="fr-FR" dirty="0" smtClean="0"/>
              <a:t>Le Jeu de Quarto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a déjà été fait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Modification du jeu de dames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Nous sommes partis du jeu de Dames, donné par </a:t>
            </a:r>
            <a:r>
              <a:rPr lang="fr-FR" dirty="0" err="1" smtClean="0"/>
              <a:t>M.Haddad</a:t>
            </a:r>
            <a:r>
              <a:rPr lang="fr-FR" dirty="0" smtClean="0"/>
              <a:t> et nous avons :</a:t>
            </a:r>
          </a:p>
          <a:p>
            <a:pPr lvl="1"/>
            <a:r>
              <a:rPr lang="fr-FR" dirty="0" smtClean="0"/>
              <a:t>Modifié son aspect graphique, affichage des pions,  des cases …</a:t>
            </a:r>
          </a:p>
          <a:p>
            <a:pPr lvl="1"/>
            <a:r>
              <a:rPr lang="fr-FR" dirty="0" smtClean="0"/>
              <a:t>Implémenter de nouvelles fonctionnalités (manger plusieurs pions à la suites, en arrière…)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Ceci nous a permit de prendre en main les outils, et de pouvoir mieux imaginer la structure du futur Quarto.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reste à faire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r>
              <a:rPr lang="fr-FR" dirty="0" smtClean="0"/>
              <a:t>Définition des classes et des fonctions</a:t>
            </a:r>
          </a:p>
          <a:p>
            <a:pPr lvl="1"/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r>
              <a:rPr lang="fr-FR" dirty="0" smtClean="0"/>
              <a:t>Programmation du jeu :</a:t>
            </a:r>
          </a:p>
          <a:p>
            <a:pPr lvl="1"/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(Mr 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</a:t>
            </a:r>
            <a:r>
              <a:rPr lang="fr-FR" dirty="0" err="1" smtClean="0"/>
              <a:t>herbergé</a:t>
            </a:r>
            <a:r>
              <a:rPr lang="fr-FR" dirty="0"/>
              <a:t> </a:t>
            </a:r>
            <a:r>
              <a:rPr lang="fr-FR" dirty="0" smtClean="0"/>
              <a:t>à quarto.freehostia.com qui nous permet de comprendre et prendre en main le jeu.</a:t>
            </a:r>
          </a:p>
          <a:p>
            <a:r>
              <a:rPr lang="fr-FR" dirty="0" err="1" smtClean="0"/>
              <a:t>Mr.Haddad</a:t>
            </a:r>
            <a:r>
              <a:rPr lang="fr-FR" dirty="0" smtClean="0"/>
              <a:t>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3080450"/>
            <a:ext cx="9404723" cy="1400530"/>
          </a:xfrm>
        </p:spPr>
        <p:txBody>
          <a:bodyPr/>
          <a:lstStyle/>
          <a:p>
            <a:r>
              <a:rPr lang="fr-FR" dirty="0" smtClean="0"/>
              <a:t>Equipe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4142381"/>
            <a:ext cx="11213757" cy="262088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BAUD Adrien (Chef de projet)</a:t>
            </a:r>
          </a:p>
          <a:p>
            <a:r>
              <a:rPr lang="fr-FR" dirty="0" smtClean="0"/>
              <a:t>CHAMPAGNON Adrien</a:t>
            </a:r>
          </a:p>
          <a:p>
            <a:r>
              <a:rPr lang="fr-FR" dirty="0" smtClean="0"/>
              <a:t>DEBURE Margaux</a:t>
            </a:r>
          </a:p>
          <a:p>
            <a:r>
              <a:rPr lang="fr-FR" dirty="0" smtClean="0"/>
              <a:t>GREYL Robin</a:t>
            </a:r>
          </a:p>
          <a:p>
            <a:r>
              <a:rPr lang="fr-FR" dirty="0" smtClean="0"/>
              <a:t>RAYBAUD Vincent</a:t>
            </a:r>
          </a:p>
          <a:p>
            <a:r>
              <a:rPr lang="fr-FR" dirty="0" smtClean="0"/>
              <a:t>ROUSSEL Diego</a:t>
            </a:r>
          </a:p>
          <a:p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But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2200" dirty="0" smtClean="0">
                <a:latin typeface="+mn-lt"/>
              </a:rPr>
              <a:t>Programmation du jeu de Quarto  en Java</a:t>
            </a:r>
          </a:p>
          <a:p>
            <a:r>
              <a:rPr lang="fr-FR" sz="2200" dirty="0" smtClean="0">
                <a:latin typeface="+mn-lt"/>
              </a:rPr>
              <a:t>Implémentation d’une interface graphique à ce dernier</a:t>
            </a:r>
          </a:p>
          <a:p>
            <a:r>
              <a:rPr lang="fr-FR" sz="2200" dirty="0" smtClean="0">
                <a:latin typeface="+mn-lt"/>
              </a:rPr>
              <a:t>Création d’une Intelligence Artificielle contre laquelle  un utilisateur pourra jouer. (Cette dernière sera pourvu de plusieurs niveaux)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8" y="15628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Principe du Jeu</a:t>
            </a:r>
            <a:br>
              <a:rPr lang="fr-FR" b="1" dirty="0" smtClean="0"/>
            </a:br>
            <a:r>
              <a:rPr lang="fr-FR" sz="2700" b="1" dirty="0" smtClean="0"/>
              <a:t>Plateau, pièces et but du jeu</a:t>
            </a:r>
            <a:br>
              <a:rPr lang="fr-FR" sz="2700" b="1" dirty="0" smtClean="0"/>
            </a:br>
            <a:r>
              <a:rPr lang="fr-FR" sz="2700" b="1" dirty="0"/>
              <a:t/>
            </a:r>
            <a:br>
              <a:rPr lang="fr-FR" sz="2700" b="1" dirty="0"/>
            </a:br>
            <a:r>
              <a:rPr lang="fr-FR" sz="2700" b="1" dirty="0" smtClean="0"/>
              <a:t/>
            </a:r>
            <a:br>
              <a:rPr lang="fr-FR" sz="2700" b="1" dirty="0" smtClean="0"/>
            </a:br>
            <a:r>
              <a:rPr lang="fr-FR" sz="2700" b="1" dirty="0"/>
              <a:t/>
            </a:r>
            <a:br>
              <a:rPr lang="fr-FR" sz="2700" b="1" dirty="0"/>
            </a:br>
            <a:r>
              <a:rPr lang="fr-FR" sz="2700" b="1" dirty="0" smtClean="0"/>
              <a:t/>
            </a:r>
            <a:br>
              <a:rPr lang="fr-FR" sz="2700" b="1" dirty="0" smtClean="0"/>
            </a:br>
            <a:r>
              <a:rPr lang="fr-FR" sz="2700" b="1" dirty="0"/>
              <a:t/>
            </a:r>
            <a:br>
              <a:rPr lang="fr-FR" sz="2700" b="1" dirty="0"/>
            </a:br>
            <a:r>
              <a:rPr lang="fr-FR" sz="2700" b="1" dirty="0" smtClean="0"/>
              <a:t/>
            </a:r>
            <a:br>
              <a:rPr lang="fr-FR" sz="2700" b="1" dirty="0" smtClean="0"/>
            </a:br>
            <a:r>
              <a:rPr lang="fr-FR" sz="2700" b="1" dirty="0" smtClean="0"/>
              <a:t/>
            </a:r>
            <a:br>
              <a:rPr lang="fr-FR" sz="2700" b="1" dirty="0" smtClean="0"/>
            </a:br>
            <a:r>
              <a:rPr lang="fr-FR" sz="2700" b="1" dirty="0"/>
              <a:t/>
            </a:r>
            <a:br>
              <a:rPr lang="fr-FR" sz="2700" b="1" dirty="0"/>
            </a:br>
            <a:r>
              <a:rPr lang="fr-FR" sz="2700" b="1" dirty="0" smtClean="0"/>
              <a:t>Déroulement d’une partie:</a:t>
            </a:r>
            <a:endParaRPr lang="fr-FR" sz="27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2" y="1225989"/>
            <a:ext cx="8946541" cy="2329612"/>
          </a:xfrm>
        </p:spPr>
        <p:txBody>
          <a:bodyPr>
            <a:normAutofit/>
          </a:bodyPr>
          <a:lstStyle/>
          <a:p>
            <a:r>
              <a:rPr lang="fr-FR" sz="2200" dirty="0" smtClean="0"/>
              <a:t>Le jeu se compose d’un plateau 4x4 cases et de 16 pièces toutes différentes</a:t>
            </a:r>
          </a:p>
          <a:p>
            <a:r>
              <a:rPr lang="fr-FR" sz="2200" dirty="0" smtClean="0"/>
              <a:t>Chaque pièces possède 4 caractéristiques spécifiques :</a:t>
            </a:r>
          </a:p>
          <a:p>
            <a:pPr lvl="1"/>
            <a:r>
              <a:rPr lang="fr-FR" sz="2200" dirty="0" smtClean="0"/>
              <a:t>Grande / petite ; Noire /Blanche ; Ronde /Carré ; Pleine/Trouée</a:t>
            </a:r>
          </a:p>
          <a:p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8" y="1447609"/>
            <a:ext cx="2740219" cy="15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Objectifs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r>
              <a:rPr lang="fr-FR" dirty="0" smtClean="0"/>
              <a:t>Objectif qualité : création d’un jeu de Quarto</a:t>
            </a:r>
          </a:p>
          <a:p>
            <a:pPr lvl="1"/>
            <a:r>
              <a:rPr lang="fr-FR" dirty="0" smtClean="0"/>
              <a:t>Le jeu doit avoir une interface graphique</a:t>
            </a:r>
          </a:p>
          <a:p>
            <a:pPr lvl="1"/>
            <a:r>
              <a:rPr lang="fr-FR" dirty="0" smtClean="0"/>
              <a:t>Un joueur doit pouvoir jouer contre l’ordinateur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Management</a:t>
            </a:r>
            <a:r>
              <a:rPr lang="fr-FR" dirty="0" smtClean="0">
                <a:solidFill>
                  <a:schemeClr val="bg1"/>
                </a:solidFill>
              </a:rPr>
              <a:t>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r>
              <a:rPr lang="fr-FR" dirty="0" smtClean="0"/>
              <a:t>Chef de projet : BAUD Adrien</a:t>
            </a:r>
          </a:p>
          <a:p>
            <a:r>
              <a:rPr lang="fr-FR" dirty="0" smtClean="0"/>
              <a:t>Répartition des taches :</a:t>
            </a:r>
          </a:p>
          <a:p>
            <a:pPr lvl="1"/>
            <a:r>
              <a:rPr lang="fr-FR" dirty="0" smtClean="0"/>
              <a:t>Développement de l’interface graphique :</a:t>
            </a:r>
          </a:p>
          <a:p>
            <a:pPr lvl="2"/>
            <a:r>
              <a:rPr lang="fr-FR" dirty="0" smtClean="0"/>
              <a:t>RAYBAUD Vincent</a:t>
            </a:r>
          </a:p>
          <a:p>
            <a:pPr lvl="2"/>
            <a:r>
              <a:rPr lang="fr-FR" dirty="0" smtClean="0"/>
              <a:t>ROUSSEL Diego</a:t>
            </a:r>
          </a:p>
          <a:p>
            <a:pPr lvl="1"/>
            <a:r>
              <a:rPr lang="fr-FR" dirty="0" smtClean="0"/>
              <a:t>Création du moteur du jeu :</a:t>
            </a:r>
          </a:p>
          <a:p>
            <a:pPr lvl="2"/>
            <a:r>
              <a:rPr lang="fr-FR" dirty="0" smtClean="0"/>
              <a:t>BAUD Adrien</a:t>
            </a:r>
          </a:p>
          <a:p>
            <a:pPr lvl="2"/>
            <a:r>
              <a:rPr lang="fr-FR" dirty="0" smtClean="0"/>
              <a:t>GREYL Robin</a:t>
            </a:r>
          </a:p>
          <a:p>
            <a:pPr lvl="2"/>
            <a:r>
              <a:rPr lang="fr-FR" dirty="0" smtClean="0"/>
              <a:t>VARREL Lilian</a:t>
            </a:r>
          </a:p>
          <a:p>
            <a:pPr lvl="1"/>
            <a:r>
              <a:rPr lang="fr-FR" dirty="0" smtClean="0"/>
              <a:t>Développement de l’intelligence artificielle :</a:t>
            </a:r>
          </a:p>
          <a:p>
            <a:pPr lvl="2"/>
            <a:r>
              <a:rPr lang="fr-FR" dirty="0" smtClean="0"/>
              <a:t>CHAMPAGNON Adrien</a:t>
            </a:r>
          </a:p>
          <a:p>
            <a:pPr lvl="2"/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Eclipse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Eclips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9" y="3280766"/>
            <a:ext cx="3677680" cy="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4306" y="189432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7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35984" y="247853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4"/>
          </p:cNvCxnSpPr>
          <p:nvPr/>
        </p:nvCxnSpPr>
        <p:spPr>
          <a:xfrm flipV="1">
            <a:off x="785984" y="292853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819816" y="130109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2"/>
            <a:endCxn id="11" idx="6"/>
          </p:cNvCxnSpPr>
          <p:nvPr/>
        </p:nvCxnSpPr>
        <p:spPr>
          <a:xfrm>
            <a:off x="1819816" y="175109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819816" y="175109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1" idx="4"/>
          </p:cNvCxnSpPr>
          <p:nvPr/>
        </p:nvCxnSpPr>
        <p:spPr>
          <a:xfrm flipV="1">
            <a:off x="2269816" y="175109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239296" y="24732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5" idx="4"/>
          </p:cNvCxnSpPr>
          <p:nvPr/>
        </p:nvCxnSpPr>
        <p:spPr>
          <a:xfrm flipV="1">
            <a:off x="3689296" y="2923236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629071" y="246775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9" idx="4"/>
          </p:cNvCxnSpPr>
          <p:nvPr/>
        </p:nvCxnSpPr>
        <p:spPr>
          <a:xfrm flipV="1">
            <a:off x="6079071" y="291775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560087" y="246668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3" idx="4"/>
          </p:cNvCxnSpPr>
          <p:nvPr/>
        </p:nvCxnSpPr>
        <p:spPr>
          <a:xfrm flipV="1">
            <a:off x="9010087" y="2916689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152275" y="540465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7" idx="4"/>
          </p:cNvCxnSpPr>
          <p:nvPr/>
        </p:nvCxnSpPr>
        <p:spPr>
          <a:xfrm flipV="1">
            <a:off x="1602275" y="5854655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702393" y="539281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31" idx="4"/>
          </p:cNvCxnSpPr>
          <p:nvPr/>
        </p:nvCxnSpPr>
        <p:spPr>
          <a:xfrm flipV="1">
            <a:off x="4152393" y="584281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7" idx="0"/>
            <a:endCxn id="11" idx="2"/>
          </p:cNvCxnSpPr>
          <p:nvPr/>
        </p:nvCxnSpPr>
        <p:spPr>
          <a:xfrm rot="5400000" flipH="1" flipV="1">
            <a:off x="939180" y="1597897"/>
            <a:ext cx="727441" cy="1033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6"/>
            <a:endCxn id="15" idx="0"/>
          </p:cNvCxnSpPr>
          <p:nvPr/>
        </p:nvCxnSpPr>
        <p:spPr>
          <a:xfrm>
            <a:off x="2719816" y="1751092"/>
            <a:ext cx="969480" cy="72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6"/>
            <a:endCxn id="15" idx="2"/>
          </p:cNvCxnSpPr>
          <p:nvPr/>
        </p:nvCxnSpPr>
        <p:spPr>
          <a:xfrm flipV="1">
            <a:off x="1235984" y="2923236"/>
            <a:ext cx="2003312" cy="5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5" idx="6"/>
            <a:endCxn id="19" idx="2"/>
          </p:cNvCxnSpPr>
          <p:nvPr/>
        </p:nvCxnSpPr>
        <p:spPr>
          <a:xfrm flipV="1">
            <a:off x="4139296" y="2917752"/>
            <a:ext cx="1489775" cy="5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9" idx="0"/>
            <a:endCxn id="23" idx="0"/>
          </p:cNvCxnSpPr>
          <p:nvPr/>
        </p:nvCxnSpPr>
        <p:spPr>
          <a:xfrm rot="5400000" flipH="1" flipV="1">
            <a:off x="7544048" y="1001713"/>
            <a:ext cx="1063" cy="2931016"/>
          </a:xfrm>
          <a:prstGeom prst="bentConnector3">
            <a:avLst>
              <a:gd name="adj1" fmla="val 216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9" idx="4"/>
            <a:endCxn id="23" idx="4"/>
          </p:cNvCxnSpPr>
          <p:nvPr/>
        </p:nvCxnSpPr>
        <p:spPr>
          <a:xfrm rot="5400000" flipH="1" flipV="1">
            <a:off x="7544047" y="1901713"/>
            <a:ext cx="1063" cy="2931016"/>
          </a:xfrm>
          <a:prstGeom prst="bentConnector3">
            <a:avLst>
              <a:gd name="adj1" fmla="val -215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9" idx="6"/>
            <a:endCxn id="23" idx="2"/>
          </p:cNvCxnSpPr>
          <p:nvPr/>
        </p:nvCxnSpPr>
        <p:spPr>
          <a:xfrm flipV="1">
            <a:off x="6529071" y="2916689"/>
            <a:ext cx="2031016" cy="1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6"/>
            <a:endCxn id="27" idx="2"/>
          </p:cNvCxnSpPr>
          <p:nvPr/>
        </p:nvCxnSpPr>
        <p:spPr>
          <a:xfrm flipH="1">
            <a:off x="1152275" y="2916689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7" idx="6"/>
            <a:endCxn id="31" idx="2"/>
          </p:cNvCxnSpPr>
          <p:nvPr/>
        </p:nvCxnSpPr>
        <p:spPr>
          <a:xfrm flipV="1">
            <a:off x="2052275" y="5842810"/>
            <a:ext cx="1650118" cy="1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0566" y="1161115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777660" y="1162281"/>
            <a:ext cx="20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104144" y="3072114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52393" y="2920494"/>
            <a:ext cx="161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395154" y="1866525"/>
            <a:ext cx="2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692989" y="2547356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6395154" y="3189226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273541" y="4432021"/>
            <a:ext cx="67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001042" y="5969644"/>
            <a:ext cx="139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65071" y="2953932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773122" y="585223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1974915" y="174182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   </a:t>
            </a:r>
            <a:r>
              <a:rPr lang="fr-FR" dirty="0"/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810" y="293265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</a:t>
            </a:r>
            <a:r>
              <a:rPr lang="fr-FR" dirty="0" smtClean="0"/>
              <a:t>    </a:t>
            </a:r>
            <a:r>
              <a:rPr lang="fr-FR" dirty="0"/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4915" y="288738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10  12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591925" y="29050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1233898" y="5861026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18"/>
            </a:pPr>
            <a:r>
              <a:rPr lang="fr-FR" dirty="0" smtClean="0"/>
              <a:t>18</a:t>
            </a:r>
          </a:p>
          <a:p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47222" y="586102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" y="3040831"/>
            <a:ext cx="12016968" cy="360990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987114" y="2339546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74476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716530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998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0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a déjà été fait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Apprentissage du Java </a:t>
            </a:r>
          </a:p>
          <a:p>
            <a:pPr lvl="1"/>
            <a:r>
              <a:rPr lang="fr-FR" dirty="0" smtClean="0"/>
              <a:t>Choix </a:t>
            </a:r>
            <a:r>
              <a:rPr lang="fr-FR" dirty="0" smtClean="0"/>
              <a:t>d’un environnement de développement</a:t>
            </a:r>
          </a:p>
          <a:p>
            <a:pPr lvl="1"/>
            <a:r>
              <a:rPr lang="fr-FR" dirty="0"/>
              <a:t>(10% du projet)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Prise en main du Java en modifiant un jeu existant (jeu de dame)</a:t>
            </a:r>
          </a:p>
          <a:p>
            <a:pPr lvl="1"/>
            <a:r>
              <a:rPr lang="fr-FR" dirty="0" smtClean="0"/>
              <a:t>Modification graphique, création d’une IA de base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Prise en main du jeu de Quarto</a:t>
            </a:r>
          </a:p>
          <a:p>
            <a:pPr lvl="1"/>
            <a:r>
              <a:rPr lang="fr-FR" dirty="0" smtClean="0"/>
              <a:t>Mécaniques principales</a:t>
            </a:r>
          </a:p>
          <a:p>
            <a:pPr lvl="1"/>
            <a:r>
              <a:rPr lang="fr-FR" dirty="0" smtClean="0"/>
              <a:t>Stratégies gagnantes</a:t>
            </a:r>
          </a:p>
          <a:p>
            <a:pPr lvl="1"/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747</Words>
  <Application>Microsoft Office PowerPoint</Application>
  <PresentationFormat>Grand écran</PresentationFormat>
  <Paragraphs>172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Thème Office</vt:lpstr>
      <vt:lpstr>Projet d’Informatique 1</vt:lpstr>
      <vt:lpstr>Equipe :</vt:lpstr>
      <vt:lpstr>Principe du Jeu Plateau, pièces et but du jeu         Déroulement d’une partie:</vt:lpstr>
      <vt:lpstr>Objectifs</vt:lpstr>
      <vt:lpstr>Management du projet</vt:lpstr>
      <vt:lpstr>Partie Technique</vt:lpstr>
      <vt:lpstr>PERT</vt:lpstr>
      <vt:lpstr>GANTT</vt:lpstr>
      <vt:lpstr>Ce qui a déjà été fait  Première phase du projet</vt:lpstr>
      <vt:lpstr>Ce qui a déjà été fait  Modification du jeu de dames</vt:lpstr>
      <vt:lpstr>Ce qu’il reste à faire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andzura</cp:lastModifiedBy>
  <cp:revision>25</cp:revision>
  <dcterms:created xsi:type="dcterms:W3CDTF">2015-01-03T15:32:05Z</dcterms:created>
  <dcterms:modified xsi:type="dcterms:W3CDTF">2015-02-19T23:46:13Z</dcterms:modified>
</cp:coreProperties>
</file>