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7"/>
  </p:notesMasterIdLst>
  <p:sldIdLst>
    <p:sldId id="256" r:id="rId2"/>
    <p:sldId id="260" r:id="rId3"/>
    <p:sldId id="263" r:id="rId4"/>
    <p:sldId id="266" r:id="rId5"/>
    <p:sldId id="267" r:id="rId6"/>
    <p:sldId id="268" r:id="rId7"/>
    <p:sldId id="258" r:id="rId8"/>
    <p:sldId id="272" r:id="rId9"/>
    <p:sldId id="273" r:id="rId10"/>
    <p:sldId id="261" r:id="rId11"/>
    <p:sldId id="271" r:id="rId12"/>
    <p:sldId id="265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CD88-CD6D-4792-97CD-583CDB307CD5}" type="datetimeFigureOut">
              <a:rPr lang="fr-FR" smtClean="0"/>
              <a:t>21/02/2015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AFC9-D455-494B-A26E-FE56884B0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4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7AFC9-D455-494B-A26E-FE56884B0C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9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8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5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7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8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06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6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51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5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1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63611"/>
            <a:ext cx="8825658" cy="997440"/>
          </a:xfrm>
        </p:spPr>
        <p:txBody>
          <a:bodyPr/>
          <a:lstStyle/>
          <a:p>
            <a:r>
              <a:rPr lang="fr-FR" dirty="0" smtClean="0"/>
              <a:t>Projet d’Informatique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2966283"/>
            <a:ext cx="8825658" cy="394755"/>
          </a:xfrm>
        </p:spPr>
        <p:txBody>
          <a:bodyPr>
            <a:noAutofit/>
          </a:bodyPr>
          <a:lstStyle/>
          <a:p>
            <a:r>
              <a:rPr lang="fr-FR" sz="4400" dirty="0" smtClean="0"/>
              <a:t>Création d’un jeu de Quarto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8037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qui a déjà été fait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/>
              <a:t>Première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Apprentissage du Java 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Choix d’un environnement de développement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Prise en main du Java en modifiant un jeu existant (jeu de dame)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Modification graphique, création d’une IA de base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Prise en main du jeu de Quarto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Mécaniques principales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Stratégies gagnantes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/>
              <a:t>Jeu de Quarto</a:t>
            </a: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10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945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qui a déjà été fait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2800" dirty="0" smtClean="0">
                <a:solidFill>
                  <a:schemeClr val="bg2">
                    <a:lumMod val="10000"/>
                  </a:schemeClr>
                </a:solidFill>
              </a:rPr>
              <a:t>Modification du jeu de dames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/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fr-FR" dirty="0" smtClean="0"/>
              <a:t>Nous sommes partis du jeu de Dames, donné par M. Haddad et nous avons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Modifié son aspect graphique, affichage des pions,  des cases …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Implémenté de nouvelles fonctionnalités (manger plusieurs pions à la suites, en arrière…)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Créé une IA basique (manger un pion si possible, sinon déplacement aléatoire)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Ceci nous a permit de prendre en main les outils, et de pouvoir mieux imaginer la structure du futur Quarto.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11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820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qu’il reste à faire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/>
              <a:t>Seconde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844114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Définition des classes et des fonctions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Indispensables pour que les fonctions développées par les différentes équipes soient compatibles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Programmation du jeu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Interface graphique </a:t>
            </a:r>
            <a:r>
              <a:rPr lang="fr-FR" dirty="0"/>
              <a:t>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Moteur </a:t>
            </a:r>
            <a:r>
              <a:rPr lang="fr-FR" dirty="0"/>
              <a:t>du jeu 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Intelligence artificielle(15%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12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837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 &amp;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Ressources humaines :</a:t>
            </a:r>
          </a:p>
          <a:p>
            <a:pPr lvl="1"/>
            <a:r>
              <a:rPr lang="fr-FR" dirty="0" smtClean="0"/>
              <a:t>7 personnes réparties en 3 groupes (pour le cœur du projet)</a:t>
            </a:r>
          </a:p>
          <a:p>
            <a:pPr lvl="1"/>
            <a:endParaRPr lang="fr-FR" dirty="0"/>
          </a:p>
          <a:p>
            <a:r>
              <a:rPr lang="fr-FR" dirty="0" smtClean="0"/>
              <a:t>Ressources matérielles :</a:t>
            </a:r>
          </a:p>
          <a:p>
            <a:pPr lvl="1"/>
            <a:r>
              <a:rPr lang="fr-FR" dirty="0" smtClean="0"/>
              <a:t>Ordinateur personnel des membres du groupe</a:t>
            </a:r>
          </a:p>
          <a:p>
            <a:pPr lvl="1"/>
            <a:r>
              <a:rPr lang="fr-FR" dirty="0" smtClean="0"/>
              <a:t>PC et salles mises à disposition par l’université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13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57538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</a:t>
            </a:r>
          </a:p>
          <a:p>
            <a:pPr lvl="1"/>
            <a:r>
              <a:rPr lang="fr-FR" dirty="0" smtClean="0"/>
              <a:t>Entre membres : groupe de discussion sur Facebook</a:t>
            </a:r>
          </a:p>
          <a:p>
            <a:pPr lvl="1"/>
            <a:r>
              <a:rPr lang="fr-FR" dirty="0" smtClean="0"/>
              <a:t>Avec le responsable du projet (M. HADDAD) : par mail</a:t>
            </a:r>
          </a:p>
          <a:p>
            <a:pPr lvl="1"/>
            <a:r>
              <a:rPr lang="fr-FR" dirty="0" smtClean="0"/>
              <a:t>Partage des fichiers sources, gestions de versions sur </a:t>
            </a:r>
            <a:r>
              <a:rPr lang="fr-FR" dirty="0" err="1" smtClean="0"/>
              <a:t>GitHub</a:t>
            </a:r>
            <a:r>
              <a:rPr lang="fr-FR" dirty="0" smtClean="0"/>
              <a:t>.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Externe :</a:t>
            </a:r>
          </a:p>
          <a:p>
            <a:pPr lvl="1"/>
            <a:r>
              <a:rPr lang="fr-FR" dirty="0" smtClean="0"/>
              <a:t>Avec le client: par mail.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14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18287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de Quarto hébergé à quarto.freehostia.com qui nous permet de comprendre et prendre en main le jeu.</a:t>
            </a:r>
          </a:p>
          <a:p>
            <a:r>
              <a:rPr lang="fr-FR" dirty="0" smtClean="0"/>
              <a:t>M. Haddad, pour ce projet et les conseils fournis.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15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158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927" y="2794874"/>
            <a:ext cx="2225548" cy="1245383"/>
          </a:xfrm>
        </p:spPr>
        <p:txBody>
          <a:bodyPr/>
          <a:lstStyle/>
          <a:p>
            <a:r>
              <a:rPr lang="fr-FR" sz="4200" dirty="0" smtClean="0"/>
              <a:t>Equipe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927" y="3765328"/>
            <a:ext cx="11213757" cy="2620883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BAUD Adrien (Chef de projet)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CHAMPAGNON Adrien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DEBURE Margaux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GREYL Robin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RAYBAUD Vincent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ROUSSEL Diego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VARREL Lilian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2</a:t>
            </a:fld>
            <a:endParaRPr lang="fr-FR" sz="240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31927" y="295729"/>
            <a:ext cx="3044441" cy="725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But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31927" y="1063417"/>
            <a:ext cx="8946541" cy="169626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Programmation du jeu de Quarto  en Java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Implémentation d’une interface graphique à ce dernier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Création d’une Intelligence Artificielle contre laquelle  un utilisateur pourra jouer. (Cette dernière sera pourvu de plusieurs niveaux)</a:t>
            </a:r>
            <a:endParaRPr lang="fr-F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0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397" y="1314451"/>
            <a:ext cx="10515600" cy="1458722"/>
          </a:xfrm>
        </p:spPr>
        <p:txBody>
          <a:bodyPr>
            <a:normAutofit fontScale="90000"/>
          </a:bodyPr>
          <a:lstStyle/>
          <a:p>
            <a:r>
              <a:rPr lang="fr-FR" sz="4700" dirty="0" smtClean="0"/>
              <a:t>Principe du Jeu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u="sng" dirty="0" smtClean="0"/>
              <a:t>Plateau, pièces et but du jeu</a:t>
            </a: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u="sng" dirty="0" smtClean="0"/>
              <a:t>Déroulement d’une partie:</a:t>
            </a:r>
            <a:endParaRPr lang="fr-FR" sz="27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2652" y="1225989"/>
            <a:ext cx="8946541" cy="232961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Le jeu se compose d’un plateau 4x4 cases et de 16 pièces toutes différentes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Chaque pièces possède 4 caractéristiques spécifiques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Grande / petite ; Noire /Blanche ; Ronde /Carré ; Pleine/Trouée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Le Joueur réussissant à aligner 4 pièces partageant au moins une caractéristique gagne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3</a:t>
            </a:fld>
            <a:endParaRPr lang="fr-FR" sz="240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86033" y="4247463"/>
            <a:ext cx="8882770" cy="2108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2 choisi une pièce dans celles restantes et la donne au joueur 1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1 pose celle-ci sur une case du plateau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1 choisi une pièce pour le joueur 2, etc.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fr-FR" sz="2200" dirty="0" smtClean="0">
                <a:latin typeface="+mn-lt"/>
              </a:rPr>
              <a:t>Le jeu s’arrête quand un joueur gagne ou quand il ne reste plus de pièces à jouer.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88" y="1447609"/>
            <a:ext cx="2740219" cy="15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200" dirty="0" smtClean="0">
                <a:solidFill>
                  <a:schemeClr val="tx1">
                    <a:lumMod val="50000"/>
                  </a:schemeClr>
                </a:solidFill>
              </a:rPr>
              <a:t>Objectifs</a:t>
            </a:r>
            <a:endParaRPr lang="fr-FR" sz="4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2061156"/>
            <a:ext cx="10260786" cy="4195481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Objectif qualité : création d’un jeu de Quarto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Le jeu doit avoir une interface graphique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Un joueur doit pouvoir jouer contre l’ordinateur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Objectif de délai : Le projet doit être terminé pour le 15 Mai 2015 </a:t>
            </a:r>
            <a:br>
              <a:rPr lang="fr-FR" dirty="0" smtClean="0"/>
            </a:br>
            <a:r>
              <a:rPr lang="fr-FR" dirty="0" smtClean="0"/>
              <a:t>(date provisoire)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/>
              <a:t>Jeu de Quarto</a:t>
            </a: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4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27079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Management</a:t>
            </a:r>
            <a:r>
              <a:rPr lang="fr-FR" dirty="0" smtClean="0">
                <a:solidFill>
                  <a:schemeClr val="bg1"/>
                </a:solidFill>
              </a:rPr>
              <a:t>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530722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Chef de projet : BAUD Adrien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Répartition des taches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Développement de l’interface graphique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RAYBAUD Vincent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ROUSSEL Diego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Création du moteur du jeu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BAUD Adrien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GREYL Robin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VARREL Lilian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Développement de l’intelligence artificielle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CHAMPAGNON Adrien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DEBURE Margaux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5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4765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du langage Java</a:t>
            </a:r>
          </a:p>
          <a:p>
            <a:pPr lvl="1"/>
            <a:r>
              <a:rPr lang="fr-FR" dirty="0" smtClean="0"/>
              <a:t>Imposé par le client</a:t>
            </a:r>
          </a:p>
          <a:p>
            <a:r>
              <a:rPr lang="fr-FR" dirty="0" smtClean="0"/>
              <a:t>Choix de l’environnement de développement : </a:t>
            </a:r>
            <a:r>
              <a:rPr lang="fr-FR" dirty="0" err="1" smtClean="0"/>
              <a:t>NetBeans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Solution en cas de problème :</a:t>
            </a:r>
          </a:p>
          <a:p>
            <a:pPr lvl="1"/>
            <a:r>
              <a:rPr lang="fr-FR" dirty="0" smtClean="0"/>
              <a:t>Problème principal : maitrise de la bibliothèque graphique</a:t>
            </a:r>
          </a:p>
          <a:p>
            <a:pPr lvl="1"/>
            <a:r>
              <a:rPr lang="fr-FR" dirty="0" smtClean="0"/>
              <a:t>Solution de repli : ne pas utiliser d’interface graphique, afficher le jeu de manière textuelle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6</a:t>
            </a:fld>
            <a:endParaRPr lang="fr-FR" sz="2400"/>
          </a:p>
        </p:txBody>
      </p:sp>
      <p:pic>
        <p:nvPicPr>
          <p:cNvPr id="1028" name="Picture 4" descr="Fichier:Java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54" y="452718"/>
            <a:ext cx="1210865" cy="22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3149578"/>
            <a:ext cx="2857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6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7</a:t>
            </a:fld>
            <a:endParaRPr lang="fr-FR" sz="2400"/>
          </a:p>
        </p:txBody>
      </p:sp>
      <p:sp>
        <p:nvSpPr>
          <p:cNvPr id="120" name="Titre 1"/>
          <p:cNvSpPr>
            <a:spLocks noGrp="1"/>
          </p:cNvSpPr>
          <p:nvPr>
            <p:ph type="title"/>
          </p:nvPr>
        </p:nvSpPr>
        <p:spPr>
          <a:xfrm>
            <a:off x="966756" y="0"/>
            <a:ext cx="9404723" cy="1400530"/>
          </a:xfrm>
        </p:spPr>
        <p:txBody>
          <a:bodyPr/>
          <a:lstStyle/>
          <a:p>
            <a:r>
              <a:rPr lang="fr-FR" dirty="0" smtClean="0"/>
              <a:t>PERT</a:t>
            </a:r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888434" y="228910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5" name="Connecteur droit 124"/>
          <p:cNvCxnSpPr>
            <a:stCxn id="124" idx="2"/>
            <a:endCxn id="124" idx="6"/>
          </p:cNvCxnSpPr>
          <p:nvPr/>
        </p:nvCxnSpPr>
        <p:spPr>
          <a:xfrm>
            <a:off x="888434" y="2739101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124" idx="2"/>
            <a:endCxn id="124" idx="6"/>
          </p:cNvCxnSpPr>
          <p:nvPr/>
        </p:nvCxnSpPr>
        <p:spPr>
          <a:xfrm>
            <a:off x="888434" y="273910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4" idx="4"/>
          </p:cNvCxnSpPr>
          <p:nvPr/>
        </p:nvCxnSpPr>
        <p:spPr>
          <a:xfrm flipV="1">
            <a:off x="1338434" y="2739101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>
            <a:off x="2372266" y="111166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128"/>
          <p:cNvCxnSpPr>
            <a:stCxn id="128" idx="2"/>
            <a:endCxn id="128" idx="6"/>
          </p:cNvCxnSpPr>
          <p:nvPr/>
        </p:nvCxnSpPr>
        <p:spPr>
          <a:xfrm>
            <a:off x="2372266" y="156166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372266" y="156166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28" idx="4"/>
          </p:cNvCxnSpPr>
          <p:nvPr/>
        </p:nvCxnSpPr>
        <p:spPr>
          <a:xfrm flipV="1">
            <a:off x="2822266" y="156166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>
            <a:off x="3791746" y="2283804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3" name="Connecteur droit 132"/>
          <p:cNvCxnSpPr>
            <a:stCxn id="132" idx="2"/>
            <a:endCxn id="132" idx="6"/>
          </p:cNvCxnSpPr>
          <p:nvPr/>
        </p:nvCxnSpPr>
        <p:spPr>
          <a:xfrm>
            <a:off x="3791746" y="2733804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32" idx="2"/>
            <a:endCxn id="132" idx="6"/>
          </p:cNvCxnSpPr>
          <p:nvPr/>
        </p:nvCxnSpPr>
        <p:spPr>
          <a:xfrm>
            <a:off x="3791746" y="2733804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32" idx="4"/>
          </p:cNvCxnSpPr>
          <p:nvPr/>
        </p:nvCxnSpPr>
        <p:spPr>
          <a:xfrm flipV="1">
            <a:off x="4241746" y="2733804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6181521" y="227832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>
            <a:stCxn id="136" idx="2"/>
            <a:endCxn id="136" idx="6"/>
          </p:cNvCxnSpPr>
          <p:nvPr/>
        </p:nvCxnSpPr>
        <p:spPr>
          <a:xfrm>
            <a:off x="6181521" y="272832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6" idx="2"/>
            <a:endCxn id="136" idx="6"/>
          </p:cNvCxnSpPr>
          <p:nvPr/>
        </p:nvCxnSpPr>
        <p:spPr>
          <a:xfrm>
            <a:off x="6181521" y="272832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36" idx="4"/>
          </p:cNvCxnSpPr>
          <p:nvPr/>
        </p:nvCxnSpPr>
        <p:spPr>
          <a:xfrm flipV="1">
            <a:off x="6631521" y="272832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/>
          <p:cNvSpPr/>
          <p:nvPr/>
        </p:nvSpPr>
        <p:spPr>
          <a:xfrm>
            <a:off x="9112537" y="227725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140"/>
          <p:cNvCxnSpPr>
            <a:stCxn id="140" idx="2"/>
            <a:endCxn id="140" idx="6"/>
          </p:cNvCxnSpPr>
          <p:nvPr/>
        </p:nvCxnSpPr>
        <p:spPr>
          <a:xfrm>
            <a:off x="9112537" y="2727257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40" idx="2"/>
            <a:endCxn id="140" idx="6"/>
          </p:cNvCxnSpPr>
          <p:nvPr/>
        </p:nvCxnSpPr>
        <p:spPr>
          <a:xfrm>
            <a:off x="9112537" y="2727257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40" idx="4"/>
          </p:cNvCxnSpPr>
          <p:nvPr/>
        </p:nvCxnSpPr>
        <p:spPr>
          <a:xfrm flipV="1">
            <a:off x="9562537" y="2727257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e 143"/>
          <p:cNvSpPr/>
          <p:nvPr/>
        </p:nvSpPr>
        <p:spPr>
          <a:xfrm>
            <a:off x="1704725" y="521522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onnecteur droit 144"/>
          <p:cNvCxnSpPr>
            <a:stCxn id="144" idx="2"/>
            <a:endCxn id="144" idx="6"/>
          </p:cNvCxnSpPr>
          <p:nvPr/>
        </p:nvCxnSpPr>
        <p:spPr>
          <a:xfrm>
            <a:off x="1704725" y="5665223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44" idx="2"/>
            <a:endCxn id="144" idx="6"/>
          </p:cNvCxnSpPr>
          <p:nvPr/>
        </p:nvCxnSpPr>
        <p:spPr>
          <a:xfrm>
            <a:off x="1704725" y="5665223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stCxn id="144" idx="4"/>
          </p:cNvCxnSpPr>
          <p:nvPr/>
        </p:nvCxnSpPr>
        <p:spPr>
          <a:xfrm flipV="1">
            <a:off x="2154725" y="5665223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4254843" y="5203378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>
            <a:stCxn id="148" idx="2"/>
            <a:endCxn id="148" idx="6"/>
          </p:cNvCxnSpPr>
          <p:nvPr/>
        </p:nvCxnSpPr>
        <p:spPr>
          <a:xfrm>
            <a:off x="4254843" y="5653378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stCxn id="148" idx="2"/>
            <a:endCxn id="148" idx="6"/>
          </p:cNvCxnSpPr>
          <p:nvPr/>
        </p:nvCxnSpPr>
        <p:spPr>
          <a:xfrm>
            <a:off x="4254843" y="565337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>
            <a:stCxn id="148" idx="4"/>
          </p:cNvCxnSpPr>
          <p:nvPr/>
        </p:nvCxnSpPr>
        <p:spPr>
          <a:xfrm flipV="1">
            <a:off x="4704843" y="5653378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124" idx="0"/>
            <a:endCxn id="128" idx="2"/>
          </p:cNvCxnSpPr>
          <p:nvPr/>
        </p:nvCxnSpPr>
        <p:spPr>
          <a:xfrm rot="5400000" flipH="1" flipV="1">
            <a:off x="1491630" y="1408465"/>
            <a:ext cx="727441" cy="1033832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en angle 152"/>
          <p:cNvCxnSpPr>
            <a:stCxn id="128" idx="6"/>
            <a:endCxn id="132" idx="0"/>
          </p:cNvCxnSpPr>
          <p:nvPr/>
        </p:nvCxnSpPr>
        <p:spPr>
          <a:xfrm>
            <a:off x="3272266" y="1561660"/>
            <a:ext cx="969480" cy="7221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153"/>
          <p:cNvCxnSpPr>
            <a:stCxn id="124" idx="6"/>
            <a:endCxn id="132" idx="2"/>
          </p:cNvCxnSpPr>
          <p:nvPr/>
        </p:nvCxnSpPr>
        <p:spPr>
          <a:xfrm flipV="1">
            <a:off x="1788434" y="2733804"/>
            <a:ext cx="2003312" cy="5297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en angle 154"/>
          <p:cNvCxnSpPr>
            <a:stCxn id="132" idx="6"/>
            <a:endCxn id="136" idx="2"/>
          </p:cNvCxnSpPr>
          <p:nvPr/>
        </p:nvCxnSpPr>
        <p:spPr>
          <a:xfrm flipV="1">
            <a:off x="4691746" y="2728320"/>
            <a:ext cx="1489775" cy="5484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en angle 155"/>
          <p:cNvCxnSpPr>
            <a:stCxn id="136" idx="0"/>
            <a:endCxn id="140" idx="0"/>
          </p:cNvCxnSpPr>
          <p:nvPr/>
        </p:nvCxnSpPr>
        <p:spPr>
          <a:xfrm rot="5400000" flipH="1" flipV="1">
            <a:off x="8096498" y="812281"/>
            <a:ext cx="1063" cy="2931016"/>
          </a:xfrm>
          <a:prstGeom prst="bentConnector3">
            <a:avLst>
              <a:gd name="adj1" fmla="val 216051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en angle 156"/>
          <p:cNvCxnSpPr>
            <a:stCxn id="136" idx="4"/>
            <a:endCxn id="140" idx="4"/>
          </p:cNvCxnSpPr>
          <p:nvPr/>
        </p:nvCxnSpPr>
        <p:spPr>
          <a:xfrm rot="5400000" flipH="1" flipV="1">
            <a:off x="8096497" y="1712281"/>
            <a:ext cx="1063" cy="2931016"/>
          </a:xfrm>
          <a:prstGeom prst="bentConnector3">
            <a:avLst>
              <a:gd name="adj1" fmla="val -21505174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>
            <a:stCxn id="136" idx="6"/>
            <a:endCxn id="140" idx="2"/>
          </p:cNvCxnSpPr>
          <p:nvPr/>
        </p:nvCxnSpPr>
        <p:spPr>
          <a:xfrm flipV="1">
            <a:off x="7081521" y="2727257"/>
            <a:ext cx="2031016" cy="1063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en angle 158"/>
          <p:cNvCxnSpPr>
            <a:stCxn id="140" idx="6"/>
            <a:endCxn id="144" idx="2"/>
          </p:cNvCxnSpPr>
          <p:nvPr/>
        </p:nvCxnSpPr>
        <p:spPr>
          <a:xfrm flipH="1">
            <a:off x="1704725" y="2727257"/>
            <a:ext cx="8307812" cy="2937966"/>
          </a:xfrm>
          <a:prstGeom prst="bentConnector5">
            <a:avLst>
              <a:gd name="adj1" fmla="val -2752"/>
              <a:gd name="adj2" fmla="val 50000"/>
              <a:gd name="adj3" fmla="val 102752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en angle 159"/>
          <p:cNvCxnSpPr>
            <a:stCxn id="144" idx="6"/>
            <a:endCxn id="148" idx="2"/>
          </p:cNvCxnSpPr>
          <p:nvPr/>
        </p:nvCxnSpPr>
        <p:spPr>
          <a:xfrm flipV="1">
            <a:off x="2604725" y="5653378"/>
            <a:ext cx="1650118" cy="11845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325407" y="863524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Apprentissage </a:t>
            </a:r>
          </a:p>
          <a:p>
            <a:r>
              <a:rPr lang="fr-FR" dirty="0"/>
              <a:t> </a:t>
            </a:r>
            <a:r>
              <a:rPr lang="fr-FR" dirty="0" smtClean="0"/>
              <a:t>    du Java 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2" name="ZoneTexte 161"/>
          <p:cNvSpPr txBox="1"/>
          <p:nvPr/>
        </p:nvSpPr>
        <p:spPr>
          <a:xfrm>
            <a:off x="3330110" y="972849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Entrainement sur le</a:t>
            </a:r>
          </a:p>
          <a:p>
            <a:r>
              <a:rPr lang="fr-FR" dirty="0" smtClean="0"/>
              <a:t>Jeu de dame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63" name="ZoneTexte 162"/>
          <p:cNvSpPr txBox="1"/>
          <p:nvPr/>
        </p:nvSpPr>
        <p:spPr>
          <a:xfrm>
            <a:off x="1656594" y="2882682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Découverte du jeu </a:t>
            </a:r>
          </a:p>
          <a:p>
            <a:r>
              <a:rPr lang="fr-FR" dirty="0" smtClean="0"/>
              <a:t>De Quarto et </a:t>
            </a:r>
          </a:p>
          <a:p>
            <a:r>
              <a:rPr lang="fr-FR" dirty="0" smtClean="0"/>
              <a:t>des stratégies (8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4558577" y="2739521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Écriture des </a:t>
            </a:r>
          </a:p>
          <a:p>
            <a:r>
              <a:rPr lang="fr-FR" dirty="0" smtClean="0"/>
              <a:t>définitions des </a:t>
            </a:r>
          </a:p>
          <a:p>
            <a:r>
              <a:rPr lang="fr-FR" dirty="0" smtClean="0"/>
              <a:t>classes et </a:t>
            </a:r>
          </a:p>
          <a:p>
            <a:r>
              <a:rPr lang="fr-FR" dirty="0" smtClean="0"/>
              <a:t>des fonctions (2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5" name="ZoneTexte 164"/>
          <p:cNvSpPr txBox="1"/>
          <p:nvPr/>
        </p:nvSpPr>
        <p:spPr>
          <a:xfrm>
            <a:off x="6526509" y="1588277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 graphique (5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6" name="ZoneTexte 165"/>
          <p:cNvSpPr txBox="1"/>
          <p:nvPr/>
        </p:nvSpPr>
        <p:spPr>
          <a:xfrm>
            <a:off x="6872758" y="216742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du jeu (6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7" name="ZoneTexte 166"/>
          <p:cNvSpPr txBox="1"/>
          <p:nvPr/>
        </p:nvSpPr>
        <p:spPr>
          <a:xfrm>
            <a:off x="6461848" y="346017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Intelligence artificielle (6 </a:t>
            </a:r>
            <a:r>
              <a:rPr lang="fr-FR" dirty="0" err="1" smtClean="0"/>
              <a:t>sm</a:t>
            </a:r>
            <a:r>
              <a:rPr lang="fr-FR" dirty="0"/>
              <a:t>)</a:t>
            </a:r>
          </a:p>
        </p:txBody>
      </p:sp>
      <p:sp>
        <p:nvSpPr>
          <p:cNvPr id="168" name="ZoneTexte 167"/>
          <p:cNvSpPr txBox="1"/>
          <p:nvPr/>
        </p:nvSpPr>
        <p:spPr>
          <a:xfrm>
            <a:off x="2825991" y="4242589"/>
            <a:ext cx="74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commun &amp; création d’un prototype fonctionnel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9" name="ZoneTexte 168"/>
          <p:cNvSpPr txBox="1"/>
          <p:nvPr/>
        </p:nvSpPr>
        <p:spPr>
          <a:xfrm>
            <a:off x="2553492" y="5780212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Finalisation</a:t>
            </a:r>
          </a:p>
          <a:p>
            <a:r>
              <a:rPr lang="fr-FR" dirty="0" smtClean="0"/>
              <a:t>Optimisation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1017521" y="2764500"/>
            <a:ext cx="8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0    0</a:t>
            </a:r>
            <a:endParaRPr lang="fr-FR" dirty="0"/>
          </a:p>
        </p:txBody>
      </p:sp>
      <p:sp>
        <p:nvSpPr>
          <p:cNvPr id="171" name="Rectangle 170"/>
          <p:cNvSpPr/>
          <p:nvPr/>
        </p:nvSpPr>
        <p:spPr>
          <a:xfrm>
            <a:off x="4325572" y="566279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22  22</a:t>
            </a:r>
            <a:endParaRPr lang="fr-FR" dirty="0"/>
          </a:p>
        </p:txBody>
      </p:sp>
      <p:sp>
        <p:nvSpPr>
          <p:cNvPr id="172" name="Rectangle 171"/>
          <p:cNvSpPr/>
          <p:nvPr/>
        </p:nvSpPr>
        <p:spPr>
          <a:xfrm>
            <a:off x="2527365" y="155239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4"/>
            </a:pPr>
            <a:r>
              <a:rPr lang="fr-FR" dirty="0" smtClean="0"/>
              <a:t>4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897260" y="274322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8"/>
            </a:pPr>
            <a:r>
              <a:rPr lang="fr-FR" dirty="0" smtClean="0"/>
              <a:t>8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17365" y="269795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10  10</a:t>
            </a:r>
            <a:endParaRPr lang="fr-FR" dirty="0"/>
          </a:p>
        </p:txBody>
      </p:sp>
      <p:sp>
        <p:nvSpPr>
          <p:cNvPr id="175" name="Rectangle 174"/>
          <p:cNvSpPr/>
          <p:nvPr/>
        </p:nvSpPr>
        <p:spPr>
          <a:xfrm>
            <a:off x="9144375" y="271559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16  16</a:t>
            </a:r>
            <a:endParaRPr lang="fr-FR" dirty="0"/>
          </a:p>
        </p:txBody>
      </p:sp>
      <p:sp>
        <p:nvSpPr>
          <p:cNvPr id="176" name="Rectangle 175"/>
          <p:cNvSpPr/>
          <p:nvPr/>
        </p:nvSpPr>
        <p:spPr>
          <a:xfrm>
            <a:off x="1786348" y="567159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19  19</a:t>
            </a:r>
            <a:endParaRPr lang="fr-FR" dirty="0"/>
          </a:p>
        </p:txBody>
      </p:sp>
      <p:sp>
        <p:nvSpPr>
          <p:cNvPr id="177" name="ZoneTexte 176"/>
          <p:cNvSpPr txBox="1"/>
          <p:nvPr/>
        </p:nvSpPr>
        <p:spPr>
          <a:xfrm>
            <a:off x="8699672" y="567159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(délais en semaine)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8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1338"/>
            <a:ext cx="12192000" cy="37157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824152" y="257876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620979" y="2557075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0098263" y="2538000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1957223" y="233073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53589" y="1943100"/>
            <a:ext cx="1016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    1</a:t>
            </a:r>
            <a:r>
              <a:rPr lang="fr-FR" sz="1600" baseline="30000" dirty="0" smtClean="0"/>
              <a:t>ère</a:t>
            </a:r>
            <a:r>
              <a:rPr lang="fr-FR" sz="1600" dirty="0" smtClean="0"/>
              <a:t> revue de projet                   2</a:t>
            </a:r>
            <a:r>
              <a:rPr lang="fr-FR" sz="1600" baseline="30000" dirty="0" smtClean="0"/>
              <a:t>eme</a:t>
            </a:r>
            <a:r>
              <a:rPr lang="fr-FR" sz="1600" dirty="0" smtClean="0"/>
              <a:t> revue de projet              3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revue de projet          Soutenance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242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 des ressources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Jeu de Quarto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6" y="1354091"/>
            <a:ext cx="8989755" cy="53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4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563</TotalTime>
  <Words>804</Words>
  <Application>Microsoft Office PowerPoint</Application>
  <PresentationFormat>Grand écran</PresentationFormat>
  <Paragraphs>175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 3</vt:lpstr>
      <vt:lpstr>Thème Office</vt:lpstr>
      <vt:lpstr>Projet d’Informatique 1</vt:lpstr>
      <vt:lpstr>Equipe :</vt:lpstr>
      <vt:lpstr>Principe du Jeu Plateau, pièces et but du jeu         Déroulement d’une partie:</vt:lpstr>
      <vt:lpstr>Objectifs</vt:lpstr>
      <vt:lpstr>Management du projet</vt:lpstr>
      <vt:lpstr>Partie Technique</vt:lpstr>
      <vt:lpstr>PERT</vt:lpstr>
      <vt:lpstr>GANTT</vt:lpstr>
      <vt:lpstr>GANTT des ressources</vt:lpstr>
      <vt:lpstr>Ce qui a déjà été fait  Première phase du projet</vt:lpstr>
      <vt:lpstr>Ce qui a déjà été fait  Modification du jeu de dames</vt:lpstr>
      <vt:lpstr>Ce qu’il reste à faire  Seconde phase du projet</vt:lpstr>
      <vt:lpstr>Moyens &amp; Ressources</vt:lpstr>
      <vt:lpstr>Communication</vt:lpstr>
      <vt:lpstr>Remerciements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d’Informatique 1</dc:title>
  <dc:creator>andzura</dc:creator>
  <cp:lastModifiedBy>Robin</cp:lastModifiedBy>
  <cp:revision>30</cp:revision>
  <dcterms:created xsi:type="dcterms:W3CDTF">2015-01-03T15:32:05Z</dcterms:created>
  <dcterms:modified xsi:type="dcterms:W3CDTF">2015-02-21T16:53:10Z</dcterms:modified>
</cp:coreProperties>
</file>