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2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LU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3B1E8A-1F3C-4B88-B2E3-FE8CE99EB8BB}" type="datetimeFigureOut">
              <a:rPr lang="fr-LU" smtClean="0"/>
              <a:t>29/05/2015</a:t>
            </a:fld>
            <a:endParaRPr lang="fr-LU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LU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LU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LU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FDF588-EBCB-4917-8139-B8760A5D83BE}" type="slidenum">
              <a:rPr lang="fr-LU" smtClean="0"/>
              <a:t>‹N°›</a:t>
            </a:fld>
            <a:endParaRPr lang="fr-LU"/>
          </a:p>
        </p:txBody>
      </p:sp>
    </p:spTree>
    <p:extLst>
      <p:ext uri="{BB962C8B-B14F-4D97-AF65-F5344CB8AC3E}">
        <p14:creationId xmlns:p14="http://schemas.microsoft.com/office/powerpoint/2010/main" val="1782476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LU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FDF588-EBCB-4917-8139-B8760A5D83BE}" type="slidenum">
              <a:rPr lang="fr-LU" smtClean="0"/>
              <a:t>1</a:t>
            </a:fld>
            <a:endParaRPr lang="fr-LU"/>
          </a:p>
        </p:txBody>
      </p:sp>
    </p:spTree>
    <p:extLst>
      <p:ext uri="{BB962C8B-B14F-4D97-AF65-F5344CB8AC3E}">
        <p14:creationId xmlns:p14="http://schemas.microsoft.com/office/powerpoint/2010/main" val="35457837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LU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FDF588-EBCB-4917-8139-B8760A5D83BE}" type="slidenum">
              <a:rPr lang="fr-LU" smtClean="0"/>
              <a:t>14</a:t>
            </a:fld>
            <a:endParaRPr lang="fr-LU"/>
          </a:p>
        </p:txBody>
      </p:sp>
    </p:spTree>
    <p:extLst>
      <p:ext uri="{BB962C8B-B14F-4D97-AF65-F5344CB8AC3E}">
        <p14:creationId xmlns:p14="http://schemas.microsoft.com/office/powerpoint/2010/main" val="40770706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01/06/2015</a:t>
            </a:r>
            <a:endParaRPr lang="fr-L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LU" smtClean="0"/>
              <a:t>Jeu de Quarto</a:t>
            </a:r>
            <a:endParaRPr lang="fr-L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7E6D8-F2A0-4501-B578-A4470C97DE1B}" type="slidenum">
              <a:rPr lang="fr-LU" smtClean="0"/>
              <a:t>‹N°›</a:t>
            </a:fld>
            <a:endParaRPr lang="fr-LU"/>
          </a:p>
        </p:txBody>
      </p:sp>
    </p:spTree>
    <p:extLst>
      <p:ext uri="{BB962C8B-B14F-4D97-AF65-F5344CB8AC3E}">
        <p14:creationId xmlns:p14="http://schemas.microsoft.com/office/powerpoint/2010/main" val="848282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01/06/2015</a:t>
            </a:r>
            <a:endParaRPr lang="fr-L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LU" smtClean="0"/>
              <a:t>Jeu de Quarto</a:t>
            </a:r>
            <a:endParaRPr lang="fr-L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7E6D8-F2A0-4501-B578-A4470C97DE1B}" type="slidenum">
              <a:rPr lang="fr-LU" smtClean="0"/>
              <a:t>‹N°›</a:t>
            </a:fld>
            <a:endParaRPr lang="fr-LU"/>
          </a:p>
        </p:txBody>
      </p:sp>
    </p:spTree>
    <p:extLst>
      <p:ext uri="{BB962C8B-B14F-4D97-AF65-F5344CB8AC3E}">
        <p14:creationId xmlns:p14="http://schemas.microsoft.com/office/powerpoint/2010/main" val="3198976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01/06/2015</a:t>
            </a:r>
            <a:endParaRPr lang="fr-L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LU" smtClean="0"/>
              <a:t>Jeu de Quarto</a:t>
            </a:r>
            <a:endParaRPr lang="fr-L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7E6D8-F2A0-4501-B578-A4470C97DE1B}" type="slidenum">
              <a:rPr lang="fr-LU" smtClean="0"/>
              <a:t>‹N°›</a:t>
            </a:fld>
            <a:endParaRPr lang="fr-LU"/>
          </a:p>
        </p:txBody>
      </p:sp>
    </p:spTree>
    <p:extLst>
      <p:ext uri="{BB962C8B-B14F-4D97-AF65-F5344CB8AC3E}">
        <p14:creationId xmlns:p14="http://schemas.microsoft.com/office/powerpoint/2010/main" val="753940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01/06/2015</a:t>
            </a:r>
            <a:endParaRPr lang="fr-L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LU" smtClean="0"/>
              <a:t>Jeu de Quarto</a:t>
            </a:r>
            <a:endParaRPr lang="fr-L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7E6D8-F2A0-4501-B578-A4470C97DE1B}" type="slidenum">
              <a:rPr lang="fr-LU" smtClean="0"/>
              <a:t>‹N°›</a:t>
            </a:fld>
            <a:endParaRPr lang="fr-LU"/>
          </a:p>
        </p:txBody>
      </p:sp>
    </p:spTree>
    <p:extLst>
      <p:ext uri="{BB962C8B-B14F-4D97-AF65-F5344CB8AC3E}">
        <p14:creationId xmlns:p14="http://schemas.microsoft.com/office/powerpoint/2010/main" val="3326149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01/06/2015</a:t>
            </a:r>
            <a:endParaRPr lang="fr-L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LU" smtClean="0"/>
              <a:t>Jeu de Quarto</a:t>
            </a:r>
            <a:endParaRPr lang="fr-L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7E6D8-F2A0-4501-B578-A4470C97DE1B}" type="slidenum">
              <a:rPr lang="fr-LU" smtClean="0"/>
              <a:t>‹N°›</a:t>
            </a:fld>
            <a:endParaRPr lang="fr-LU"/>
          </a:p>
        </p:txBody>
      </p:sp>
    </p:spTree>
    <p:extLst>
      <p:ext uri="{BB962C8B-B14F-4D97-AF65-F5344CB8AC3E}">
        <p14:creationId xmlns:p14="http://schemas.microsoft.com/office/powerpoint/2010/main" val="3042518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01/06/2015</a:t>
            </a:r>
            <a:endParaRPr lang="fr-L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LU" smtClean="0"/>
              <a:t>Jeu de Quarto</a:t>
            </a:r>
            <a:endParaRPr lang="fr-L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7E6D8-F2A0-4501-B578-A4470C97DE1B}" type="slidenum">
              <a:rPr lang="fr-LU" smtClean="0"/>
              <a:t>‹N°›</a:t>
            </a:fld>
            <a:endParaRPr lang="fr-LU"/>
          </a:p>
        </p:txBody>
      </p:sp>
    </p:spTree>
    <p:extLst>
      <p:ext uri="{BB962C8B-B14F-4D97-AF65-F5344CB8AC3E}">
        <p14:creationId xmlns:p14="http://schemas.microsoft.com/office/powerpoint/2010/main" val="2689627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01/06/2015</a:t>
            </a:r>
            <a:endParaRPr lang="fr-L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LU" smtClean="0"/>
              <a:t>Jeu de Quarto</a:t>
            </a:r>
            <a:endParaRPr lang="fr-L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7E6D8-F2A0-4501-B578-A4470C97DE1B}" type="slidenum">
              <a:rPr lang="fr-LU" smtClean="0"/>
              <a:t>‹N°›</a:t>
            </a:fld>
            <a:endParaRPr lang="fr-LU"/>
          </a:p>
        </p:txBody>
      </p:sp>
    </p:spTree>
    <p:extLst>
      <p:ext uri="{BB962C8B-B14F-4D97-AF65-F5344CB8AC3E}">
        <p14:creationId xmlns:p14="http://schemas.microsoft.com/office/powerpoint/2010/main" val="1282805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01/06/2015</a:t>
            </a:r>
            <a:endParaRPr lang="fr-L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LU" smtClean="0"/>
              <a:t>Jeu de Quarto</a:t>
            </a:r>
            <a:endParaRPr lang="fr-L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7E6D8-F2A0-4501-B578-A4470C97DE1B}" type="slidenum">
              <a:rPr lang="fr-LU" smtClean="0"/>
              <a:t>‹N°›</a:t>
            </a:fld>
            <a:endParaRPr lang="fr-LU"/>
          </a:p>
        </p:txBody>
      </p:sp>
    </p:spTree>
    <p:extLst>
      <p:ext uri="{BB962C8B-B14F-4D97-AF65-F5344CB8AC3E}">
        <p14:creationId xmlns:p14="http://schemas.microsoft.com/office/powerpoint/2010/main" val="1392643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01/06/2015</a:t>
            </a:r>
            <a:endParaRPr lang="fr-L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LU" smtClean="0"/>
              <a:t>Jeu de Quarto</a:t>
            </a:r>
            <a:endParaRPr lang="fr-L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7E6D8-F2A0-4501-B578-A4470C97DE1B}" type="slidenum">
              <a:rPr lang="fr-LU" smtClean="0"/>
              <a:t>‹N°›</a:t>
            </a:fld>
            <a:endParaRPr lang="fr-LU"/>
          </a:p>
        </p:txBody>
      </p:sp>
    </p:spTree>
    <p:extLst>
      <p:ext uri="{BB962C8B-B14F-4D97-AF65-F5344CB8AC3E}">
        <p14:creationId xmlns:p14="http://schemas.microsoft.com/office/powerpoint/2010/main" val="1754664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01/06/2015</a:t>
            </a:r>
            <a:endParaRPr lang="fr-L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LU" smtClean="0"/>
              <a:t>Jeu de Quarto</a:t>
            </a:r>
            <a:endParaRPr lang="fr-L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7E6D8-F2A0-4501-B578-A4470C97DE1B}" type="slidenum">
              <a:rPr lang="fr-LU" smtClean="0"/>
              <a:t>‹N°›</a:t>
            </a:fld>
            <a:endParaRPr lang="fr-LU"/>
          </a:p>
        </p:txBody>
      </p:sp>
    </p:spTree>
    <p:extLst>
      <p:ext uri="{BB962C8B-B14F-4D97-AF65-F5344CB8AC3E}">
        <p14:creationId xmlns:p14="http://schemas.microsoft.com/office/powerpoint/2010/main" val="181335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01/06/2015</a:t>
            </a:r>
            <a:endParaRPr lang="fr-L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LU" smtClean="0"/>
              <a:t>Jeu de Quarto</a:t>
            </a:r>
            <a:endParaRPr lang="fr-L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7E6D8-F2A0-4501-B578-A4470C97DE1B}" type="slidenum">
              <a:rPr lang="fr-LU" smtClean="0"/>
              <a:t>‹N°›</a:t>
            </a:fld>
            <a:endParaRPr lang="fr-LU"/>
          </a:p>
        </p:txBody>
      </p:sp>
    </p:spTree>
    <p:extLst>
      <p:ext uri="{BB962C8B-B14F-4D97-AF65-F5344CB8AC3E}">
        <p14:creationId xmlns:p14="http://schemas.microsoft.com/office/powerpoint/2010/main" val="2796487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01/06/2015</a:t>
            </a:r>
            <a:endParaRPr lang="fr-L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LU" smtClean="0"/>
              <a:t>Jeu de Quarto</a:t>
            </a:r>
            <a:endParaRPr lang="fr-L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57E6D8-F2A0-4501-B578-A4470C97DE1B}" type="slidenum">
              <a:rPr lang="fr-LU" smtClean="0"/>
              <a:t>‹N°›</a:t>
            </a:fld>
            <a:endParaRPr lang="fr-LU"/>
          </a:p>
        </p:txBody>
      </p:sp>
    </p:spTree>
    <p:extLst>
      <p:ext uri="{BB962C8B-B14F-4D97-AF65-F5344CB8AC3E}">
        <p14:creationId xmlns:p14="http://schemas.microsoft.com/office/powerpoint/2010/main" val="3194702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LU" dirty="0" smtClean="0"/>
              <a:t>Projet d’Informatique 1</a:t>
            </a:r>
            <a:br>
              <a:rPr lang="fr-LU" dirty="0" smtClean="0"/>
            </a:br>
            <a:r>
              <a:rPr lang="fr-LU" dirty="0" smtClean="0"/>
              <a:t>-</a:t>
            </a:r>
            <a:br>
              <a:rPr lang="fr-LU" dirty="0" smtClean="0"/>
            </a:br>
            <a:r>
              <a:rPr lang="fr-LU" dirty="0" smtClean="0"/>
              <a:t>Création d’un jeu de Quarto</a:t>
            </a:r>
            <a:endParaRPr lang="fr-LU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0385" y="3509963"/>
            <a:ext cx="4293912" cy="2438329"/>
          </a:xfrm>
          <a:prstGeom prst="rect">
            <a:avLst/>
          </a:prstGeom>
        </p:spPr>
      </p:pic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01/06/2015</a:t>
            </a:r>
            <a:endParaRPr lang="fr-LU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LU" dirty="0" smtClean="0"/>
              <a:t>Jeu de Quarto</a:t>
            </a:r>
            <a:endParaRPr lang="fr-LU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7E6D8-F2A0-4501-B578-A4470C97DE1B}" type="slidenum">
              <a:rPr lang="fr-LU" smtClean="0"/>
              <a:t>1</a:t>
            </a:fld>
            <a:endParaRPr lang="fr-LU"/>
          </a:p>
        </p:txBody>
      </p:sp>
    </p:spTree>
    <p:extLst>
      <p:ext uri="{BB962C8B-B14F-4D97-AF65-F5344CB8AC3E}">
        <p14:creationId xmlns:p14="http://schemas.microsoft.com/office/powerpoint/2010/main" val="20716848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01/06/2015</a:t>
            </a:r>
            <a:endParaRPr lang="fr-LU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LU" smtClean="0"/>
              <a:t>Jeu de Quarto</a:t>
            </a:r>
            <a:endParaRPr lang="fr-LU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7E6D8-F2A0-4501-B578-A4470C97DE1B}" type="slidenum">
              <a:rPr lang="fr-LU" smtClean="0"/>
              <a:t>10</a:t>
            </a:fld>
            <a:endParaRPr lang="fr-LU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838200" y="235868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LU" sz="8000" dirty="0" smtClean="0"/>
              <a:t>Interface graphique</a:t>
            </a:r>
            <a:endParaRPr lang="fr-LU" sz="8000" dirty="0"/>
          </a:p>
        </p:txBody>
      </p:sp>
    </p:spTree>
    <p:extLst>
      <p:ext uri="{BB962C8B-B14F-4D97-AF65-F5344CB8AC3E}">
        <p14:creationId xmlns:p14="http://schemas.microsoft.com/office/powerpoint/2010/main" val="984588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01/06/2015</a:t>
            </a:r>
            <a:endParaRPr lang="fr-LU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LU" smtClean="0"/>
              <a:t>Jeu de Quarto</a:t>
            </a:r>
            <a:endParaRPr lang="fr-LU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7E6D8-F2A0-4501-B578-A4470C97DE1B}" type="slidenum">
              <a:rPr lang="fr-LU" smtClean="0"/>
              <a:t>11</a:t>
            </a:fld>
            <a:endParaRPr lang="fr-LU"/>
          </a:p>
        </p:txBody>
      </p:sp>
      <p:sp>
        <p:nvSpPr>
          <p:cNvPr id="7" name="Titre 1"/>
          <p:cNvSpPr>
            <a:spLocks noGrp="1"/>
          </p:cNvSpPr>
          <p:nvPr>
            <p:ph type="title"/>
          </p:nvPr>
        </p:nvSpPr>
        <p:spPr>
          <a:xfrm>
            <a:off x="838200" y="235868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fr-LU" sz="8000" dirty="0" smtClean="0"/>
              <a:t>Intelligence artificielle</a:t>
            </a:r>
            <a:endParaRPr lang="fr-LU" sz="8000" dirty="0"/>
          </a:p>
        </p:txBody>
      </p:sp>
    </p:spTree>
    <p:extLst>
      <p:ext uri="{BB962C8B-B14F-4D97-AF65-F5344CB8AC3E}">
        <p14:creationId xmlns:p14="http://schemas.microsoft.com/office/powerpoint/2010/main" val="22254308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LU" u="sng" dirty="0" smtClean="0"/>
              <a:t>Moyens &amp; Ressources</a:t>
            </a:r>
            <a:endParaRPr lang="fr-LU" u="sng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fr-LU" dirty="0" smtClean="0"/>
              <a:t>Ressources humaines :</a:t>
            </a:r>
          </a:p>
          <a:p>
            <a:pPr lvl="1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fr-LU" dirty="0" smtClean="0"/>
              <a:t>7 personnes réparties en 3 groupes (pour la partie principale du projet)</a:t>
            </a:r>
          </a:p>
          <a:p>
            <a:pPr lvl="1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fr-LU" dirty="0" smtClean="0"/>
              <a:t>Mr. HADDAD : notre responsable de projet</a:t>
            </a:r>
          </a:p>
          <a:p>
            <a:pPr lvl="1">
              <a:buClr>
                <a:schemeClr val="accent2"/>
              </a:buClr>
              <a:buFont typeface="Wingdings" panose="05000000000000000000" pitchFamily="2" charset="2"/>
              <a:buChar char="§"/>
            </a:pPr>
            <a:endParaRPr lang="fr-LU" dirty="0"/>
          </a:p>
          <a:p>
            <a:pPr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fr-LU" dirty="0" smtClean="0"/>
              <a:t>Ressources matérielles :</a:t>
            </a:r>
          </a:p>
          <a:p>
            <a:pPr lvl="1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fr-LU" dirty="0" smtClean="0"/>
              <a:t>Ordinateurs personnels des membres du groupe</a:t>
            </a:r>
          </a:p>
          <a:p>
            <a:pPr lvl="1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fr-LU" dirty="0" smtClean="0"/>
              <a:t>PC et salles mises à disposition par l’université</a:t>
            </a:r>
            <a:endParaRPr lang="fr-LU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01/06/2015</a:t>
            </a:r>
            <a:endParaRPr lang="fr-LU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LU" smtClean="0"/>
              <a:t>Jeu de Quarto</a:t>
            </a:r>
            <a:endParaRPr lang="fr-LU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7E6D8-F2A0-4501-B578-A4470C97DE1B}" type="slidenum">
              <a:rPr lang="fr-LU" smtClean="0"/>
              <a:t>12</a:t>
            </a:fld>
            <a:endParaRPr lang="fr-LU"/>
          </a:p>
        </p:txBody>
      </p:sp>
    </p:spTree>
    <p:extLst>
      <p:ext uri="{BB962C8B-B14F-4D97-AF65-F5344CB8AC3E}">
        <p14:creationId xmlns:p14="http://schemas.microsoft.com/office/powerpoint/2010/main" val="1866149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LU" u="sng" dirty="0" smtClean="0"/>
              <a:t>Communication</a:t>
            </a:r>
            <a:endParaRPr lang="fr-LU" u="sng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fr-LU" dirty="0" smtClean="0"/>
              <a:t>En interne :</a:t>
            </a:r>
          </a:p>
          <a:p>
            <a:pPr lvl="1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fr-LU" dirty="0" smtClean="0"/>
              <a:t>Entre membres : groupe de discussion sur Facebook</a:t>
            </a:r>
          </a:p>
          <a:p>
            <a:pPr lvl="1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fr-LU" dirty="0" smtClean="0"/>
              <a:t>Avec notre responsable de projet : par mail</a:t>
            </a:r>
          </a:p>
          <a:p>
            <a:pPr lvl="1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fr-LU" dirty="0" smtClean="0"/>
              <a:t>Partage des fichiers sources : utilisation d’un gestionnaire de version (</a:t>
            </a:r>
            <a:r>
              <a:rPr lang="fr-LU" dirty="0" err="1" smtClean="0"/>
              <a:t>Github</a:t>
            </a:r>
            <a:r>
              <a:rPr lang="fr-LU" dirty="0" smtClean="0"/>
              <a:t>)</a:t>
            </a:r>
          </a:p>
          <a:p>
            <a:pPr lvl="1">
              <a:buClr>
                <a:schemeClr val="accent2"/>
              </a:buClr>
              <a:buFont typeface="Wingdings" panose="05000000000000000000" pitchFamily="2" charset="2"/>
              <a:buChar char="§"/>
            </a:pPr>
            <a:endParaRPr lang="fr-LU" dirty="0"/>
          </a:p>
          <a:p>
            <a:pPr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fr-LU" dirty="0" smtClean="0"/>
              <a:t>En externe :</a:t>
            </a:r>
          </a:p>
          <a:p>
            <a:pPr lvl="1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fr-LU" dirty="0" smtClean="0"/>
              <a:t>Avec le client : par mail</a:t>
            </a:r>
            <a:endParaRPr lang="fr-LU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01/06/2015</a:t>
            </a:r>
            <a:endParaRPr lang="fr-LU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LU" smtClean="0"/>
              <a:t>Jeu de Quarto</a:t>
            </a:r>
            <a:endParaRPr lang="fr-LU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7E6D8-F2A0-4501-B578-A4470C97DE1B}" type="slidenum">
              <a:rPr lang="fr-LU" smtClean="0"/>
              <a:t>13</a:t>
            </a:fld>
            <a:endParaRPr lang="fr-LU"/>
          </a:p>
        </p:txBody>
      </p:sp>
    </p:spTree>
    <p:extLst>
      <p:ext uri="{BB962C8B-B14F-4D97-AF65-F5344CB8AC3E}">
        <p14:creationId xmlns:p14="http://schemas.microsoft.com/office/powerpoint/2010/main" val="41075710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LU" u="sng" dirty="0" smtClean="0"/>
              <a:t>Remerciements</a:t>
            </a:r>
            <a:endParaRPr lang="fr-LU" u="sng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fr-LU" dirty="0" smtClean="0"/>
              <a:t>Le jeu de quarto hébergé par quarto.freehostia.com qui nous a permis de prendre en main le jeu et de découvrir des stratégies</a:t>
            </a:r>
          </a:p>
          <a:p>
            <a:pPr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fr-LU" dirty="0" smtClean="0"/>
              <a:t>Mr. HADDAD, pour le projet et les conseils dispensés toute l’année</a:t>
            </a:r>
          </a:p>
          <a:p>
            <a:pPr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fr-LU" dirty="0" smtClean="0"/>
              <a:t>Mr. LEFEVRE, pour nous avoir appris à gérer un projet</a:t>
            </a:r>
            <a:endParaRPr lang="fr-LU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01/06/2015</a:t>
            </a:r>
            <a:endParaRPr lang="fr-LU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LU" smtClean="0"/>
              <a:t>Jeu de Quarto</a:t>
            </a:r>
            <a:endParaRPr lang="fr-LU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7E6D8-F2A0-4501-B578-A4470C97DE1B}" type="slidenum">
              <a:rPr lang="fr-LU" smtClean="0"/>
              <a:t>14</a:t>
            </a:fld>
            <a:endParaRPr lang="fr-LU"/>
          </a:p>
        </p:txBody>
      </p:sp>
    </p:spTree>
    <p:extLst>
      <p:ext uri="{BB962C8B-B14F-4D97-AF65-F5344CB8AC3E}">
        <p14:creationId xmlns:p14="http://schemas.microsoft.com/office/powerpoint/2010/main" val="39505339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01/06/2015</a:t>
            </a:r>
            <a:endParaRPr lang="fr-LU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LU" smtClean="0"/>
              <a:t>Jeu de Quarto</a:t>
            </a:r>
            <a:endParaRPr lang="fr-LU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7E6D8-F2A0-4501-B578-A4470C97DE1B}" type="slidenum">
              <a:rPr lang="fr-LU" smtClean="0"/>
              <a:t>15</a:t>
            </a:fld>
            <a:endParaRPr lang="fr-LU"/>
          </a:p>
        </p:txBody>
      </p:sp>
    </p:spTree>
    <p:extLst>
      <p:ext uri="{BB962C8B-B14F-4D97-AF65-F5344CB8AC3E}">
        <p14:creationId xmlns:p14="http://schemas.microsoft.com/office/powerpoint/2010/main" val="1487097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LU" u="sng" dirty="0" smtClean="0"/>
              <a:t>Objectifs</a:t>
            </a:r>
            <a:endParaRPr lang="fr-LU" u="sng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593078"/>
          </a:xfrm>
        </p:spPr>
        <p:txBody>
          <a:bodyPr/>
          <a:lstStyle/>
          <a:p>
            <a:pPr>
              <a:buClr>
                <a:schemeClr val="accent4"/>
              </a:buClr>
              <a:buFont typeface="Wingdings" panose="05000000000000000000" pitchFamily="2" charset="2"/>
              <a:buChar char="§"/>
            </a:pPr>
            <a:r>
              <a:rPr lang="fr-LU" dirty="0" smtClean="0"/>
              <a:t>Programmer un jeu de Quarto en Java</a:t>
            </a:r>
          </a:p>
          <a:p>
            <a:pPr>
              <a:buClr>
                <a:schemeClr val="accent4"/>
              </a:buClr>
              <a:buFont typeface="Wingdings" panose="05000000000000000000" pitchFamily="2" charset="2"/>
              <a:buChar char="§"/>
            </a:pPr>
            <a:r>
              <a:rPr lang="fr-LU" dirty="0" smtClean="0"/>
              <a:t>Implémenter une interface graphique à ce dernier</a:t>
            </a:r>
          </a:p>
          <a:p>
            <a:pPr>
              <a:buClr>
                <a:schemeClr val="accent4"/>
              </a:buClr>
              <a:buFont typeface="Wingdings" panose="05000000000000000000" pitchFamily="2" charset="2"/>
              <a:buChar char="§"/>
            </a:pPr>
            <a:r>
              <a:rPr lang="fr-LU" dirty="0" smtClean="0"/>
              <a:t>Créer plusieurs nivaux d’IA pour affronter le joueur</a:t>
            </a:r>
            <a:endParaRPr lang="fr-LU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01/06/2015</a:t>
            </a:r>
            <a:endParaRPr lang="fr-LU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LU" smtClean="0"/>
              <a:t>Jeu de Quarto</a:t>
            </a:r>
            <a:endParaRPr lang="fr-LU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7E6D8-F2A0-4501-B578-A4470C97DE1B}" type="slidenum">
              <a:rPr lang="fr-LU" smtClean="0"/>
              <a:t>2</a:t>
            </a:fld>
            <a:endParaRPr lang="fr-LU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838200" y="341870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LU" u="sng" dirty="0" smtClean="0"/>
              <a:t>Délai</a:t>
            </a:r>
            <a:endParaRPr lang="fr-LU" u="sng" dirty="0"/>
          </a:p>
        </p:txBody>
      </p:sp>
      <p:sp>
        <p:nvSpPr>
          <p:cNvPr id="8" name="Espace réservé du contenu 2"/>
          <p:cNvSpPr txBox="1">
            <a:spLocks/>
          </p:cNvSpPr>
          <p:nvPr/>
        </p:nvSpPr>
        <p:spPr>
          <a:xfrm>
            <a:off x="838200" y="4744266"/>
            <a:ext cx="10515600" cy="1593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4"/>
              </a:buClr>
              <a:buFont typeface="Wingdings" panose="05000000000000000000" pitchFamily="2" charset="2"/>
              <a:buChar char="§"/>
            </a:pPr>
            <a:r>
              <a:rPr lang="fr-LU" dirty="0" smtClean="0"/>
              <a:t>Le projet doit être terminé pour le 30 Mai 2015</a:t>
            </a:r>
            <a:endParaRPr lang="fr-LU" dirty="0"/>
          </a:p>
        </p:txBody>
      </p:sp>
    </p:spTree>
    <p:extLst>
      <p:ext uri="{BB962C8B-B14F-4D97-AF65-F5344CB8AC3E}">
        <p14:creationId xmlns:p14="http://schemas.microsoft.com/office/powerpoint/2010/main" val="1899195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LU" u="sng" dirty="0" smtClean="0"/>
              <a:t>Principe du jeu</a:t>
            </a:r>
            <a:endParaRPr lang="fr-LU" u="sng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4"/>
              </a:buClr>
              <a:buFont typeface="Wingdings" panose="05000000000000000000" pitchFamily="2" charset="2"/>
              <a:buChar char="§"/>
            </a:pPr>
            <a:r>
              <a:rPr lang="fr-LU" dirty="0" smtClean="0"/>
              <a:t>Plateau, pièces, et but du jeu</a:t>
            </a:r>
          </a:p>
          <a:p>
            <a:pPr lvl="1">
              <a:buClr>
                <a:schemeClr val="accent4"/>
              </a:buClr>
              <a:buFont typeface="Wingdings" panose="05000000000000000000" pitchFamily="2" charset="2"/>
              <a:buChar char="§"/>
            </a:pPr>
            <a:r>
              <a:rPr lang="fr-LU" dirty="0" smtClean="0"/>
              <a:t>Plateau de 4x4 cases, 16 pièces toutes différentes</a:t>
            </a:r>
          </a:p>
          <a:p>
            <a:pPr lvl="1">
              <a:buClr>
                <a:schemeClr val="accent4"/>
              </a:buClr>
              <a:buFont typeface="Wingdings" panose="05000000000000000000" pitchFamily="2" charset="2"/>
              <a:buChar char="§"/>
            </a:pPr>
            <a:r>
              <a:rPr lang="fr-LU" dirty="0" smtClean="0"/>
              <a:t>4 caractéristiques par pièce : taille, couleur, forme, remplissage</a:t>
            </a:r>
          </a:p>
          <a:p>
            <a:pPr lvl="1">
              <a:buClr>
                <a:schemeClr val="accent4"/>
              </a:buClr>
              <a:buFont typeface="Wingdings" panose="05000000000000000000" pitchFamily="2" charset="2"/>
              <a:buChar char="§"/>
            </a:pPr>
            <a:r>
              <a:rPr lang="fr-LU" dirty="0" smtClean="0"/>
              <a:t>Condition de victoire : aligner 4 pièces avec une caractéristique commune</a:t>
            </a:r>
          </a:p>
          <a:p>
            <a:pPr lvl="1">
              <a:buClr>
                <a:schemeClr val="accent4"/>
              </a:buClr>
              <a:buFont typeface="Wingdings" panose="05000000000000000000" pitchFamily="2" charset="2"/>
              <a:buChar char="§"/>
            </a:pPr>
            <a:endParaRPr lang="fr-LU" dirty="0"/>
          </a:p>
          <a:p>
            <a:pPr>
              <a:buClr>
                <a:schemeClr val="accent4"/>
              </a:buClr>
              <a:buFont typeface="Wingdings" panose="05000000000000000000" pitchFamily="2" charset="2"/>
              <a:buChar char="§"/>
            </a:pPr>
            <a:r>
              <a:rPr lang="fr-LU" dirty="0" smtClean="0"/>
              <a:t>Déroulement d’une partie</a:t>
            </a:r>
          </a:p>
          <a:p>
            <a:pPr lvl="1">
              <a:buClr>
                <a:schemeClr val="accent4"/>
              </a:buClr>
              <a:buFont typeface="Wingdings" panose="05000000000000000000" pitchFamily="2" charset="2"/>
              <a:buChar char="§"/>
            </a:pPr>
            <a:r>
              <a:rPr lang="fr-LU" dirty="0" smtClean="0"/>
              <a:t>Le joueur 2 choisi une pièce dans celles restantes et la donne au joueur 1</a:t>
            </a:r>
          </a:p>
          <a:p>
            <a:pPr lvl="1">
              <a:buClr>
                <a:schemeClr val="accent4"/>
              </a:buClr>
              <a:buFont typeface="Wingdings" panose="05000000000000000000" pitchFamily="2" charset="2"/>
              <a:buChar char="§"/>
            </a:pPr>
            <a:r>
              <a:rPr lang="fr-LU" dirty="0" smtClean="0"/>
              <a:t>Le joueur 1 pose cette pièce sur une case du plateau</a:t>
            </a:r>
          </a:p>
          <a:p>
            <a:pPr lvl="1">
              <a:buClr>
                <a:schemeClr val="accent4"/>
              </a:buClr>
              <a:buFont typeface="Wingdings" panose="05000000000000000000" pitchFamily="2" charset="2"/>
              <a:buChar char="§"/>
            </a:pPr>
            <a:r>
              <a:rPr lang="fr-LU" dirty="0" smtClean="0"/>
              <a:t>Le joueur 1 choisi une pièce pour le joueur 2, etc.</a:t>
            </a:r>
          </a:p>
          <a:p>
            <a:pPr lvl="1">
              <a:buClr>
                <a:schemeClr val="accent4"/>
              </a:buClr>
              <a:buFont typeface="Wingdings" panose="05000000000000000000" pitchFamily="2" charset="2"/>
              <a:buChar char="§"/>
            </a:pPr>
            <a:r>
              <a:rPr lang="fr-LU" dirty="0" smtClean="0"/>
              <a:t>Si il ne reste plus de pièces à poser : égalité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01/06/2015</a:t>
            </a:r>
            <a:endParaRPr lang="fr-LU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LU" smtClean="0"/>
              <a:t>Jeu de Quarto</a:t>
            </a:r>
            <a:endParaRPr lang="fr-LU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7E6D8-F2A0-4501-B578-A4470C97DE1B}" type="slidenum">
              <a:rPr lang="fr-LU" smtClean="0"/>
              <a:t>3</a:t>
            </a:fld>
            <a:endParaRPr lang="fr-LU"/>
          </a:p>
        </p:txBody>
      </p:sp>
    </p:spTree>
    <p:extLst>
      <p:ext uri="{BB962C8B-B14F-4D97-AF65-F5344CB8AC3E}">
        <p14:creationId xmlns:p14="http://schemas.microsoft.com/office/powerpoint/2010/main" val="3051122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LU" u="sng" dirty="0" smtClean="0"/>
              <a:t>Présentation de l’équipe	</a:t>
            </a:r>
            <a:endParaRPr lang="fr-LU" u="sng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chemeClr val="accent4"/>
              </a:buClr>
              <a:buFont typeface="Wingdings" panose="05000000000000000000" pitchFamily="2" charset="2"/>
              <a:buChar char="§"/>
            </a:pPr>
            <a:r>
              <a:rPr lang="fr-LU" dirty="0" smtClean="0"/>
              <a:t>Chef de projet : BAUD Adrien</a:t>
            </a:r>
          </a:p>
          <a:p>
            <a:pPr>
              <a:buClr>
                <a:schemeClr val="accent4"/>
              </a:buClr>
              <a:buFont typeface="Wingdings" panose="05000000000000000000" pitchFamily="2" charset="2"/>
              <a:buChar char="§"/>
            </a:pPr>
            <a:r>
              <a:rPr lang="fr-LU" dirty="0" smtClean="0"/>
              <a:t>Répartition en équipe :</a:t>
            </a:r>
          </a:p>
          <a:p>
            <a:pPr lvl="1">
              <a:buClr>
                <a:schemeClr val="accent4"/>
              </a:buClr>
              <a:buFont typeface="Wingdings" panose="05000000000000000000" pitchFamily="2" charset="2"/>
              <a:buChar char="§"/>
            </a:pPr>
            <a:r>
              <a:rPr lang="fr-LU" dirty="0" smtClean="0"/>
              <a:t>Interface graphique :</a:t>
            </a:r>
          </a:p>
          <a:p>
            <a:pPr lvl="2">
              <a:buClr>
                <a:schemeClr val="accent4"/>
              </a:buClr>
              <a:buFont typeface="Wingdings" panose="05000000000000000000" pitchFamily="2" charset="2"/>
              <a:buChar char="§"/>
            </a:pPr>
            <a:r>
              <a:rPr lang="fr-LU" dirty="0" smtClean="0"/>
              <a:t>RAYBAUD Vincent</a:t>
            </a:r>
          </a:p>
          <a:p>
            <a:pPr lvl="2">
              <a:buClr>
                <a:schemeClr val="accent4"/>
              </a:buClr>
              <a:buFont typeface="Wingdings" panose="05000000000000000000" pitchFamily="2" charset="2"/>
              <a:buChar char="§"/>
            </a:pPr>
            <a:r>
              <a:rPr lang="fr-LU" dirty="0" smtClean="0"/>
              <a:t>ROUSSEL Diego	</a:t>
            </a:r>
          </a:p>
          <a:p>
            <a:pPr lvl="1">
              <a:buClr>
                <a:schemeClr val="accent4"/>
              </a:buClr>
              <a:buFont typeface="Wingdings" panose="05000000000000000000" pitchFamily="2" charset="2"/>
              <a:buChar char="§"/>
            </a:pPr>
            <a:r>
              <a:rPr lang="fr-LU" dirty="0" smtClean="0"/>
              <a:t>Moteur du jeu :</a:t>
            </a:r>
          </a:p>
          <a:p>
            <a:pPr lvl="2">
              <a:buClr>
                <a:schemeClr val="accent4"/>
              </a:buClr>
              <a:buFont typeface="Wingdings" panose="05000000000000000000" pitchFamily="2" charset="2"/>
              <a:buChar char="§"/>
            </a:pPr>
            <a:r>
              <a:rPr lang="fr-LU" dirty="0" smtClean="0"/>
              <a:t>BAUD Adrien</a:t>
            </a:r>
          </a:p>
          <a:p>
            <a:pPr lvl="2">
              <a:buClr>
                <a:schemeClr val="accent4"/>
              </a:buClr>
              <a:buFont typeface="Wingdings" panose="05000000000000000000" pitchFamily="2" charset="2"/>
              <a:buChar char="§"/>
            </a:pPr>
            <a:r>
              <a:rPr lang="fr-LU" dirty="0" smtClean="0"/>
              <a:t>GREYL Robin</a:t>
            </a:r>
          </a:p>
          <a:p>
            <a:pPr lvl="2">
              <a:buClr>
                <a:schemeClr val="accent4"/>
              </a:buClr>
              <a:buFont typeface="Wingdings" panose="05000000000000000000" pitchFamily="2" charset="2"/>
              <a:buChar char="§"/>
            </a:pPr>
            <a:r>
              <a:rPr lang="fr-LU" dirty="0" smtClean="0"/>
              <a:t>VARREL Lilian</a:t>
            </a:r>
          </a:p>
          <a:p>
            <a:pPr lvl="1">
              <a:buClr>
                <a:schemeClr val="accent4"/>
              </a:buClr>
              <a:buFont typeface="Wingdings" panose="05000000000000000000" pitchFamily="2" charset="2"/>
              <a:buChar char="§"/>
            </a:pPr>
            <a:r>
              <a:rPr lang="fr-LU" dirty="0" smtClean="0"/>
              <a:t>Intelligence artificielle :</a:t>
            </a:r>
          </a:p>
          <a:p>
            <a:pPr lvl="2">
              <a:buClr>
                <a:schemeClr val="accent4"/>
              </a:buClr>
              <a:buFont typeface="Wingdings" panose="05000000000000000000" pitchFamily="2" charset="2"/>
              <a:buChar char="§"/>
            </a:pPr>
            <a:r>
              <a:rPr lang="fr-LU" dirty="0" smtClean="0"/>
              <a:t>CHAMPAGNON Adrien</a:t>
            </a:r>
          </a:p>
          <a:p>
            <a:pPr lvl="2">
              <a:buClr>
                <a:schemeClr val="accent4"/>
              </a:buClr>
              <a:buFont typeface="Wingdings" panose="05000000000000000000" pitchFamily="2" charset="2"/>
              <a:buChar char="§"/>
            </a:pPr>
            <a:r>
              <a:rPr lang="fr-LU" dirty="0" smtClean="0"/>
              <a:t>DEBURE Margaux</a:t>
            </a:r>
            <a:endParaRPr lang="fr-LU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01/06/2015</a:t>
            </a:r>
            <a:endParaRPr lang="fr-LU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LU" smtClean="0"/>
              <a:t>Jeu de Quarto</a:t>
            </a:r>
            <a:endParaRPr lang="fr-LU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7E6D8-F2A0-4501-B578-A4470C97DE1B}" type="slidenum">
              <a:rPr lang="fr-LU" smtClean="0"/>
              <a:t>4</a:t>
            </a:fld>
            <a:endParaRPr lang="fr-LU"/>
          </a:p>
        </p:txBody>
      </p:sp>
    </p:spTree>
    <p:extLst>
      <p:ext uri="{BB962C8B-B14F-4D97-AF65-F5344CB8AC3E}">
        <p14:creationId xmlns:p14="http://schemas.microsoft.com/office/powerpoint/2010/main" val="3530102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LU" u="sng" dirty="0" smtClean="0"/>
              <a:t>Partie technique</a:t>
            </a:r>
            <a:endParaRPr lang="fr-LU" u="sng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fr-LU" dirty="0" smtClean="0"/>
              <a:t>Langage de programmation : Java (imposé par le client)</a:t>
            </a:r>
          </a:p>
          <a:p>
            <a:pPr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fr-LU" dirty="0" smtClean="0"/>
              <a:t>Choix de l’environnement de développement : Eclipse</a:t>
            </a:r>
            <a:endParaRPr lang="fr-LU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01/06/2015</a:t>
            </a:r>
            <a:endParaRPr lang="fr-LU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LU" smtClean="0"/>
              <a:t>Jeu de Quarto</a:t>
            </a:r>
            <a:endParaRPr lang="fr-LU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7E6D8-F2A0-4501-B578-A4470C97DE1B}" type="slidenum">
              <a:rPr lang="fr-LU" smtClean="0"/>
              <a:t>5</a:t>
            </a:fld>
            <a:endParaRPr lang="fr-LU"/>
          </a:p>
        </p:txBody>
      </p:sp>
      <p:pic>
        <p:nvPicPr>
          <p:cNvPr id="7" name="Picture 4" descr="Fichier:Java Logo.sv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6767" y="365125"/>
            <a:ext cx="1210865" cy="2252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https://eclipse.org/eclipse.org-common/themes/solstice/public/images/logo/eclipse-800x18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8229" y="3553861"/>
            <a:ext cx="3807940" cy="894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7865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LU" u="sng" dirty="0" smtClean="0"/>
              <a:t>PERT</a:t>
            </a:r>
            <a:endParaRPr lang="fr-LU" u="sng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01/06/2015</a:t>
            </a:r>
            <a:endParaRPr lang="fr-LU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LU" smtClean="0"/>
              <a:t>Jeu de Quarto</a:t>
            </a:r>
            <a:endParaRPr lang="fr-LU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7E6D8-F2A0-4501-B578-A4470C97DE1B}" type="slidenum">
              <a:rPr lang="fr-LU" smtClean="0"/>
              <a:t>6</a:t>
            </a:fld>
            <a:endParaRPr lang="fr-LU"/>
          </a:p>
        </p:txBody>
      </p:sp>
      <p:sp>
        <p:nvSpPr>
          <p:cNvPr id="64" name="Ellipse 63"/>
          <p:cNvSpPr/>
          <p:nvPr/>
        </p:nvSpPr>
        <p:spPr>
          <a:xfrm>
            <a:off x="1401227" y="2683774"/>
            <a:ext cx="900000" cy="90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65" name="Connecteur droit 64"/>
          <p:cNvCxnSpPr>
            <a:stCxn id="64" idx="2"/>
            <a:endCxn id="64" idx="6"/>
          </p:cNvCxnSpPr>
          <p:nvPr/>
        </p:nvCxnSpPr>
        <p:spPr>
          <a:xfrm>
            <a:off x="1401227" y="3133774"/>
            <a:ext cx="90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65"/>
          <p:cNvCxnSpPr>
            <a:stCxn id="64" idx="2"/>
            <a:endCxn id="64" idx="6"/>
          </p:cNvCxnSpPr>
          <p:nvPr/>
        </p:nvCxnSpPr>
        <p:spPr>
          <a:xfrm>
            <a:off x="1401227" y="3133774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/>
          <p:cNvCxnSpPr>
            <a:stCxn id="64" idx="4"/>
          </p:cNvCxnSpPr>
          <p:nvPr/>
        </p:nvCxnSpPr>
        <p:spPr>
          <a:xfrm flipV="1">
            <a:off x="1851227" y="3133774"/>
            <a:ext cx="3502" cy="45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Ellipse 67"/>
          <p:cNvSpPr/>
          <p:nvPr/>
        </p:nvSpPr>
        <p:spPr>
          <a:xfrm>
            <a:off x="2885059" y="1506333"/>
            <a:ext cx="900000" cy="90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9" name="Connecteur droit 68"/>
          <p:cNvCxnSpPr>
            <a:stCxn id="68" idx="2"/>
            <a:endCxn id="68" idx="6"/>
          </p:cNvCxnSpPr>
          <p:nvPr/>
        </p:nvCxnSpPr>
        <p:spPr>
          <a:xfrm>
            <a:off x="2885059" y="1956333"/>
            <a:ext cx="90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 droit 69"/>
          <p:cNvCxnSpPr/>
          <p:nvPr/>
        </p:nvCxnSpPr>
        <p:spPr>
          <a:xfrm>
            <a:off x="2885059" y="1956333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70"/>
          <p:cNvCxnSpPr>
            <a:stCxn id="68" idx="4"/>
          </p:cNvCxnSpPr>
          <p:nvPr/>
        </p:nvCxnSpPr>
        <p:spPr>
          <a:xfrm flipV="1">
            <a:off x="3335059" y="1956333"/>
            <a:ext cx="3502" cy="45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Ellipse 71"/>
          <p:cNvSpPr/>
          <p:nvPr/>
        </p:nvSpPr>
        <p:spPr>
          <a:xfrm>
            <a:off x="4304539" y="2678477"/>
            <a:ext cx="900000" cy="90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73" name="Connecteur droit 72"/>
          <p:cNvCxnSpPr>
            <a:stCxn id="72" idx="2"/>
            <a:endCxn id="72" idx="6"/>
          </p:cNvCxnSpPr>
          <p:nvPr/>
        </p:nvCxnSpPr>
        <p:spPr>
          <a:xfrm>
            <a:off x="4304539" y="3128477"/>
            <a:ext cx="90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 droit 73"/>
          <p:cNvCxnSpPr>
            <a:stCxn id="72" idx="2"/>
            <a:endCxn id="72" idx="6"/>
          </p:cNvCxnSpPr>
          <p:nvPr/>
        </p:nvCxnSpPr>
        <p:spPr>
          <a:xfrm>
            <a:off x="4304539" y="3128477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 droit 74"/>
          <p:cNvCxnSpPr>
            <a:stCxn id="72" idx="4"/>
          </p:cNvCxnSpPr>
          <p:nvPr/>
        </p:nvCxnSpPr>
        <p:spPr>
          <a:xfrm flipV="1">
            <a:off x="4754539" y="3128477"/>
            <a:ext cx="3502" cy="45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Ellipse 75"/>
          <p:cNvSpPr/>
          <p:nvPr/>
        </p:nvSpPr>
        <p:spPr>
          <a:xfrm>
            <a:off x="6694314" y="2672993"/>
            <a:ext cx="900000" cy="90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7" name="Connecteur droit 76"/>
          <p:cNvCxnSpPr>
            <a:stCxn id="76" idx="2"/>
            <a:endCxn id="76" idx="6"/>
          </p:cNvCxnSpPr>
          <p:nvPr/>
        </p:nvCxnSpPr>
        <p:spPr>
          <a:xfrm>
            <a:off x="6694314" y="3122993"/>
            <a:ext cx="90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eur droit 77"/>
          <p:cNvCxnSpPr>
            <a:stCxn id="76" idx="2"/>
            <a:endCxn id="76" idx="6"/>
          </p:cNvCxnSpPr>
          <p:nvPr/>
        </p:nvCxnSpPr>
        <p:spPr>
          <a:xfrm>
            <a:off x="6694314" y="3122993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eur droit 78"/>
          <p:cNvCxnSpPr>
            <a:stCxn id="76" idx="4"/>
          </p:cNvCxnSpPr>
          <p:nvPr/>
        </p:nvCxnSpPr>
        <p:spPr>
          <a:xfrm flipV="1">
            <a:off x="7144314" y="3122993"/>
            <a:ext cx="3502" cy="45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Ellipse 79"/>
          <p:cNvSpPr/>
          <p:nvPr/>
        </p:nvSpPr>
        <p:spPr>
          <a:xfrm>
            <a:off x="9625330" y="2671930"/>
            <a:ext cx="900000" cy="90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1" name="Connecteur droit 80"/>
          <p:cNvCxnSpPr>
            <a:stCxn id="80" idx="2"/>
            <a:endCxn id="80" idx="6"/>
          </p:cNvCxnSpPr>
          <p:nvPr/>
        </p:nvCxnSpPr>
        <p:spPr>
          <a:xfrm>
            <a:off x="9625330" y="3121930"/>
            <a:ext cx="90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81"/>
          <p:cNvCxnSpPr>
            <a:stCxn id="80" idx="2"/>
            <a:endCxn id="80" idx="6"/>
          </p:cNvCxnSpPr>
          <p:nvPr/>
        </p:nvCxnSpPr>
        <p:spPr>
          <a:xfrm>
            <a:off x="9625330" y="3121930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eur droit 82"/>
          <p:cNvCxnSpPr>
            <a:stCxn id="80" idx="4"/>
          </p:cNvCxnSpPr>
          <p:nvPr/>
        </p:nvCxnSpPr>
        <p:spPr>
          <a:xfrm flipV="1">
            <a:off x="10075330" y="3121930"/>
            <a:ext cx="3502" cy="45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Ellipse 83"/>
          <p:cNvSpPr/>
          <p:nvPr/>
        </p:nvSpPr>
        <p:spPr>
          <a:xfrm>
            <a:off x="2217518" y="5609896"/>
            <a:ext cx="900000" cy="90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5" name="Connecteur droit 84"/>
          <p:cNvCxnSpPr>
            <a:stCxn id="84" idx="2"/>
            <a:endCxn id="84" idx="6"/>
          </p:cNvCxnSpPr>
          <p:nvPr/>
        </p:nvCxnSpPr>
        <p:spPr>
          <a:xfrm>
            <a:off x="2217518" y="6059896"/>
            <a:ext cx="90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eur droit 85"/>
          <p:cNvCxnSpPr>
            <a:stCxn id="84" idx="2"/>
            <a:endCxn id="84" idx="6"/>
          </p:cNvCxnSpPr>
          <p:nvPr/>
        </p:nvCxnSpPr>
        <p:spPr>
          <a:xfrm>
            <a:off x="2217518" y="6059896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86"/>
          <p:cNvCxnSpPr>
            <a:stCxn id="84" idx="4"/>
          </p:cNvCxnSpPr>
          <p:nvPr/>
        </p:nvCxnSpPr>
        <p:spPr>
          <a:xfrm flipV="1">
            <a:off x="2667518" y="6059896"/>
            <a:ext cx="3502" cy="45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Ellipse 87"/>
          <p:cNvSpPr/>
          <p:nvPr/>
        </p:nvSpPr>
        <p:spPr>
          <a:xfrm>
            <a:off x="4767636" y="5598051"/>
            <a:ext cx="900000" cy="90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9" name="Connecteur droit 88"/>
          <p:cNvCxnSpPr>
            <a:stCxn id="88" idx="2"/>
            <a:endCxn id="88" idx="6"/>
          </p:cNvCxnSpPr>
          <p:nvPr/>
        </p:nvCxnSpPr>
        <p:spPr>
          <a:xfrm>
            <a:off x="4767636" y="6048051"/>
            <a:ext cx="90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eur droit 89"/>
          <p:cNvCxnSpPr>
            <a:stCxn id="88" idx="2"/>
            <a:endCxn id="88" idx="6"/>
          </p:cNvCxnSpPr>
          <p:nvPr/>
        </p:nvCxnSpPr>
        <p:spPr>
          <a:xfrm>
            <a:off x="4767636" y="6048051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eur droit 90"/>
          <p:cNvCxnSpPr>
            <a:stCxn id="88" idx="4"/>
          </p:cNvCxnSpPr>
          <p:nvPr/>
        </p:nvCxnSpPr>
        <p:spPr>
          <a:xfrm flipV="1">
            <a:off x="5217636" y="6048051"/>
            <a:ext cx="3502" cy="45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eur en angle 91"/>
          <p:cNvCxnSpPr>
            <a:stCxn id="64" idx="0"/>
            <a:endCxn id="68" idx="2"/>
          </p:cNvCxnSpPr>
          <p:nvPr/>
        </p:nvCxnSpPr>
        <p:spPr>
          <a:xfrm rot="5400000" flipH="1" flipV="1">
            <a:off x="2004423" y="1803138"/>
            <a:ext cx="727441" cy="1033832"/>
          </a:xfrm>
          <a:prstGeom prst="bentConnector2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eur en angle 92"/>
          <p:cNvCxnSpPr>
            <a:stCxn id="68" idx="6"/>
            <a:endCxn id="72" idx="0"/>
          </p:cNvCxnSpPr>
          <p:nvPr/>
        </p:nvCxnSpPr>
        <p:spPr>
          <a:xfrm>
            <a:off x="3785059" y="1956333"/>
            <a:ext cx="969480" cy="722144"/>
          </a:xfrm>
          <a:prstGeom prst="bentConnector2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eur en angle 93"/>
          <p:cNvCxnSpPr>
            <a:stCxn id="64" idx="6"/>
            <a:endCxn id="72" idx="2"/>
          </p:cNvCxnSpPr>
          <p:nvPr/>
        </p:nvCxnSpPr>
        <p:spPr>
          <a:xfrm flipV="1">
            <a:off x="2301227" y="3128477"/>
            <a:ext cx="2003312" cy="5297"/>
          </a:xfrm>
          <a:prstGeom prst="bentConnector3">
            <a:avLst>
              <a:gd name="adj1" fmla="val 243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eur en angle 94"/>
          <p:cNvCxnSpPr>
            <a:stCxn id="72" idx="6"/>
            <a:endCxn id="76" idx="2"/>
          </p:cNvCxnSpPr>
          <p:nvPr/>
        </p:nvCxnSpPr>
        <p:spPr>
          <a:xfrm flipV="1">
            <a:off x="5204539" y="3122993"/>
            <a:ext cx="1489775" cy="5484"/>
          </a:xfrm>
          <a:prstGeom prst="bentConnector3">
            <a:avLst>
              <a:gd name="adj1" fmla="val 1340"/>
            </a:avLst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eur en angle 95"/>
          <p:cNvCxnSpPr>
            <a:stCxn id="76" idx="0"/>
            <a:endCxn id="80" idx="0"/>
          </p:cNvCxnSpPr>
          <p:nvPr/>
        </p:nvCxnSpPr>
        <p:spPr>
          <a:xfrm rot="5400000" flipH="1" flipV="1">
            <a:off x="8609291" y="1206954"/>
            <a:ext cx="1063" cy="2931016"/>
          </a:xfrm>
          <a:prstGeom prst="bentConnector3">
            <a:avLst>
              <a:gd name="adj1" fmla="val 21605174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eur en angle 96"/>
          <p:cNvCxnSpPr>
            <a:stCxn id="76" idx="4"/>
            <a:endCxn id="80" idx="4"/>
          </p:cNvCxnSpPr>
          <p:nvPr/>
        </p:nvCxnSpPr>
        <p:spPr>
          <a:xfrm rot="5400000" flipH="1" flipV="1">
            <a:off x="8609290" y="2106954"/>
            <a:ext cx="1063" cy="2931016"/>
          </a:xfrm>
          <a:prstGeom prst="bentConnector3">
            <a:avLst>
              <a:gd name="adj1" fmla="val -21505174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eur en angle 97"/>
          <p:cNvCxnSpPr>
            <a:stCxn id="76" idx="6"/>
            <a:endCxn id="80" idx="2"/>
          </p:cNvCxnSpPr>
          <p:nvPr/>
        </p:nvCxnSpPr>
        <p:spPr>
          <a:xfrm flipV="1">
            <a:off x="7594314" y="3121930"/>
            <a:ext cx="2031016" cy="1063"/>
          </a:xfrm>
          <a:prstGeom prst="bentConnector3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eur en angle 98"/>
          <p:cNvCxnSpPr>
            <a:stCxn id="80" idx="6"/>
            <a:endCxn id="84" idx="2"/>
          </p:cNvCxnSpPr>
          <p:nvPr/>
        </p:nvCxnSpPr>
        <p:spPr>
          <a:xfrm flipH="1">
            <a:off x="2217518" y="3121930"/>
            <a:ext cx="8307812" cy="2937966"/>
          </a:xfrm>
          <a:prstGeom prst="bentConnector5">
            <a:avLst>
              <a:gd name="adj1" fmla="val -2752"/>
              <a:gd name="adj2" fmla="val 50000"/>
              <a:gd name="adj3" fmla="val 102752"/>
            </a:avLst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eur en angle 99"/>
          <p:cNvCxnSpPr>
            <a:stCxn id="84" idx="6"/>
            <a:endCxn id="88" idx="2"/>
          </p:cNvCxnSpPr>
          <p:nvPr/>
        </p:nvCxnSpPr>
        <p:spPr>
          <a:xfrm flipV="1">
            <a:off x="3117518" y="6048051"/>
            <a:ext cx="1650118" cy="11845"/>
          </a:xfrm>
          <a:prstGeom prst="bentConnector3">
            <a:avLst>
              <a:gd name="adj1" fmla="val 1076"/>
            </a:avLst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ZoneTexte 100"/>
          <p:cNvSpPr txBox="1"/>
          <p:nvPr/>
        </p:nvSpPr>
        <p:spPr>
          <a:xfrm>
            <a:off x="838200" y="1258197"/>
            <a:ext cx="21547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Apprentissage </a:t>
            </a:r>
          </a:p>
          <a:p>
            <a:r>
              <a:rPr lang="fr-FR" dirty="0"/>
              <a:t> </a:t>
            </a:r>
            <a:r>
              <a:rPr lang="fr-FR" dirty="0" smtClean="0"/>
              <a:t>    du Java (4 </a:t>
            </a:r>
            <a:r>
              <a:rPr lang="fr-FR" dirty="0" err="1" smtClean="0"/>
              <a:t>sm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102" name="ZoneTexte 101"/>
          <p:cNvSpPr txBox="1"/>
          <p:nvPr/>
        </p:nvSpPr>
        <p:spPr>
          <a:xfrm>
            <a:off x="3842903" y="1367522"/>
            <a:ext cx="20319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Entrainement sur le</a:t>
            </a:r>
          </a:p>
          <a:p>
            <a:r>
              <a:rPr lang="fr-FR" dirty="0"/>
              <a:t>j</a:t>
            </a:r>
            <a:r>
              <a:rPr lang="fr-FR" dirty="0" smtClean="0"/>
              <a:t>eu </a:t>
            </a:r>
            <a:r>
              <a:rPr lang="fr-FR" dirty="0" smtClean="0"/>
              <a:t>de dame (4 </a:t>
            </a:r>
            <a:r>
              <a:rPr lang="fr-FR" dirty="0" err="1" smtClean="0"/>
              <a:t>sm</a:t>
            </a:r>
            <a:r>
              <a:rPr lang="fr-FR" dirty="0" smtClean="0"/>
              <a:t>)</a:t>
            </a:r>
          </a:p>
        </p:txBody>
      </p:sp>
      <p:sp>
        <p:nvSpPr>
          <p:cNvPr id="103" name="ZoneTexte 102"/>
          <p:cNvSpPr txBox="1"/>
          <p:nvPr/>
        </p:nvSpPr>
        <p:spPr>
          <a:xfrm>
            <a:off x="2169387" y="3277355"/>
            <a:ext cx="21075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Découverte du jeu </a:t>
            </a:r>
          </a:p>
          <a:p>
            <a:r>
              <a:rPr lang="fr-FR" dirty="0"/>
              <a:t>d</a:t>
            </a:r>
            <a:r>
              <a:rPr lang="fr-FR" dirty="0" smtClean="0"/>
              <a:t>e </a:t>
            </a:r>
            <a:r>
              <a:rPr lang="fr-FR" dirty="0" smtClean="0"/>
              <a:t>Quarto et </a:t>
            </a:r>
          </a:p>
          <a:p>
            <a:r>
              <a:rPr lang="fr-FR" dirty="0" smtClean="0"/>
              <a:t>des stratégies (7 </a:t>
            </a:r>
            <a:r>
              <a:rPr lang="fr-FR" dirty="0" err="1" smtClean="0"/>
              <a:t>sm</a:t>
            </a:r>
            <a:r>
              <a:rPr lang="fr-FR" dirty="0" smtClean="0"/>
              <a:t>)</a:t>
            </a:r>
          </a:p>
        </p:txBody>
      </p:sp>
      <p:sp>
        <p:nvSpPr>
          <p:cNvPr id="104" name="ZoneTexte 103"/>
          <p:cNvSpPr txBox="1"/>
          <p:nvPr/>
        </p:nvSpPr>
        <p:spPr>
          <a:xfrm>
            <a:off x="5071370" y="3134194"/>
            <a:ext cx="240001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Écriture des </a:t>
            </a:r>
          </a:p>
          <a:p>
            <a:r>
              <a:rPr lang="fr-FR" dirty="0" smtClean="0"/>
              <a:t>définitions des </a:t>
            </a:r>
          </a:p>
          <a:p>
            <a:r>
              <a:rPr lang="fr-FR" dirty="0" smtClean="0"/>
              <a:t>classes et </a:t>
            </a:r>
          </a:p>
          <a:p>
            <a:r>
              <a:rPr lang="fr-FR" dirty="0" smtClean="0"/>
              <a:t>des fonctions (2 </a:t>
            </a:r>
            <a:r>
              <a:rPr lang="fr-FR" dirty="0" err="1" smtClean="0"/>
              <a:t>sm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105" name="ZoneTexte 104"/>
          <p:cNvSpPr txBox="1"/>
          <p:nvPr/>
        </p:nvSpPr>
        <p:spPr>
          <a:xfrm>
            <a:off x="7143091" y="1982950"/>
            <a:ext cx="2663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Interface graphique </a:t>
            </a:r>
            <a:r>
              <a:rPr lang="fr-FR" dirty="0" smtClean="0"/>
              <a:t>(6 </a:t>
            </a:r>
            <a:r>
              <a:rPr lang="fr-FR" dirty="0" err="1" smtClean="0"/>
              <a:t>sm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106" name="ZoneTexte 105"/>
          <p:cNvSpPr txBox="1"/>
          <p:nvPr/>
        </p:nvSpPr>
        <p:spPr>
          <a:xfrm>
            <a:off x="7407451" y="2562100"/>
            <a:ext cx="2174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Moteur du jeu </a:t>
            </a:r>
            <a:r>
              <a:rPr lang="fr-FR" dirty="0" smtClean="0"/>
              <a:t>(7 </a:t>
            </a:r>
            <a:r>
              <a:rPr lang="fr-FR" dirty="0" err="1" smtClean="0"/>
              <a:t>sm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107" name="ZoneTexte 106"/>
          <p:cNvSpPr txBox="1"/>
          <p:nvPr/>
        </p:nvSpPr>
        <p:spPr>
          <a:xfrm>
            <a:off x="7056528" y="3839594"/>
            <a:ext cx="2890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Intelligence artificielle </a:t>
            </a:r>
            <a:r>
              <a:rPr lang="fr-FR" dirty="0" smtClean="0"/>
              <a:t>(6 </a:t>
            </a:r>
            <a:r>
              <a:rPr lang="fr-FR" dirty="0" err="1" smtClean="0"/>
              <a:t>sm</a:t>
            </a:r>
            <a:r>
              <a:rPr lang="fr-FR" dirty="0"/>
              <a:t>)</a:t>
            </a:r>
          </a:p>
        </p:txBody>
      </p:sp>
      <p:sp>
        <p:nvSpPr>
          <p:cNvPr id="108" name="ZoneTexte 107"/>
          <p:cNvSpPr txBox="1"/>
          <p:nvPr/>
        </p:nvSpPr>
        <p:spPr>
          <a:xfrm>
            <a:off x="3338784" y="4637262"/>
            <a:ext cx="7417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Mise en commun &amp; création d’un prototype fonctionnel </a:t>
            </a:r>
            <a:r>
              <a:rPr lang="fr-FR" dirty="0" smtClean="0"/>
              <a:t>(4 </a:t>
            </a:r>
            <a:r>
              <a:rPr lang="fr-FR" dirty="0" err="1" smtClean="0"/>
              <a:t>sm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109" name="ZoneTexte 108"/>
          <p:cNvSpPr txBox="1"/>
          <p:nvPr/>
        </p:nvSpPr>
        <p:spPr>
          <a:xfrm>
            <a:off x="3066285" y="6174885"/>
            <a:ext cx="20345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Finalisation</a:t>
            </a:r>
          </a:p>
          <a:p>
            <a:r>
              <a:rPr lang="fr-FR" dirty="0" smtClean="0"/>
              <a:t>Optimisation </a:t>
            </a:r>
            <a:r>
              <a:rPr lang="fr-FR" dirty="0" smtClean="0"/>
              <a:t>(4 </a:t>
            </a:r>
            <a:r>
              <a:rPr lang="fr-FR" dirty="0" err="1" smtClean="0"/>
              <a:t>sm</a:t>
            </a:r>
            <a:r>
              <a:rPr lang="fr-FR" dirty="0" smtClean="0"/>
              <a:t>)</a:t>
            </a:r>
          </a:p>
        </p:txBody>
      </p:sp>
      <p:sp>
        <p:nvSpPr>
          <p:cNvPr id="110" name="ZoneTexte 109"/>
          <p:cNvSpPr txBox="1"/>
          <p:nvPr/>
        </p:nvSpPr>
        <p:spPr>
          <a:xfrm>
            <a:off x="1530314" y="3159173"/>
            <a:ext cx="826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0    0</a:t>
            </a:r>
            <a:endParaRPr lang="fr-FR" dirty="0"/>
          </a:p>
        </p:txBody>
      </p:sp>
      <p:sp>
        <p:nvSpPr>
          <p:cNvPr id="111" name="Rectangle 110"/>
          <p:cNvSpPr/>
          <p:nvPr/>
        </p:nvSpPr>
        <p:spPr>
          <a:xfrm>
            <a:off x="4838365" y="6057471"/>
            <a:ext cx="7585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25  25</a:t>
            </a:r>
            <a:endParaRPr lang="fr-FR" dirty="0"/>
          </a:p>
        </p:txBody>
      </p:sp>
      <p:sp>
        <p:nvSpPr>
          <p:cNvPr id="112" name="Rectangle 111"/>
          <p:cNvSpPr/>
          <p:nvPr/>
        </p:nvSpPr>
        <p:spPr>
          <a:xfrm>
            <a:off x="3040158" y="1947063"/>
            <a:ext cx="6479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lain" startAt="4"/>
            </a:pPr>
            <a:r>
              <a:rPr lang="fr-FR" dirty="0"/>
              <a:t>4</a:t>
            </a:r>
            <a:endParaRPr lang="fr-FR" dirty="0" smtClean="0"/>
          </a:p>
        </p:txBody>
      </p:sp>
      <p:sp>
        <p:nvSpPr>
          <p:cNvPr id="113" name="Rectangle 112"/>
          <p:cNvSpPr/>
          <p:nvPr/>
        </p:nvSpPr>
        <p:spPr>
          <a:xfrm>
            <a:off x="4410053" y="3137897"/>
            <a:ext cx="6591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lain" startAt="8"/>
            </a:pPr>
            <a:r>
              <a:rPr lang="fr-FR" dirty="0" smtClean="0"/>
              <a:t>8</a:t>
            </a:r>
          </a:p>
        </p:txBody>
      </p:sp>
      <p:sp>
        <p:nvSpPr>
          <p:cNvPr id="114" name="Rectangle 113"/>
          <p:cNvSpPr/>
          <p:nvPr/>
        </p:nvSpPr>
        <p:spPr>
          <a:xfrm>
            <a:off x="6730158" y="3092629"/>
            <a:ext cx="825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10  </a:t>
            </a:r>
            <a:r>
              <a:rPr lang="fr-FR" dirty="0" smtClean="0"/>
              <a:t> 10</a:t>
            </a:r>
            <a:endParaRPr lang="fr-FR" dirty="0"/>
          </a:p>
        </p:txBody>
      </p:sp>
      <p:sp>
        <p:nvSpPr>
          <p:cNvPr id="115" name="Rectangle 114"/>
          <p:cNvSpPr/>
          <p:nvPr/>
        </p:nvSpPr>
        <p:spPr>
          <a:xfrm>
            <a:off x="9657168" y="3110265"/>
            <a:ext cx="8114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17   17</a:t>
            </a:r>
            <a:endParaRPr lang="fr-FR" dirty="0"/>
          </a:p>
        </p:txBody>
      </p:sp>
      <p:sp>
        <p:nvSpPr>
          <p:cNvPr id="116" name="Rectangle 115"/>
          <p:cNvSpPr/>
          <p:nvPr/>
        </p:nvSpPr>
        <p:spPr>
          <a:xfrm>
            <a:off x="2299141" y="6066267"/>
            <a:ext cx="7585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21</a:t>
            </a:r>
            <a:r>
              <a:rPr lang="fr-FR" dirty="0" smtClean="0"/>
              <a:t>  21</a:t>
            </a:r>
            <a:endParaRPr lang="fr-FR" dirty="0"/>
          </a:p>
        </p:txBody>
      </p:sp>
      <p:sp>
        <p:nvSpPr>
          <p:cNvPr id="117" name="ZoneTexte 116"/>
          <p:cNvSpPr txBox="1"/>
          <p:nvPr/>
        </p:nvSpPr>
        <p:spPr>
          <a:xfrm>
            <a:off x="9212465" y="6066267"/>
            <a:ext cx="2375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(délais en semaine)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88548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LU" u="sng" dirty="0" smtClean="0"/>
              <a:t>Diagramme de GANTT</a:t>
            </a:r>
            <a:endParaRPr lang="fr-LU" u="sng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01/06/2015</a:t>
            </a:r>
            <a:endParaRPr lang="fr-LU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LU" smtClean="0"/>
              <a:t>Jeu de Quarto</a:t>
            </a:r>
            <a:endParaRPr lang="fr-LU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7E6D8-F2A0-4501-B578-A4470C97DE1B}" type="slidenum">
              <a:rPr lang="fr-LU" smtClean="0"/>
              <a:t>7</a:t>
            </a:fld>
            <a:endParaRPr lang="fr-LU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90749"/>
            <a:ext cx="12192000" cy="3310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9007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LU" u="sng" dirty="0" smtClean="0"/>
              <a:t>GANTT des ressources</a:t>
            </a:r>
            <a:endParaRPr lang="fr-LU" u="sng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01/06/2015</a:t>
            </a:r>
            <a:endParaRPr lang="fr-LU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LU" smtClean="0"/>
              <a:t>Jeu de Quarto</a:t>
            </a:r>
            <a:endParaRPr lang="fr-LU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7E6D8-F2A0-4501-B578-A4470C97DE1B}" type="slidenum">
              <a:rPr lang="fr-LU" smtClean="0"/>
              <a:t>8</a:t>
            </a:fld>
            <a:endParaRPr lang="fr-LU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4410" y="1690688"/>
            <a:ext cx="8639666" cy="4665662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1203819" y="1690688"/>
            <a:ext cx="1005981" cy="459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700"/>
              </a:lnSpc>
            </a:pPr>
            <a:r>
              <a:rPr lang="fr-LU" dirty="0" smtClean="0"/>
              <a:t>Robin</a:t>
            </a:r>
          </a:p>
          <a:p>
            <a:pPr>
              <a:lnSpc>
                <a:spcPts val="2700"/>
              </a:lnSpc>
            </a:pPr>
            <a:endParaRPr lang="fr-LU" dirty="0"/>
          </a:p>
          <a:p>
            <a:pPr>
              <a:lnSpc>
                <a:spcPts val="2700"/>
              </a:lnSpc>
            </a:pPr>
            <a:r>
              <a:rPr lang="fr-LU" dirty="0" smtClean="0"/>
              <a:t>Adrien B</a:t>
            </a:r>
          </a:p>
          <a:p>
            <a:pPr>
              <a:lnSpc>
                <a:spcPts val="2700"/>
              </a:lnSpc>
            </a:pPr>
            <a:endParaRPr lang="fr-LU" dirty="0"/>
          </a:p>
          <a:p>
            <a:pPr>
              <a:lnSpc>
                <a:spcPts val="2700"/>
              </a:lnSpc>
            </a:pPr>
            <a:r>
              <a:rPr lang="fr-LU" dirty="0" smtClean="0"/>
              <a:t>Lilian</a:t>
            </a:r>
          </a:p>
          <a:p>
            <a:pPr>
              <a:lnSpc>
                <a:spcPts val="2700"/>
              </a:lnSpc>
            </a:pPr>
            <a:endParaRPr lang="fr-LU" dirty="0"/>
          </a:p>
          <a:p>
            <a:pPr>
              <a:lnSpc>
                <a:spcPts val="2700"/>
              </a:lnSpc>
            </a:pPr>
            <a:r>
              <a:rPr lang="fr-LU" dirty="0" smtClean="0"/>
              <a:t>Margaux</a:t>
            </a:r>
          </a:p>
          <a:p>
            <a:pPr>
              <a:lnSpc>
                <a:spcPts val="2700"/>
              </a:lnSpc>
            </a:pPr>
            <a:endParaRPr lang="fr-LU" dirty="0"/>
          </a:p>
          <a:p>
            <a:pPr>
              <a:lnSpc>
                <a:spcPts val="2700"/>
              </a:lnSpc>
            </a:pPr>
            <a:r>
              <a:rPr lang="fr-LU" dirty="0" smtClean="0"/>
              <a:t>Adrien C</a:t>
            </a:r>
          </a:p>
          <a:p>
            <a:pPr>
              <a:lnSpc>
                <a:spcPts val="2700"/>
              </a:lnSpc>
            </a:pPr>
            <a:endParaRPr lang="fr-LU" dirty="0"/>
          </a:p>
          <a:p>
            <a:pPr>
              <a:lnSpc>
                <a:spcPts val="2700"/>
              </a:lnSpc>
            </a:pPr>
            <a:r>
              <a:rPr lang="fr-LU" dirty="0" smtClean="0"/>
              <a:t>Diego</a:t>
            </a:r>
          </a:p>
          <a:p>
            <a:pPr>
              <a:lnSpc>
                <a:spcPts val="2700"/>
              </a:lnSpc>
            </a:pPr>
            <a:endParaRPr lang="fr-LU" dirty="0"/>
          </a:p>
          <a:p>
            <a:pPr>
              <a:lnSpc>
                <a:spcPts val="2700"/>
              </a:lnSpc>
            </a:pPr>
            <a:r>
              <a:rPr lang="fr-LU" dirty="0" smtClean="0"/>
              <a:t>Vincent</a:t>
            </a:r>
            <a:endParaRPr lang="fr-LU" dirty="0"/>
          </a:p>
        </p:txBody>
      </p:sp>
    </p:spTree>
    <p:extLst>
      <p:ext uri="{BB962C8B-B14F-4D97-AF65-F5344CB8AC3E}">
        <p14:creationId xmlns:p14="http://schemas.microsoft.com/office/powerpoint/2010/main" val="18765863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235868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fr-LU" sz="8000" dirty="0" smtClean="0"/>
              <a:t>Moteur de jeu</a:t>
            </a:r>
            <a:endParaRPr lang="fr-LU" sz="800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01/06/2015</a:t>
            </a:r>
            <a:endParaRPr lang="fr-LU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LU" smtClean="0"/>
              <a:t>Jeu de Quarto</a:t>
            </a:r>
            <a:endParaRPr lang="fr-LU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7E6D8-F2A0-4501-B578-A4470C97DE1B}" type="slidenum">
              <a:rPr lang="fr-LU" smtClean="0"/>
              <a:t>9</a:t>
            </a:fld>
            <a:endParaRPr lang="fr-LU"/>
          </a:p>
        </p:txBody>
      </p:sp>
    </p:spTree>
    <p:extLst>
      <p:ext uri="{BB962C8B-B14F-4D97-AF65-F5344CB8AC3E}">
        <p14:creationId xmlns:p14="http://schemas.microsoft.com/office/powerpoint/2010/main" val="8935662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Jaune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</TotalTime>
  <Words>504</Words>
  <Application>Microsoft Office PowerPoint</Application>
  <PresentationFormat>Grand écran</PresentationFormat>
  <Paragraphs>145</Paragraphs>
  <Slides>15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Wingdings</vt:lpstr>
      <vt:lpstr>Office Theme</vt:lpstr>
      <vt:lpstr>Projet d’Informatique 1 - Création d’un jeu de Quarto</vt:lpstr>
      <vt:lpstr>Objectifs</vt:lpstr>
      <vt:lpstr>Principe du jeu</vt:lpstr>
      <vt:lpstr>Présentation de l’équipe </vt:lpstr>
      <vt:lpstr>Partie technique</vt:lpstr>
      <vt:lpstr>PERT</vt:lpstr>
      <vt:lpstr>Diagramme de GANTT</vt:lpstr>
      <vt:lpstr>GANTT des ressources</vt:lpstr>
      <vt:lpstr>Moteur de jeu</vt:lpstr>
      <vt:lpstr>Présentation PowerPoint</vt:lpstr>
      <vt:lpstr>Intelligence artificielle</vt:lpstr>
      <vt:lpstr>Moyens &amp; Ressources</vt:lpstr>
      <vt:lpstr>Communication</vt:lpstr>
      <vt:lpstr>Remerciements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d’Informatique 1 - Création d’un jeu de Quarto</dc:title>
  <dc:creator>Robin</dc:creator>
  <cp:lastModifiedBy>Robin</cp:lastModifiedBy>
  <cp:revision>6</cp:revision>
  <dcterms:created xsi:type="dcterms:W3CDTF">2015-05-29T15:15:20Z</dcterms:created>
  <dcterms:modified xsi:type="dcterms:W3CDTF">2015-05-29T16:01:13Z</dcterms:modified>
</cp:coreProperties>
</file>