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Cabin"/>
      <p:regular r:id="rId27"/>
      <p:bold r:id="rId28"/>
      <p:italic r:id="rId29"/>
      <p:boldItalic r:id="rId30"/>
    </p:embeddedFont>
    <p:embeddedFont>
      <p:font typeface="Roboto Mono Light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0B77F6-4F7E-4D33-815E-C7C05810F84D}">
  <a:tblStyle styleId="{200B77F6-4F7E-4D33-815E-C7C05810F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FA4064B-0F67-45DC-AA41-AEE62F8E54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bin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Light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Light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Light-bold.fntdata"/><Relationship Id="rId13" Type="http://schemas.openxmlformats.org/officeDocument/2006/relationships/slide" Target="slides/slide6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5.xml"/><Relationship Id="rId34" Type="http://schemas.openxmlformats.org/officeDocument/2006/relationships/font" Target="fonts/RobotoMono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7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0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9.xml"/><Relationship Id="rId38" Type="http://schemas.openxmlformats.org/officeDocument/2006/relationships/font" Target="fonts/RobotoLight-boldItalic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dc41a73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dc41a73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e8ae5053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e8ae5053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ae8ae5053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ae8ae5053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e8ae5053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e8ae5053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dc41a7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dc41a7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dc41a73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dc41a73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dc41a73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adc41a73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dc41a73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dc41a73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dc41a735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dc41a73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dc41a73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dc41a73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dc41a73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dc41a73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Shelle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302056" y="521553"/>
            <a:ext cx="1560245" cy="364854"/>
            <a:chOff x="214850" y="1943475"/>
            <a:chExt cx="7031300" cy="1644225"/>
          </a:xfrm>
        </p:grpSpPr>
        <p:sp>
          <p:nvSpPr>
            <p:cNvPr id="56" name="Google Shape;56;p14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98984" y="166781"/>
            <a:ext cx="137784" cy="4701477"/>
            <a:chOff x="3728075" y="406975"/>
            <a:chExt cx="139500" cy="4760025"/>
          </a:xfrm>
        </p:grpSpPr>
        <p:sp>
          <p:nvSpPr>
            <p:cNvPr id="72" name="Google Shape;72;p14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1" name="Google Shape;101;p14"/>
          <p:cNvCxnSpPr/>
          <p:nvPr/>
        </p:nvCxnSpPr>
        <p:spPr>
          <a:xfrm>
            <a:off x="5306374" y="4160717"/>
            <a:ext cx="3126900" cy="0"/>
          </a:xfrm>
          <a:prstGeom prst="straightConnector1">
            <a:avLst/>
          </a:prstGeom>
          <a:noFill/>
          <a:ln cap="flat" cmpd="sng" w="9525">
            <a:solidFill>
              <a:srgbClr val="2B2B2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-231" y="8"/>
            <a:ext cx="338139" cy="5152189"/>
            <a:chOff x="3627625" y="238125"/>
            <a:chExt cx="342350" cy="5216350"/>
          </a:xfrm>
        </p:grpSpPr>
        <p:sp>
          <p:nvSpPr>
            <p:cNvPr id="104" name="Google Shape;104;p15"/>
            <p:cNvSpPr/>
            <p:nvPr/>
          </p:nvSpPr>
          <p:spPr>
            <a:xfrm>
              <a:off x="3627625" y="238125"/>
              <a:ext cx="342350" cy="5216350"/>
            </a:xfrm>
            <a:custGeom>
              <a:rect b="b" l="l" r="r" t="t"/>
              <a:pathLst>
                <a:path extrusionOk="0" h="208654" w="13694">
                  <a:moveTo>
                    <a:pt x="0" y="0"/>
                  </a:moveTo>
                  <a:lnTo>
                    <a:pt x="0" y="208576"/>
                  </a:lnTo>
                  <a:lnTo>
                    <a:pt x="13694" y="208654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5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None/>
              <a:defRPr sz="2000">
                <a:solidFill>
                  <a:srgbClr val="2B2B2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776300" y="0"/>
            <a:ext cx="0" cy="676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5"/>
          <p:cNvSpPr/>
          <p:nvPr/>
        </p:nvSpPr>
        <p:spPr>
          <a:xfrm>
            <a:off x="758000" y="659600"/>
            <a:ext cx="36600" cy="36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138" name="Google Shape;138;p15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-231" y="8"/>
            <a:ext cx="338139" cy="5152189"/>
            <a:chOff x="3627625" y="238125"/>
            <a:chExt cx="342350" cy="5216350"/>
          </a:xfrm>
        </p:grpSpPr>
        <p:sp>
          <p:nvSpPr>
            <p:cNvPr id="155" name="Google Shape;155;p16"/>
            <p:cNvSpPr/>
            <p:nvPr/>
          </p:nvSpPr>
          <p:spPr>
            <a:xfrm>
              <a:off x="3627625" y="238125"/>
              <a:ext cx="342350" cy="5216350"/>
            </a:xfrm>
            <a:custGeom>
              <a:rect b="b" l="l" r="r" t="t"/>
              <a:pathLst>
                <a:path extrusionOk="0" h="208654" w="13694">
                  <a:moveTo>
                    <a:pt x="0" y="0"/>
                  </a:moveTo>
                  <a:lnTo>
                    <a:pt x="0" y="208576"/>
                  </a:lnTo>
                  <a:lnTo>
                    <a:pt x="13694" y="208654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16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None/>
              <a:defRPr sz="2000">
                <a:solidFill>
                  <a:srgbClr val="2B2B2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87" name="Google Shape;187;p16"/>
          <p:cNvCxnSpPr/>
          <p:nvPr/>
        </p:nvCxnSpPr>
        <p:spPr>
          <a:xfrm>
            <a:off x="776300" y="0"/>
            <a:ext cx="0" cy="676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758000" y="659600"/>
            <a:ext cx="36600" cy="36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190" name="Google Shape;190;p16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7021022" y="3094490"/>
            <a:ext cx="2125144" cy="2051814"/>
            <a:chOff x="1114175" y="238500"/>
            <a:chExt cx="5378750" cy="5193150"/>
          </a:xfrm>
        </p:grpSpPr>
        <p:sp>
          <p:nvSpPr>
            <p:cNvPr id="205" name="Google Shape;205;p16"/>
            <p:cNvSpPr/>
            <p:nvPr/>
          </p:nvSpPr>
          <p:spPr>
            <a:xfrm>
              <a:off x="4311250" y="3500700"/>
              <a:ext cx="2181675" cy="1930950"/>
            </a:xfrm>
            <a:custGeom>
              <a:rect b="b" l="l" r="r" t="t"/>
              <a:pathLst>
                <a:path extrusionOk="0" h="77238" w="87267">
                  <a:moveTo>
                    <a:pt x="64291" y="1"/>
                  </a:moveTo>
                  <a:cubicBezTo>
                    <a:pt x="35122" y="1"/>
                    <a:pt x="8366" y="21022"/>
                    <a:pt x="3446" y="52040"/>
                  </a:cubicBezTo>
                  <a:cubicBezTo>
                    <a:pt x="2929" y="55228"/>
                    <a:pt x="2671" y="58501"/>
                    <a:pt x="2671" y="61775"/>
                  </a:cubicBezTo>
                  <a:cubicBezTo>
                    <a:pt x="2671" y="66987"/>
                    <a:pt x="3360" y="72198"/>
                    <a:pt x="4695" y="77238"/>
                  </a:cubicBezTo>
                  <a:lnTo>
                    <a:pt x="5255" y="77238"/>
                  </a:lnTo>
                  <a:cubicBezTo>
                    <a:pt x="0" y="57295"/>
                    <a:pt x="5169" y="36060"/>
                    <a:pt x="18996" y="20726"/>
                  </a:cubicBezTo>
                  <a:cubicBezTo>
                    <a:pt x="30657" y="7830"/>
                    <a:pt x="47128" y="632"/>
                    <a:pt x="64224" y="632"/>
                  </a:cubicBezTo>
                  <a:cubicBezTo>
                    <a:pt x="67398" y="632"/>
                    <a:pt x="70594" y="881"/>
                    <a:pt x="73784" y="1386"/>
                  </a:cubicBezTo>
                  <a:cubicBezTo>
                    <a:pt x="78393" y="2119"/>
                    <a:pt x="82916" y="3368"/>
                    <a:pt x="87266" y="5134"/>
                  </a:cubicBezTo>
                  <a:lnTo>
                    <a:pt x="87266" y="4488"/>
                  </a:lnTo>
                  <a:cubicBezTo>
                    <a:pt x="79674" y="1431"/>
                    <a:pt x="71900" y="1"/>
                    <a:pt x="642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52675" y="3328600"/>
              <a:ext cx="1327750" cy="2103050"/>
            </a:xfrm>
            <a:custGeom>
              <a:rect b="b" l="l" r="r" t="t"/>
              <a:pathLst>
                <a:path extrusionOk="0" h="84122" w="53110">
                  <a:moveTo>
                    <a:pt x="52894" y="0"/>
                  </a:moveTo>
                  <a:cubicBezTo>
                    <a:pt x="24336" y="10769"/>
                    <a:pt x="5427" y="38120"/>
                    <a:pt x="5470" y="68659"/>
                  </a:cubicBezTo>
                  <a:cubicBezTo>
                    <a:pt x="5470" y="73871"/>
                    <a:pt x="6030" y="79039"/>
                    <a:pt x="7107" y="84122"/>
                  </a:cubicBezTo>
                  <a:lnTo>
                    <a:pt x="7667" y="84122"/>
                  </a:lnTo>
                  <a:cubicBezTo>
                    <a:pt x="0" y="48845"/>
                    <a:pt x="19340" y="13267"/>
                    <a:pt x="53109" y="560"/>
                  </a:cubicBezTo>
                  <a:lnTo>
                    <a:pt x="52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683450" y="2778350"/>
              <a:ext cx="2809475" cy="1912450"/>
            </a:xfrm>
            <a:custGeom>
              <a:rect b="b" l="l" r="r" t="t"/>
              <a:pathLst>
                <a:path extrusionOk="0" h="76498" w="112379">
                  <a:moveTo>
                    <a:pt x="89320" y="1"/>
                  </a:moveTo>
                  <a:cubicBezTo>
                    <a:pt x="45610" y="1"/>
                    <a:pt x="7043" y="31859"/>
                    <a:pt x="1" y="76369"/>
                  </a:cubicBezTo>
                  <a:lnTo>
                    <a:pt x="518" y="76498"/>
                  </a:lnTo>
                  <a:cubicBezTo>
                    <a:pt x="7620" y="31761"/>
                    <a:pt x="46242" y="560"/>
                    <a:pt x="89303" y="560"/>
                  </a:cubicBezTo>
                  <a:cubicBezTo>
                    <a:pt x="96906" y="560"/>
                    <a:pt x="104648" y="1533"/>
                    <a:pt x="112378" y="3575"/>
                  </a:cubicBezTo>
                  <a:lnTo>
                    <a:pt x="112378" y="3015"/>
                  </a:lnTo>
                  <a:cubicBezTo>
                    <a:pt x="109492" y="2240"/>
                    <a:pt x="106520" y="1594"/>
                    <a:pt x="103505" y="1120"/>
                  </a:cubicBezTo>
                  <a:cubicBezTo>
                    <a:pt x="98739" y="366"/>
                    <a:pt x="94000" y="1"/>
                    <a:pt x="8932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874775" y="4568025"/>
              <a:ext cx="63550" cy="863625"/>
            </a:xfrm>
            <a:custGeom>
              <a:rect b="b" l="l" r="r" t="t"/>
              <a:pathLst>
                <a:path extrusionOk="0" h="34545" w="2542">
                  <a:moveTo>
                    <a:pt x="1982" y="0"/>
                  </a:moveTo>
                  <a:cubicBezTo>
                    <a:pt x="172" y="11415"/>
                    <a:pt x="0" y="23044"/>
                    <a:pt x="1508" y="34545"/>
                  </a:cubicBezTo>
                  <a:lnTo>
                    <a:pt x="2068" y="34545"/>
                  </a:lnTo>
                  <a:cubicBezTo>
                    <a:pt x="560" y="23088"/>
                    <a:pt x="732" y="11501"/>
                    <a:pt x="2541" y="87"/>
                  </a:cubicBezTo>
                  <a:lnTo>
                    <a:pt x="198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126375" y="1250900"/>
              <a:ext cx="4366550" cy="4180750"/>
            </a:xfrm>
            <a:custGeom>
              <a:rect b="b" l="l" r="r" t="t"/>
              <a:pathLst>
                <a:path extrusionOk="0" h="167230" w="174662">
                  <a:moveTo>
                    <a:pt x="151419" y="0"/>
                  </a:moveTo>
                  <a:cubicBezTo>
                    <a:pt x="78125" y="0"/>
                    <a:pt x="13711" y="53313"/>
                    <a:pt x="1896" y="127947"/>
                  </a:cubicBezTo>
                  <a:cubicBezTo>
                    <a:pt x="647" y="135873"/>
                    <a:pt x="1" y="143884"/>
                    <a:pt x="1" y="151939"/>
                  </a:cubicBezTo>
                  <a:cubicBezTo>
                    <a:pt x="1" y="157022"/>
                    <a:pt x="259" y="162147"/>
                    <a:pt x="776" y="167230"/>
                  </a:cubicBezTo>
                  <a:lnTo>
                    <a:pt x="1379" y="167230"/>
                  </a:lnTo>
                  <a:cubicBezTo>
                    <a:pt x="44" y="154136"/>
                    <a:pt x="388" y="140955"/>
                    <a:pt x="2456" y="128034"/>
                  </a:cubicBezTo>
                  <a:cubicBezTo>
                    <a:pt x="14231" y="53640"/>
                    <a:pt x="78454" y="564"/>
                    <a:pt x="151482" y="564"/>
                  </a:cubicBezTo>
                  <a:cubicBezTo>
                    <a:pt x="159128" y="564"/>
                    <a:pt x="166871" y="1146"/>
                    <a:pt x="174661" y="2347"/>
                  </a:cubicBezTo>
                  <a:lnTo>
                    <a:pt x="174661" y="1787"/>
                  </a:lnTo>
                  <a:cubicBezTo>
                    <a:pt x="166850" y="583"/>
                    <a:pt x="159086" y="0"/>
                    <a:pt x="1514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114175" y="238500"/>
              <a:ext cx="5378750" cy="5193150"/>
            </a:xfrm>
            <a:custGeom>
              <a:rect b="b" l="l" r="r" t="t"/>
              <a:pathLst>
                <a:path extrusionOk="0" h="207726" w="215150">
                  <a:moveTo>
                    <a:pt x="191886" y="1"/>
                  </a:moveTo>
                  <a:cubicBezTo>
                    <a:pt x="98679" y="1"/>
                    <a:pt x="17294" y="67804"/>
                    <a:pt x="2412" y="162112"/>
                  </a:cubicBezTo>
                  <a:cubicBezTo>
                    <a:pt x="818" y="172191"/>
                    <a:pt x="0" y="182356"/>
                    <a:pt x="0" y="192521"/>
                  </a:cubicBezTo>
                  <a:cubicBezTo>
                    <a:pt x="0" y="197604"/>
                    <a:pt x="215" y="202686"/>
                    <a:pt x="603" y="207726"/>
                  </a:cubicBezTo>
                  <a:lnTo>
                    <a:pt x="1163" y="207726"/>
                  </a:lnTo>
                  <a:cubicBezTo>
                    <a:pt x="775" y="202686"/>
                    <a:pt x="560" y="197604"/>
                    <a:pt x="560" y="192521"/>
                  </a:cubicBezTo>
                  <a:cubicBezTo>
                    <a:pt x="560" y="182356"/>
                    <a:pt x="1378" y="172234"/>
                    <a:pt x="2972" y="162198"/>
                  </a:cubicBezTo>
                  <a:cubicBezTo>
                    <a:pt x="17811" y="68149"/>
                    <a:pt x="98977" y="557"/>
                    <a:pt x="191893" y="557"/>
                  </a:cubicBezTo>
                  <a:cubicBezTo>
                    <a:pt x="199575" y="557"/>
                    <a:pt x="207337" y="1019"/>
                    <a:pt x="215149" y="1966"/>
                  </a:cubicBezTo>
                  <a:lnTo>
                    <a:pt x="215149" y="1406"/>
                  </a:lnTo>
                  <a:cubicBezTo>
                    <a:pt x="207335" y="462"/>
                    <a:pt x="199570" y="1"/>
                    <a:pt x="19188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394175" y="2397150"/>
              <a:ext cx="40925" cy="40950"/>
            </a:xfrm>
            <a:custGeom>
              <a:rect b="b" l="l" r="r" t="t"/>
              <a:pathLst>
                <a:path extrusionOk="0" h="1638" w="1637">
                  <a:moveTo>
                    <a:pt x="818" y="0"/>
                  </a:moveTo>
                  <a:cubicBezTo>
                    <a:pt x="388" y="0"/>
                    <a:pt x="0" y="345"/>
                    <a:pt x="0" y="819"/>
                  </a:cubicBezTo>
                  <a:cubicBezTo>
                    <a:pt x="0" y="1249"/>
                    <a:pt x="388" y="1637"/>
                    <a:pt x="818" y="1637"/>
                  </a:cubicBezTo>
                  <a:cubicBezTo>
                    <a:pt x="1292" y="1637"/>
                    <a:pt x="1637" y="1249"/>
                    <a:pt x="1637" y="819"/>
                  </a:cubicBezTo>
                  <a:cubicBezTo>
                    <a:pt x="1637" y="345"/>
                    <a:pt x="1292" y="0"/>
                    <a:pt x="81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669450" y="4669250"/>
              <a:ext cx="40950" cy="39850"/>
            </a:xfrm>
            <a:custGeom>
              <a:rect b="b" l="l" r="r" t="t"/>
              <a:pathLst>
                <a:path extrusionOk="0" h="1594" w="1638">
                  <a:moveTo>
                    <a:pt x="819" y="0"/>
                  </a:moveTo>
                  <a:cubicBezTo>
                    <a:pt x="389" y="0"/>
                    <a:pt x="1" y="345"/>
                    <a:pt x="1" y="776"/>
                  </a:cubicBezTo>
                  <a:cubicBezTo>
                    <a:pt x="1" y="1249"/>
                    <a:pt x="389" y="1594"/>
                    <a:pt x="819" y="1594"/>
                  </a:cubicBezTo>
                  <a:cubicBezTo>
                    <a:pt x="1293" y="1594"/>
                    <a:pt x="1638" y="1249"/>
                    <a:pt x="1638" y="776"/>
                  </a:cubicBezTo>
                  <a:cubicBezTo>
                    <a:pt x="1638" y="345"/>
                    <a:pt x="1293" y="0"/>
                    <a:pt x="8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5257775" y="3315675"/>
              <a:ext cx="39875" cy="40950"/>
            </a:xfrm>
            <a:custGeom>
              <a:rect b="b" l="l" r="r" t="t"/>
              <a:pathLst>
                <a:path extrusionOk="0" h="1638" w="1595">
                  <a:moveTo>
                    <a:pt x="819" y="1"/>
                  </a:moveTo>
                  <a:cubicBezTo>
                    <a:pt x="345" y="1"/>
                    <a:pt x="1" y="345"/>
                    <a:pt x="1" y="819"/>
                  </a:cubicBezTo>
                  <a:cubicBezTo>
                    <a:pt x="1" y="1250"/>
                    <a:pt x="345" y="1637"/>
                    <a:pt x="819" y="1637"/>
                  </a:cubicBezTo>
                  <a:cubicBezTo>
                    <a:pt x="1250" y="1637"/>
                    <a:pt x="1594" y="1250"/>
                    <a:pt x="1594" y="819"/>
                  </a:cubicBezTo>
                  <a:cubicBezTo>
                    <a:pt x="1594" y="345"/>
                    <a:pt x="1250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886650" y="3442750"/>
              <a:ext cx="132475" cy="131400"/>
            </a:xfrm>
            <a:custGeom>
              <a:rect b="b" l="l" r="r" t="t"/>
              <a:pathLst>
                <a:path extrusionOk="0" h="5256" w="5299">
                  <a:moveTo>
                    <a:pt x="2628" y="0"/>
                  </a:moveTo>
                  <a:cubicBezTo>
                    <a:pt x="1163" y="0"/>
                    <a:pt x="0" y="1163"/>
                    <a:pt x="0" y="2628"/>
                  </a:cubicBezTo>
                  <a:cubicBezTo>
                    <a:pt x="0" y="4092"/>
                    <a:pt x="1163" y="5255"/>
                    <a:pt x="2628" y="5255"/>
                  </a:cubicBezTo>
                  <a:cubicBezTo>
                    <a:pt x="4092" y="5255"/>
                    <a:pt x="5298" y="4092"/>
                    <a:pt x="5298" y="2628"/>
                  </a:cubicBezTo>
                  <a:cubicBezTo>
                    <a:pt x="5298" y="1163"/>
                    <a:pt x="4092" y="0"/>
                    <a:pt x="262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5976025" y="1971800"/>
              <a:ext cx="93700" cy="93700"/>
            </a:xfrm>
            <a:custGeom>
              <a:rect b="b" l="l" r="r" t="t"/>
              <a:pathLst>
                <a:path extrusionOk="0" h="3748" w="3748">
                  <a:moveTo>
                    <a:pt x="1895" y="0"/>
                  </a:moveTo>
                  <a:cubicBezTo>
                    <a:pt x="862" y="0"/>
                    <a:pt x="0" y="819"/>
                    <a:pt x="0" y="1853"/>
                  </a:cubicBezTo>
                  <a:cubicBezTo>
                    <a:pt x="0" y="2929"/>
                    <a:pt x="862" y="3748"/>
                    <a:pt x="1895" y="3748"/>
                  </a:cubicBezTo>
                  <a:cubicBezTo>
                    <a:pt x="2929" y="3748"/>
                    <a:pt x="3747" y="2929"/>
                    <a:pt x="3747" y="1853"/>
                  </a:cubicBezTo>
                  <a:cubicBezTo>
                    <a:pt x="3747" y="819"/>
                    <a:pt x="2929" y="0"/>
                    <a:pt x="1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964875" y="284425"/>
              <a:ext cx="93725" cy="93700"/>
            </a:xfrm>
            <a:custGeom>
              <a:rect b="b" l="l" r="r" t="t"/>
              <a:pathLst>
                <a:path extrusionOk="0" h="3748" w="3749">
                  <a:moveTo>
                    <a:pt x="1896" y="0"/>
                  </a:moveTo>
                  <a:cubicBezTo>
                    <a:pt x="862" y="0"/>
                    <a:pt x="1" y="819"/>
                    <a:pt x="1" y="1852"/>
                  </a:cubicBezTo>
                  <a:cubicBezTo>
                    <a:pt x="1" y="2886"/>
                    <a:pt x="862" y="3747"/>
                    <a:pt x="1896" y="3747"/>
                  </a:cubicBezTo>
                  <a:cubicBezTo>
                    <a:pt x="2930" y="3747"/>
                    <a:pt x="3748" y="2886"/>
                    <a:pt x="3748" y="1852"/>
                  </a:cubicBezTo>
                  <a:cubicBezTo>
                    <a:pt x="3748" y="819"/>
                    <a:pt x="2930" y="0"/>
                    <a:pt x="18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865075" y="4503425"/>
              <a:ext cx="132475" cy="131375"/>
            </a:xfrm>
            <a:custGeom>
              <a:rect b="b" l="l" r="r" t="t"/>
              <a:pathLst>
                <a:path extrusionOk="0" h="5255" w="5299">
                  <a:moveTo>
                    <a:pt x="2628" y="0"/>
                  </a:moveTo>
                  <a:cubicBezTo>
                    <a:pt x="1164" y="0"/>
                    <a:pt x="1" y="1163"/>
                    <a:pt x="1" y="2627"/>
                  </a:cubicBezTo>
                  <a:cubicBezTo>
                    <a:pt x="1" y="4092"/>
                    <a:pt x="1164" y="5255"/>
                    <a:pt x="2628" y="5255"/>
                  </a:cubicBezTo>
                  <a:cubicBezTo>
                    <a:pt x="4092" y="5255"/>
                    <a:pt x="5299" y="4092"/>
                    <a:pt x="5299" y="2627"/>
                  </a:cubicBezTo>
                  <a:cubicBezTo>
                    <a:pt x="5299" y="1163"/>
                    <a:pt x="4092" y="0"/>
                    <a:pt x="26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lear 1">
  <p:cSld name="SECTION_HEADER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7"/>
          <p:cNvGrpSpPr/>
          <p:nvPr/>
        </p:nvGrpSpPr>
        <p:grpSpPr>
          <a:xfrm>
            <a:off x="-231" y="8"/>
            <a:ext cx="338139" cy="5152189"/>
            <a:chOff x="3627625" y="238125"/>
            <a:chExt cx="342350" cy="5216350"/>
          </a:xfrm>
        </p:grpSpPr>
        <p:sp>
          <p:nvSpPr>
            <p:cNvPr id="220" name="Google Shape;220;p17"/>
            <p:cNvSpPr/>
            <p:nvPr/>
          </p:nvSpPr>
          <p:spPr>
            <a:xfrm>
              <a:off x="3627625" y="238125"/>
              <a:ext cx="342350" cy="5216350"/>
            </a:xfrm>
            <a:custGeom>
              <a:rect b="b" l="l" r="r" t="t"/>
              <a:pathLst>
                <a:path extrusionOk="0" h="208654" w="13694">
                  <a:moveTo>
                    <a:pt x="0" y="0"/>
                  </a:moveTo>
                  <a:lnTo>
                    <a:pt x="0" y="208576"/>
                  </a:lnTo>
                  <a:lnTo>
                    <a:pt x="13694" y="208654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252" name="Google Shape;252;p17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lear 2">
  <p:cSld name="SECTION_HEADER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269" name="Google Shape;269;p18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lear 3">
  <p:cSld name="SECTION_HEADER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9"/>
          <p:cNvGrpSpPr/>
          <p:nvPr/>
        </p:nvGrpSpPr>
        <p:grpSpPr>
          <a:xfrm>
            <a:off x="-231" y="8"/>
            <a:ext cx="338139" cy="5152189"/>
            <a:chOff x="3627625" y="238125"/>
            <a:chExt cx="342350" cy="5216350"/>
          </a:xfrm>
        </p:grpSpPr>
        <p:sp>
          <p:nvSpPr>
            <p:cNvPr id="285" name="Google Shape;285;p19"/>
            <p:cNvSpPr/>
            <p:nvPr/>
          </p:nvSpPr>
          <p:spPr>
            <a:xfrm>
              <a:off x="3627625" y="238125"/>
              <a:ext cx="342350" cy="5216350"/>
            </a:xfrm>
            <a:custGeom>
              <a:rect b="b" l="l" r="r" t="t"/>
              <a:pathLst>
                <a:path extrusionOk="0" h="208654" w="13694">
                  <a:moveTo>
                    <a:pt x="0" y="0"/>
                  </a:moveTo>
                  <a:lnTo>
                    <a:pt x="0" y="208576"/>
                  </a:lnTo>
                  <a:lnTo>
                    <a:pt x="13694" y="208654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9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19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317" name="Google Shape;317;p19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1" name="Google Shape;33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900" y="-11430"/>
            <a:ext cx="8815150" cy="51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1">
  <p:cSld name="SECTION_HEADER_1">
    <p:bg>
      <p:bgPr>
        <a:solidFill>
          <a:srgbClr val="2B2B2B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0"/>
          <p:cNvGrpSpPr/>
          <p:nvPr/>
        </p:nvGrpSpPr>
        <p:grpSpPr>
          <a:xfrm>
            <a:off x="98984" y="166781"/>
            <a:ext cx="137784" cy="4701477"/>
            <a:chOff x="3728075" y="406975"/>
            <a:chExt cx="139500" cy="4760025"/>
          </a:xfrm>
        </p:grpSpPr>
        <p:sp>
          <p:nvSpPr>
            <p:cNvPr id="334" name="Google Shape;334;p20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0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20"/>
          <p:cNvSpPr txBox="1"/>
          <p:nvPr>
            <p:ph type="ctrTitle"/>
          </p:nvPr>
        </p:nvSpPr>
        <p:spPr>
          <a:xfrm>
            <a:off x="246915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65" name="Google Shape;365;p20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366" name="Google Shape;366;p20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0"/>
          <p:cNvGrpSpPr/>
          <p:nvPr/>
        </p:nvGrpSpPr>
        <p:grpSpPr>
          <a:xfrm>
            <a:off x="7021022" y="3094490"/>
            <a:ext cx="2125144" cy="2051814"/>
            <a:chOff x="1114175" y="238500"/>
            <a:chExt cx="5378750" cy="5193150"/>
          </a:xfrm>
        </p:grpSpPr>
        <p:sp>
          <p:nvSpPr>
            <p:cNvPr id="381" name="Google Shape;381;p20"/>
            <p:cNvSpPr/>
            <p:nvPr/>
          </p:nvSpPr>
          <p:spPr>
            <a:xfrm>
              <a:off x="4311250" y="3500700"/>
              <a:ext cx="2181675" cy="1930950"/>
            </a:xfrm>
            <a:custGeom>
              <a:rect b="b" l="l" r="r" t="t"/>
              <a:pathLst>
                <a:path extrusionOk="0" h="77238" w="87267">
                  <a:moveTo>
                    <a:pt x="64291" y="1"/>
                  </a:moveTo>
                  <a:cubicBezTo>
                    <a:pt x="35122" y="1"/>
                    <a:pt x="8366" y="21022"/>
                    <a:pt x="3446" y="52040"/>
                  </a:cubicBezTo>
                  <a:cubicBezTo>
                    <a:pt x="2929" y="55228"/>
                    <a:pt x="2671" y="58501"/>
                    <a:pt x="2671" y="61775"/>
                  </a:cubicBezTo>
                  <a:cubicBezTo>
                    <a:pt x="2671" y="66987"/>
                    <a:pt x="3360" y="72198"/>
                    <a:pt x="4695" y="77238"/>
                  </a:cubicBezTo>
                  <a:lnTo>
                    <a:pt x="5255" y="77238"/>
                  </a:lnTo>
                  <a:cubicBezTo>
                    <a:pt x="0" y="57295"/>
                    <a:pt x="5169" y="36060"/>
                    <a:pt x="18996" y="20726"/>
                  </a:cubicBezTo>
                  <a:cubicBezTo>
                    <a:pt x="30657" y="7830"/>
                    <a:pt x="47128" y="632"/>
                    <a:pt x="64224" y="632"/>
                  </a:cubicBezTo>
                  <a:cubicBezTo>
                    <a:pt x="67398" y="632"/>
                    <a:pt x="70594" y="881"/>
                    <a:pt x="73784" y="1386"/>
                  </a:cubicBezTo>
                  <a:cubicBezTo>
                    <a:pt x="78393" y="2119"/>
                    <a:pt x="82916" y="3368"/>
                    <a:pt x="87266" y="5134"/>
                  </a:cubicBezTo>
                  <a:lnTo>
                    <a:pt x="87266" y="4488"/>
                  </a:lnTo>
                  <a:cubicBezTo>
                    <a:pt x="79674" y="1431"/>
                    <a:pt x="71900" y="1"/>
                    <a:pt x="64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952675" y="3328600"/>
              <a:ext cx="1327750" cy="2103050"/>
            </a:xfrm>
            <a:custGeom>
              <a:rect b="b" l="l" r="r" t="t"/>
              <a:pathLst>
                <a:path extrusionOk="0" h="84122" w="53110">
                  <a:moveTo>
                    <a:pt x="52894" y="0"/>
                  </a:moveTo>
                  <a:cubicBezTo>
                    <a:pt x="24336" y="10769"/>
                    <a:pt x="5427" y="38120"/>
                    <a:pt x="5470" y="68659"/>
                  </a:cubicBezTo>
                  <a:cubicBezTo>
                    <a:pt x="5470" y="73871"/>
                    <a:pt x="6030" y="79039"/>
                    <a:pt x="7107" y="84122"/>
                  </a:cubicBezTo>
                  <a:lnTo>
                    <a:pt x="7667" y="84122"/>
                  </a:lnTo>
                  <a:cubicBezTo>
                    <a:pt x="0" y="48845"/>
                    <a:pt x="19340" y="13267"/>
                    <a:pt x="53109" y="560"/>
                  </a:cubicBezTo>
                  <a:lnTo>
                    <a:pt x="5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683450" y="2778350"/>
              <a:ext cx="2809475" cy="1912450"/>
            </a:xfrm>
            <a:custGeom>
              <a:rect b="b" l="l" r="r" t="t"/>
              <a:pathLst>
                <a:path extrusionOk="0" h="76498" w="112379">
                  <a:moveTo>
                    <a:pt x="89320" y="1"/>
                  </a:moveTo>
                  <a:cubicBezTo>
                    <a:pt x="45610" y="1"/>
                    <a:pt x="7043" y="31859"/>
                    <a:pt x="1" y="76369"/>
                  </a:cubicBezTo>
                  <a:lnTo>
                    <a:pt x="518" y="76498"/>
                  </a:lnTo>
                  <a:cubicBezTo>
                    <a:pt x="7620" y="31761"/>
                    <a:pt x="46242" y="560"/>
                    <a:pt x="89303" y="560"/>
                  </a:cubicBezTo>
                  <a:cubicBezTo>
                    <a:pt x="96906" y="560"/>
                    <a:pt x="104648" y="1533"/>
                    <a:pt x="112378" y="3575"/>
                  </a:cubicBezTo>
                  <a:lnTo>
                    <a:pt x="112378" y="3015"/>
                  </a:lnTo>
                  <a:cubicBezTo>
                    <a:pt x="109492" y="2240"/>
                    <a:pt x="106520" y="1594"/>
                    <a:pt x="103505" y="1120"/>
                  </a:cubicBezTo>
                  <a:cubicBezTo>
                    <a:pt x="98739" y="366"/>
                    <a:pt x="94000" y="1"/>
                    <a:pt x="89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2874775" y="4568025"/>
              <a:ext cx="63550" cy="863625"/>
            </a:xfrm>
            <a:custGeom>
              <a:rect b="b" l="l" r="r" t="t"/>
              <a:pathLst>
                <a:path extrusionOk="0" h="34545" w="2542">
                  <a:moveTo>
                    <a:pt x="1982" y="0"/>
                  </a:moveTo>
                  <a:cubicBezTo>
                    <a:pt x="172" y="11415"/>
                    <a:pt x="0" y="23044"/>
                    <a:pt x="1508" y="34545"/>
                  </a:cubicBezTo>
                  <a:lnTo>
                    <a:pt x="2068" y="34545"/>
                  </a:lnTo>
                  <a:cubicBezTo>
                    <a:pt x="560" y="23088"/>
                    <a:pt x="732" y="11501"/>
                    <a:pt x="2541" y="87"/>
                  </a:cubicBezTo>
                  <a:lnTo>
                    <a:pt x="1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126375" y="1250900"/>
              <a:ext cx="4366550" cy="4180750"/>
            </a:xfrm>
            <a:custGeom>
              <a:rect b="b" l="l" r="r" t="t"/>
              <a:pathLst>
                <a:path extrusionOk="0" h="167230" w="174662">
                  <a:moveTo>
                    <a:pt x="151419" y="0"/>
                  </a:moveTo>
                  <a:cubicBezTo>
                    <a:pt x="78125" y="0"/>
                    <a:pt x="13711" y="53313"/>
                    <a:pt x="1896" y="127947"/>
                  </a:cubicBezTo>
                  <a:cubicBezTo>
                    <a:pt x="647" y="135873"/>
                    <a:pt x="1" y="143884"/>
                    <a:pt x="1" y="151939"/>
                  </a:cubicBezTo>
                  <a:cubicBezTo>
                    <a:pt x="1" y="157022"/>
                    <a:pt x="259" y="162147"/>
                    <a:pt x="776" y="167230"/>
                  </a:cubicBezTo>
                  <a:lnTo>
                    <a:pt x="1379" y="167230"/>
                  </a:lnTo>
                  <a:cubicBezTo>
                    <a:pt x="44" y="154136"/>
                    <a:pt x="388" y="140955"/>
                    <a:pt x="2456" y="128034"/>
                  </a:cubicBezTo>
                  <a:cubicBezTo>
                    <a:pt x="14231" y="53640"/>
                    <a:pt x="78454" y="564"/>
                    <a:pt x="151482" y="564"/>
                  </a:cubicBezTo>
                  <a:cubicBezTo>
                    <a:pt x="159128" y="564"/>
                    <a:pt x="166871" y="1146"/>
                    <a:pt x="174661" y="2347"/>
                  </a:cubicBezTo>
                  <a:lnTo>
                    <a:pt x="174661" y="1787"/>
                  </a:lnTo>
                  <a:cubicBezTo>
                    <a:pt x="166850" y="583"/>
                    <a:pt x="159086" y="0"/>
                    <a:pt x="15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114175" y="238500"/>
              <a:ext cx="5378750" cy="5193150"/>
            </a:xfrm>
            <a:custGeom>
              <a:rect b="b" l="l" r="r" t="t"/>
              <a:pathLst>
                <a:path extrusionOk="0" h="207726" w="215150">
                  <a:moveTo>
                    <a:pt x="191886" y="1"/>
                  </a:moveTo>
                  <a:cubicBezTo>
                    <a:pt x="98679" y="1"/>
                    <a:pt x="17294" y="67804"/>
                    <a:pt x="2412" y="162112"/>
                  </a:cubicBezTo>
                  <a:cubicBezTo>
                    <a:pt x="818" y="172191"/>
                    <a:pt x="0" y="182356"/>
                    <a:pt x="0" y="192521"/>
                  </a:cubicBezTo>
                  <a:cubicBezTo>
                    <a:pt x="0" y="197604"/>
                    <a:pt x="215" y="202686"/>
                    <a:pt x="603" y="207726"/>
                  </a:cubicBezTo>
                  <a:lnTo>
                    <a:pt x="1163" y="207726"/>
                  </a:lnTo>
                  <a:cubicBezTo>
                    <a:pt x="775" y="202686"/>
                    <a:pt x="560" y="197604"/>
                    <a:pt x="560" y="192521"/>
                  </a:cubicBezTo>
                  <a:cubicBezTo>
                    <a:pt x="560" y="182356"/>
                    <a:pt x="1378" y="172234"/>
                    <a:pt x="2972" y="162198"/>
                  </a:cubicBezTo>
                  <a:cubicBezTo>
                    <a:pt x="17811" y="68149"/>
                    <a:pt x="98977" y="557"/>
                    <a:pt x="191893" y="557"/>
                  </a:cubicBezTo>
                  <a:cubicBezTo>
                    <a:pt x="199575" y="557"/>
                    <a:pt x="207337" y="1019"/>
                    <a:pt x="215149" y="1966"/>
                  </a:cubicBezTo>
                  <a:lnTo>
                    <a:pt x="215149" y="1406"/>
                  </a:lnTo>
                  <a:cubicBezTo>
                    <a:pt x="207335" y="462"/>
                    <a:pt x="199570" y="1"/>
                    <a:pt x="19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394175" y="2397150"/>
              <a:ext cx="40925" cy="40950"/>
            </a:xfrm>
            <a:custGeom>
              <a:rect b="b" l="l" r="r" t="t"/>
              <a:pathLst>
                <a:path extrusionOk="0" h="1638" w="1637">
                  <a:moveTo>
                    <a:pt x="818" y="0"/>
                  </a:moveTo>
                  <a:cubicBezTo>
                    <a:pt x="388" y="0"/>
                    <a:pt x="0" y="345"/>
                    <a:pt x="0" y="819"/>
                  </a:cubicBezTo>
                  <a:cubicBezTo>
                    <a:pt x="0" y="1249"/>
                    <a:pt x="388" y="1637"/>
                    <a:pt x="818" y="1637"/>
                  </a:cubicBezTo>
                  <a:cubicBezTo>
                    <a:pt x="1292" y="1637"/>
                    <a:pt x="1637" y="1249"/>
                    <a:pt x="1637" y="819"/>
                  </a:cubicBezTo>
                  <a:cubicBezTo>
                    <a:pt x="1637" y="345"/>
                    <a:pt x="1292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669450" y="4669250"/>
              <a:ext cx="40950" cy="39850"/>
            </a:xfrm>
            <a:custGeom>
              <a:rect b="b" l="l" r="r" t="t"/>
              <a:pathLst>
                <a:path extrusionOk="0" h="1594" w="1638">
                  <a:moveTo>
                    <a:pt x="819" y="0"/>
                  </a:moveTo>
                  <a:cubicBezTo>
                    <a:pt x="389" y="0"/>
                    <a:pt x="1" y="345"/>
                    <a:pt x="1" y="776"/>
                  </a:cubicBezTo>
                  <a:cubicBezTo>
                    <a:pt x="1" y="1249"/>
                    <a:pt x="389" y="1594"/>
                    <a:pt x="819" y="1594"/>
                  </a:cubicBezTo>
                  <a:cubicBezTo>
                    <a:pt x="1293" y="1594"/>
                    <a:pt x="1638" y="1249"/>
                    <a:pt x="1638" y="776"/>
                  </a:cubicBezTo>
                  <a:cubicBezTo>
                    <a:pt x="1638" y="345"/>
                    <a:pt x="1293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257775" y="3315675"/>
              <a:ext cx="39875" cy="40950"/>
            </a:xfrm>
            <a:custGeom>
              <a:rect b="b" l="l" r="r" t="t"/>
              <a:pathLst>
                <a:path extrusionOk="0" h="1638" w="1595">
                  <a:moveTo>
                    <a:pt x="819" y="1"/>
                  </a:moveTo>
                  <a:cubicBezTo>
                    <a:pt x="345" y="1"/>
                    <a:pt x="1" y="345"/>
                    <a:pt x="1" y="819"/>
                  </a:cubicBezTo>
                  <a:cubicBezTo>
                    <a:pt x="1" y="1250"/>
                    <a:pt x="345" y="1637"/>
                    <a:pt x="819" y="1637"/>
                  </a:cubicBezTo>
                  <a:cubicBezTo>
                    <a:pt x="1250" y="1637"/>
                    <a:pt x="1594" y="1250"/>
                    <a:pt x="1594" y="819"/>
                  </a:cubicBezTo>
                  <a:cubicBezTo>
                    <a:pt x="1594" y="345"/>
                    <a:pt x="1250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5886650" y="3442750"/>
              <a:ext cx="132475" cy="131400"/>
            </a:xfrm>
            <a:custGeom>
              <a:rect b="b" l="l" r="r" t="t"/>
              <a:pathLst>
                <a:path extrusionOk="0" h="5256" w="5299">
                  <a:moveTo>
                    <a:pt x="2628" y="0"/>
                  </a:moveTo>
                  <a:cubicBezTo>
                    <a:pt x="1163" y="0"/>
                    <a:pt x="0" y="1163"/>
                    <a:pt x="0" y="2628"/>
                  </a:cubicBezTo>
                  <a:cubicBezTo>
                    <a:pt x="0" y="4092"/>
                    <a:pt x="1163" y="5255"/>
                    <a:pt x="2628" y="5255"/>
                  </a:cubicBezTo>
                  <a:cubicBezTo>
                    <a:pt x="4092" y="5255"/>
                    <a:pt x="5298" y="4092"/>
                    <a:pt x="5298" y="2628"/>
                  </a:cubicBezTo>
                  <a:cubicBezTo>
                    <a:pt x="5298" y="1163"/>
                    <a:pt x="4092" y="0"/>
                    <a:pt x="2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976025" y="1971800"/>
              <a:ext cx="93700" cy="93700"/>
            </a:xfrm>
            <a:custGeom>
              <a:rect b="b" l="l" r="r" t="t"/>
              <a:pathLst>
                <a:path extrusionOk="0" h="3748" w="3748">
                  <a:moveTo>
                    <a:pt x="1895" y="0"/>
                  </a:moveTo>
                  <a:cubicBezTo>
                    <a:pt x="862" y="0"/>
                    <a:pt x="0" y="819"/>
                    <a:pt x="0" y="1853"/>
                  </a:cubicBezTo>
                  <a:cubicBezTo>
                    <a:pt x="0" y="2929"/>
                    <a:pt x="862" y="3748"/>
                    <a:pt x="1895" y="3748"/>
                  </a:cubicBezTo>
                  <a:cubicBezTo>
                    <a:pt x="2929" y="3748"/>
                    <a:pt x="3747" y="2929"/>
                    <a:pt x="3747" y="1853"/>
                  </a:cubicBezTo>
                  <a:cubicBezTo>
                    <a:pt x="3747" y="819"/>
                    <a:pt x="2929" y="0"/>
                    <a:pt x="1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964875" y="284425"/>
              <a:ext cx="93725" cy="93700"/>
            </a:xfrm>
            <a:custGeom>
              <a:rect b="b" l="l" r="r" t="t"/>
              <a:pathLst>
                <a:path extrusionOk="0" h="3748" w="3749">
                  <a:moveTo>
                    <a:pt x="1896" y="0"/>
                  </a:moveTo>
                  <a:cubicBezTo>
                    <a:pt x="862" y="0"/>
                    <a:pt x="1" y="819"/>
                    <a:pt x="1" y="1852"/>
                  </a:cubicBezTo>
                  <a:cubicBezTo>
                    <a:pt x="1" y="2886"/>
                    <a:pt x="862" y="3747"/>
                    <a:pt x="1896" y="3747"/>
                  </a:cubicBezTo>
                  <a:cubicBezTo>
                    <a:pt x="2930" y="3747"/>
                    <a:pt x="3748" y="2886"/>
                    <a:pt x="3748" y="1852"/>
                  </a:cubicBezTo>
                  <a:cubicBezTo>
                    <a:pt x="3748" y="819"/>
                    <a:pt x="2930" y="0"/>
                    <a:pt x="1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2865075" y="4503425"/>
              <a:ext cx="132475" cy="131375"/>
            </a:xfrm>
            <a:custGeom>
              <a:rect b="b" l="l" r="r" t="t"/>
              <a:pathLst>
                <a:path extrusionOk="0" h="5255" w="5299">
                  <a:moveTo>
                    <a:pt x="2628" y="0"/>
                  </a:moveTo>
                  <a:cubicBezTo>
                    <a:pt x="1164" y="0"/>
                    <a:pt x="1" y="1163"/>
                    <a:pt x="1" y="2627"/>
                  </a:cubicBezTo>
                  <a:cubicBezTo>
                    <a:pt x="1" y="4092"/>
                    <a:pt x="1164" y="5255"/>
                    <a:pt x="2628" y="5255"/>
                  </a:cubicBezTo>
                  <a:cubicBezTo>
                    <a:pt x="4092" y="5255"/>
                    <a:pt x="5299" y="4092"/>
                    <a:pt x="5299" y="2627"/>
                  </a:cubicBezTo>
                  <a:cubicBezTo>
                    <a:pt x="5299" y="1163"/>
                    <a:pt x="4092" y="0"/>
                    <a:pt x="2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2">
  <p:cSld name="SECTION_HEADER_1_1">
    <p:bg>
      <p:bgPr>
        <a:solidFill>
          <a:srgbClr val="2B2B2B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1"/>
          <p:cNvGrpSpPr/>
          <p:nvPr/>
        </p:nvGrpSpPr>
        <p:grpSpPr>
          <a:xfrm>
            <a:off x="98984" y="166781"/>
            <a:ext cx="137784" cy="4701477"/>
            <a:chOff x="3728075" y="406975"/>
            <a:chExt cx="139500" cy="4760025"/>
          </a:xfrm>
        </p:grpSpPr>
        <p:sp>
          <p:nvSpPr>
            <p:cNvPr id="396" name="Google Shape;396;p21"/>
            <p:cNvSpPr/>
            <p:nvPr/>
          </p:nvSpPr>
          <p:spPr>
            <a:xfrm>
              <a:off x="3777925" y="406975"/>
              <a:ext cx="42900" cy="38275"/>
            </a:xfrm>
            <a:custGeom>
              <a:rect b="b" l="l" r="r" t="t"/>
              <a:pathLst>
                <a:path extrusionOk="0" h="1531" w="1716">
                  <a:moveTo>
                    <a:pt x="850" y="0"/>
                  </a:moveTo>
                  <a:cubicBezTo>
                    <a:pt x="742" y="0"/>
                    <a:pt x="649" y="16"/>
                    <a:pt x="541" y="62"/>
                  </a:cubicBezTo>
                  <a:cubicBezTo>
                    <a:pt x="448" y="93"/>
                    <a:pt x="356" y="155"/>
                    <a:pt x="263" y="232"/>
                  </a:cubicBezTo>
                  <a:cubicBezTo>
                    <a:pt x="186" y="309"/>
                    <a:pt x="124" y="387"/>
                    <a:pt x="77" y="495"/>
                  </a:cubicBezTo>
                  <a:cubicBezTo>
                    <a:pt x="31" y="588"/>
                    <a:pt x="0" y="711"/>
                    <a:pt x="0" y="819"/>
                  </a:cubicBezTo>
                  <a:cubicBezTo>
                    <a:pt x="0" y="897"/>
                    <a:pt x="16" y="974"/>
                    <a:pt x="31" y="1036"/>
                  </a:cubicBezTo>
                  <a:cubicBezTo>
                    <a:pt x="47" y="1113"/>
                    <a:pt x="77" y="1175"/>
                    <a:pt x="108" y="1252"/>
                  </a:cubicBezTo>
                  <a:cubicBezTo>
                    <a:pt x="139" y="1314"/>
                    <a:pt x="170" y="1360"/>
                    <a:pt x="217" y="1422"/>
                  </a:cubicBezTo>
                  <a:cubicBezTo>
                    <a:pt x="263" y="1468"/>
                    <a:pt x="325" y="1499"/>
                    <a:pt x="387" y="1530"/>
                  </a:cubicBezTo>
                  <a:lnTo>
                    <a:pt x="603" y="1159"/>
                  </a:lnTo>
                  <a:cubicBezTo>
                    <a:pt x="572" y="1144"/>
                    <a:pt x="541" y="1128"/>
                    <a:pt x="510" y="1098"/>
                  </a:cubicBezTo>
                  <a:cubicBezTo>
                    <a:pt x="495" y="1082"/>
                    <a:pt x="464" y="1051"/>
                    <a:pt x="448" y="1020"/>
                  </a:cubicBezTo>
                  <a:cubicBezTo>
                    <a:pt x="433" y="989"/>
                    <a:pt x="417" y="958"/>
                    <a:pt x="417" y="928"/>
                  </a:cubicBezTo>
                  <a:cubicBezTo>
                    <a:pt x="402" y="897"/>
                    <a:pt x="402" y="866"/>
                    <a:pt x="402" y="835"/>
                  </a:cubicBezTo>
                  <a:cubicBezTo>
                    <a:pt x="402" y="773"/>
                    <a:pt x="417" y="727"/>
                    <a:pt x="448" y="680"/>
                  </a:cubicBezTo>
                  <a:cubicBezTo>
                    <a:pt x="464" y="634"/>
                    <a:pt x="495" y="588"/>
                    <a:pt x="541" y="557"/>
                  </a:cubicBezTo>
                  <a:cubicBezTo>
                    <a:pt x="572" y="526"/>
                    <a:pt x="634" y="495"/>
                    <a:pt x="680" y="479"/>
                  </a:cubicBezTo>
                  <a:cubicBezTo>
                    <a:pt x="713" y="468"/>
                    <a:pt x="754" y="457"/>
                    <a:pt x="791" y="457"/>
                  </a:cubicBezTo>
                  <a:cubicBezTo>
                    <a:pt x="806" y="457"/>
                    <a:pt x="821" y="459"/>
                    <a:pt x="835" y="464"/>
                  </a:cubicBezTo>
                  <a:cubicBezTo>
                    <a:pt x="897" y="464"/>
                    <a:pt x="943" y="464"/>
                    <a:pt x="989" y="479"/>
                  </a:cubicBezTo>
                  <a:cubicBezTo>
                    <a:pt x="1051" y="495"/>
                    <a:pt x="1098" y="510"/>
                    <a:pt x="1128" y="541"/>
                  </a:cubicBezTo>
                  <a:cubicBezTo>
                    <a:pt x="1175" y="572"/>
                    <a:pt x="1206" y="618"/>
                    <a:pt x="1237" y="665"/>
                  </a:cubicBezTo>
                  <a:cubicBezTo>
                    <a:pt x="1268" y="711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58"/>
                    <a:pt x="1252" y="989"/>
                    <a:pt x="1237" y="1020"/>
                  </a:cubicBezTo>
                  <a:cubicBezTo>
                    <a:pt x="1221" y="1051"/>
                    <a:pt x="1190" y="1082"/>
                    <a:pt x="1175" y="1113"/>
                  </a:cubicBezTo>
                  <a:cubicBezTo>
                    <a:pt x="1144" y="1128"/>
                    <a:pt x="1113" y="1159"/>
                    <a:pt x="1067" y="1175"/>
                  </a:cubicBezTo>
                  <a:lnTo>
                    <a:pt x="1314" y="1515"/>
                  </a:lnTo>
                  <a:cubicBezTo>
                    <a:pt x="1438" y="1453"/>
                    <a:pt x="1515" y="1360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268" y="77"/>
                    <a:pt x="1067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778300" y="449075"/>
              <a:ext cx="41375" cy="39450"/>
            </a:xfrm>
            <a:custGeom>
              <a:rect b="b" l="l" r="r" t="t"/>
              <a:pathLst>
                <a:path extrusionOk="0" h="1578" w="1655">
                  <a:moveTo>
                    <a:pt x="634" y="650"/>
                  </a:moveTo>
                  <a:lnTo>
                    <a:pt x="1144" y="789"/>
                  </a:lnTo>
                  <a:lnTo>
                    <a:pt x="634" y="928"/>
                  </a:lnTo>
                  <a:lnTo>
                    <a:pt x="634" y="650"/>
                  </a:lnTo>
                  <a:close/>
                  <a:moveTo>
                    <a:pt x="1" y="1"/>
                  </a:moveTo>
                  <a:lnTo>
                    <a:pt x="1" y="465"/>
                  </a:lnTo>
                  <a:lnTo>
                    <a:pt x="325" y="573"/>
                  </a:lnTo>
                  <a:lnTo>
                    <a:pt x="325" y="1006"/>
                  </a:lnTo>
                  <a:lnTo>
                    <a:pt x="1" y="1098"/>
                  </a:lnTo>
                  <a:lnTo>
                    <a:pt x="1" y="1577"/>
                  </a:lnTo>
                  <a:lnTo>
                    <a:pt x="1654" y="990"/>
                  </a:lnTo>
                  <a:lnTo>
                    <a:pt x="1654" y="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777925" y="492750"/>
              <a:ext cx="42125" cy="33650"/>
            </a:xfrm>
            <a:custGeom>
              <a:rect b="b" l="l" r="r" t="t"/>
              <a:pathLst>
                <a:path extrusionOk="0" h="1346" w="1685">
                  <a:moveTo>
                    <a:pt x="201" y="0"/>
                  </a:moveTo>
                  <a:cubicBezTo>
                    <a:pt x="170" y="47"/>
                    <a:pt x="139" y="109"/>
                    <a:pt x="108" y="155"/>
                  </a:cubicBezTo>
                  <a:lnTo>
                    <a:pt x="62" y="340"/>
                  </a:lnTo>
                  <a:cubicBezTo>
                    <a:pt x="31" y="402"/>
                    <a:pt x="31" y="464"/>
                    <a:pt x="16" y="541"/>
                  </a:cubicBezTo>
                  <a:cubicBezTo>
                    <a:pt x="0" y="603"/>
                    <a:pt x="0" y="665"/>
                    <a:pt x="0" y="727"/>
                  </a:cubicBezTo>
                  <a:cubicBezTo>
                    <a:pt x="0" y="804"/>
                    <a:pt x="16" y="881"/>
                    <a:pt x="31" y="959"/>
                  </a:cubicBezTo>
                  <a:cubicBezTo>
                    <a:pt x="47" y="1020"/>
                    <a:pt x="77" y="1082"/>
                    <a:pt x="108" y="1144"/>
                  </a:cubicBezTo>
                  <a:cubicBezTo>
                    <a:pt x="155" y="1206"/>
                    <a:pt x="217" y="1252"/>
                    <a:pt x="278" y="1299"/>
                  </a:cubicBezTo>
                  <a:cubicBezTo>
                    <a:pt x="356" y="1330"/>
                    <a:pt x="433" y="1345"/>
                    <a:pt x="526" y="1345"/>
                  </a:cubicBezTo>
                  <a:cubicBezTo>
                    <a:pt x="588" y="1345"/>
                    <a:pt x="665" y="1330"/>
                    <a:pt x="727" y="1314"/>
                  </a:cubicBezTo>
                  <a:cubicBezTo>
                    <a:pt x="773" y="1283"/>
                    <a:pt x="819" y="1252"/>
                    <a:pt x="850" y="1206"/>
                  </a:cubicBezTo>
                  <a:cubicBezTo>
                    <a:pt x="897" y="1160"/>
                    <a:pt x="928" y="1113"/>
                    <a:pt x="958" y="1051"/>
                  </a:cubicBezTo>
                  <a:cubicBezTo>
                    <a:pt x="989" y="990"/>
                    <a:pt x="1005" y="912"/>
                    <a:pt x="1036" y="850"/>
                  </a:cubicBezTo>
                  <a:cubicBezTo>
                    <a:pt x="1051" y="804"/>
                    <a:pt x="1067" y="758"/>
                    <a:pt x="1067" y="727"/>
                  </a:cubicBezTo>
                  <a:cubicBezTo>
                    <a:pt x="1082" y="680"/>
                    <a:pt x="1098" y="650"/>
                    <a:pt x="1113" y="619"/>
                  </a:cubicBezTo>
                  <a:cubicBezTo>
                    <a:pt x="1113" y="603"/>
                    <a:pt x="1128" y="588"/>
                    <a:pt x="1144" y="572"/>
                  </a:cubicBezTo>
                  <a:cubicBezTo>
                    <a:pt x="1159" y="557"/>
                    <a:pt x="1175" y="541"/>
                    <a:pt x="1190" y="541"/>
                  </a:cubicBezTo>
                  <a:cubicBezTo>
                    <a:pt x="1221" y="541"/>
                    <a:pt x="1252" y="557"/>
                    <a:pt x="1252" y="572"/>
                  </a:cubicBezTo>
                  <a:cubicBezTo>
                    <a:pt x="1268" y="603"/>
                    <a:pt x="1283" y="634"/>
                    <a:pt x="1283" y="680"/>
                  </a:cubicBezTo>
                  <a:cubicBezTo>
                    <a:pt x="1283" y="727"/>
                    <a:pt x="1268" y="773"/>
                    <a:pt x="1252" y="835"/>
                  </a:cubicBezTo>
                  <a:cubicBezTo>
                    <a:pt x="1237" y="866"/>
                    <a:pt x="1221" y="912"/>
                    <a:pt x="1206" y="959"/>
                  </a:cubicBezTo>
                  <a:cubicBezTo>
                    <a:pt x="1190" y="1005"/>
                    <a:pt x="1159" y="1051"/>
                    <a:pt x="1144" y="1113"/>
                  </a:cubicBezTo>
                  <a:lnTo>
                    <a:pt x="1499" y="1299"/>
                  </a:lnTo>
                  <a:lnTo>
                    <a:pt x="1561" y="1175"/>
                  </a:lnTo>
                  <a:cubicBezTo>
                    <a:pt x="1577" y="1113"/>
                    <a:pt x="1608" y="1067"/>
                    <a:pt x="1623" y="1020"/>
                  </a:cubicBezTo>
                  <a:cubicBezTo>
                    <a:pt x="1638" y="959"/>
                    <a:pt x="1654" y="912"/>
                    <a:pt x="1654" y="850"/>
                  </a:cubicBezTo>
                  <a:cubicBezTo>
                    <a:pt x="1669" y="789"/>
                    <a:pt x="1685" y="742"/>
                    <a:pt x="1685" y="680"/>
                  </a:cubicBezTo>
                  <a:cubicBezTo>
                    <a:pt x="1685" y="603"/>
                    <a:pt x="1669" y="526"/>
                    <a:pt x="1638" y="449"/>
                  </a:cubicBezTo>
                  <a:cubicBezTo>
                    <a:pt x="1623" y="371"/>
                    <a:pt x="1577" y="310"/>
                    <a:pt x="1530" y="248"/>
                  </a:cubicBezTo>
                  <a:cubicBezTo>
                    <a:pt x="1484" y="201"/>
                    <a:pt x="1422" y="155"/>
                    <a:pt x="1360" y="124"/>
                  </a:cubicBezTo>
                  <a:cubicBezTo>
                    <a:pt x="1283" y="78"/>
                    <a:pt x="1206" y="62"/>
                    <a:pt x="1128" y="62"/>
                  </a:cubicBezTo>
                  <a:cubicBezTo>
                    <a:pt x="1067" y="62"/>
                    <a:pt x="1020" y="78"/>
                    <a:pt x="958" y="93"/>
                  </a:cubicBezTo>
                  <a:cubicBezTo>
                    <a:pt x="912" y="109"/>
                    <a:pt x="881" y="139"/>
                    <a:pt x="835" y="170"/>
                  </a:cubicBezTo>
                  <a:cubicBezTo>
                    <a:pt x="804" y="201"/>
                    <a:pt x="773" y="248"/>
                    <a:pt x="742" y="294"/>
                  </a:cubicBezTo>
                  <a:cubicBezTo>
                    <a:pt x="711" y="356"/>
                    <a:pt x="680" y="418"/>
                    <a:pt x="665" y="495"/>
                  </a:cubicBezTo>
                  <a:lnTo>
                    <a:pt x="618" y="634"/>
                  </a:lnTo>
                  <a:cubicBezTo>
                    <a:pt x="603" y="680"/>
                    <a:pt x="588" y="711"/>
                    <a:pt x="572" y="742"/>
                  </a:cubicBezTo>
                  <a:cubicBezTo>
                    <a:pt x="572" y="773"/>
                    <a:pt x="557" y="804"/>
                    <a:pt x="541" y="835"/>
                  </a:cubicBezTo>
                  <a:cubicBezTo>
                    <a:pt x="526" y="850"/>
                    <a:pt x="495" y="850"/>
                    <a:pt x="479" y="850"/>
                  </a:cubicBezTo>
                  <a:cubicBezTo>
                    <a:pt x="448" y="850"/>
                    <a:pt x="433" y="850"/>
                    <a:pt x="417" y="820"/>
                  </a:cubicBezTo>
                  <a:cubicBezTo>
                    <a:pt x="402" y="789"/>
                    <a:pt x="402" y="758"/>
                    <a:pt x="402" y="727"/>
                  </a:cubicBezTo>
                  <a:cubicBezTo>
                    <a:pt x="402" y="665"/>
                    <a:pt x="402" y="588"/>
                    <a:pt x="433" y="526"/>
                  </a:cubicBezTo>
                  <a:cubicBezTo>
                    <a:pt x="448" y="480"/>
                    <a:pt x="464" y="418"/>
                    <a:pt x="495" y="356"/>
                  </a:cubicBezTo>
                  <a:cubicBezTo>
                    <a:pt x="510" y="310"/>
                    <a:pt x="541" y="248"/>
                    <a:pt x="588" y="18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777925" y="533325"/>
              <a:ext cx="42900" cy="38650"/>
            </a:xfrm>
            <a:custGeom>
              <a:rect b="b" l="l" r="r" t="t"/>
              <a:pathLst>
                <a:path extrusionOk="0" h="1546" w="1716">
                  <a:moveTo>
                    <a:pt x="850" y="0"/>
                  </a:moveTo>
                  <a:cubicBezTo>
                    <a:pt x="742" y="0"/>
                    <a:pt x="649" y="31"/>
                    <a:pt x="541" y="78"/>
                  </a:cubicBezTo>
                  <a:cubicBezTo>
                    <a:pt x="340" y="155"/>
                    <a:pt x="170" y="309"/>
                    <a:pt x="77" y="495"/>
                  </a:cubicBezTo>
                  <a:cubicBezTo>
                    <a:pt x="31" y="603"/>
                    <a:pt x="0" y="727"/>
                    <a:pt x="0" y="835"/>
                  </a:cubicBezTo>
                  <a:cubicBezTo>
                    <a:pt x="0" y="912"/>
                    <a:pt x="16" y="974"/>
                    <a:pt x="31" y="1051"/>
                  </a:cubicBezTo>
                  <a:cubicBezTo>
                    <a:pt x="47" y="1129"/>
                    <a:pt x="77" y="1190"/>
                    <a:pt x="108" y="1252"/>
                  </a:cubicBezTo>
                  <a:cubicBezTo>
                    <a:pt x="139" y="1314"/>
                    <a:pt x="186" y="1376"/>
                    <a:pt x="232" y="1422"/>
                  </a:cubicBezTo>
                  <a:cubicBezTo>
                    <a:pt x="278" y="1484"/>
                    <a:pt x="325" y="1515"/>
                    <a:pt x="387" y="1546"/>
                  </a:cubicBezTo>
                  <a:lnTo>
                    <a:pt x="603" y="1175"/>
                  </a:lnTo>
                  <a:cubicBezTo>
                    <a:pt x="572" y="1159"/>
                    <a:pt x="541" y="1144"/>
                    <a:pt x="510" y="1113"/>
                  </a:cubicBezTo>
                  <a:cubicBezTo>
                    <a:pt x="495" y="1098"/>
                    <a:pt x="464" y="1067"/>
                    <a:pt x="448" y="1036"/>
                  </a:cubicBezTo>
                  <a:cubicBezTo>
                    <a:pt x="433" y="1005"/>
                    <a:pt x="417" y="974"/>
                    <a:pt x="417" y="943"/>
                  </a:cubicBezTo>
                  <a:cubicBezTo>
                    <a:pt x="417" y="912"/>
                    <a:pt x="402" y="881"/>
                    <a:pt x="402" y="850"/>
                  </a:cubicBezTo>
                  <a:cubicBezTo>
                    <a:pt x="402" y="742"/>
                    <a:pt x="448" y="634"/>
                    <a:pt x="541" y="572"/>
                  </a:cubicBezTo>
                  <a:cubicBezTo>
                    <a:pt x="588" y="541"/>
                    <a:pt x="634" y="510"/>
                    <a:pt x="680" y="495"/>
                  </a:cubicBezTo>
                  <a:cubicBezTo>
                    <a:pt x="727" y="479"/>
                    <a:pt x="788" y="464"/>
                    <a:pt x="850" y="464"/>
                  </a:cubicBezTo>
                  <a:cubicBezTo>
                    <a:pt x="897" y="464"/>
                    <a:pt x="943" y="479"/>
                    <a:pt x="1005" y="495"/>
                  </a:cubicBezTo>
                  <a:cubicBezTo>
                    <a:pt x="1051" y="510"/>
                    <a:pt x="1098" y="526"/>
                    <a:pt x="1144" y="557"/>
                  </a:cubicBezTo>
                  <a:cubicBezTo>
                    <a:pt x="1175" y="588"/>
                    <a:pt x="1206" y="618"/>
                    <a:pt x="1237" y="665"/>
                  </a:cubicBezTo>
                  <a:cubicBezTo>
                    <a:pt x="1268" y="727"/>
                    <a:pt x="1268" y="773"/>
                    <a:pt x="1268" y="835"/>
                  </a:cubicBezTo>
                  <a:lnTo>
                    <a:pt x="1268" y="928"/>
                  </a:lnTo>
                  <a:cubicBezTo>
                    <a:pt x="1252" y="974"/>
                    <a:pt x="1252" y="1005"/>
                    <a:pt x="1237" y="1036"/>
                  </a:cubicBezTo>
                  <a:cubicBezTo>
                    <a:pt x="1221" y="1067"/>
                    <a:pt x="1190" y="1098"/>
                    <a:pt x="1175" y="1113"/>
                  </a:cubicBezTo>
                  <a:cubicBezTo>
                    <a:pt x="1144" y="1144"/>
                    <a:pt x="1113" y="1159"/>
                    <a:pt x="1067" y="1175"/>
                  </a:cubicBezTo>
                  <a:lnTo>
                    <a:pt x="1314" y="1530"/>
                  </a:lnTo>
                  <a:cubicBezTo>
                    <a:pt x="1422" y="1469"/>
                    <a:pt x="1515" y="1376"/>
                    <a:pt x="1577" y="1252"/>
                  </a:cubicBezTo>
                  <a:cubicBezTo>
                    <a:pt x="1700" y="1020"/>
                    <a:pt x="1716" y="727"/>
                    <a:pt x="1608" y="479"/>
                  </a:cubicBezTo>
                  <a:cubicBezTo>
                    <a:pt x="1561" y="387"/>
                    <a:pt x="1499" y="294"/>
                    <a:pt x="1422" y="217"/>
                  </a:cubicBezTo>
                  <a:cubicBezTo>
                    <a:pt x="1345" y="155"/>
                    <a:pt x="1252" y="93"/>
                    <a:pt x="1159" y="62"/>
                  </a:cubicBezTo>
                  <a:cubicBezTo>
                    <a:pt x="1051" y="16"/>
                    <a:pt x="958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778300" y="575825"/>
              <a:ext cx="41375" cy="39050"/>
            </a:xfrm>
            <a:custGeom>
              <a:rect b="b" l="l" r="r" t="t"/>
              <a:pathLst>
                <a:path extrusionOk="0" h="1562" w="1655">
                  <a:moveTo>
                    <a:pt x="634" y="619"/>
                  </a:moveTo>
                  <a:lnTo>
                    <a:pt x="1144" y="773"/>
                  </a:lnTo>
                  <a:lnTo>
                    <a:pt x="634" y="912"/>
                  </a:lnTo>
                  <a:lnTo>
                    <a:pt x="634" y="619"/>
                  </a:lnTo>
                  <a:close/>
                  <a:moveTo>
                    <a:pt x="1" y="0"/>
                  </a:moveTo>
                  <a:lnTo>
                    <a:pt x="1" y="449"/>
                  </a:lnTo>
                  <a:lnTo>
                    <a:pt x="325" y="557"/>
                  </a:lnTo>
                  <a:lnTo>
                    <a:pt x="325" y="990"/>
                  </a:lnTo>
                  <a:lnTo>
                    <a:pt x="1" y="1098"/>
                  </a:lnTo>
                  <a:lnTo>
                    <a:pt x="1" y="1561"/>
                  </a:lnTo>
                  <a:lnTo>
                    <a:pt x="1654" y="990"/>
                  </a:lnTo>
                  <a:lnTo>
                    <a:pt x="1654" y="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778300" y="622200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253" y="464"/>
                  </a:moveTo>
                  <a:lnTo>
                    <a:pt x="1253" y="634"/>
                  </a:lnTo>
                  <a:cubicBezTo>
                    <a:pt x="1253" y="696"/>
                    <a:pt x="1253" y="742"/>
                    <a:pt x="1222" y="788"/>
                  </a:cubicBezTo>
                  <a:cubicBezTo>
                    <a:pt x="1206" y="835"/>
                    <a:pt x="1175" y="881"/>
                    <a:pt x="1144" y="912"/>
                  </a:cubicBezTo>
                  <a:cubicBezTo>
                    <a:pt x="1098" y="943"/>
                    <a:pt x="1052" y="974"/>
                    <a:pt x="1005" y="989"/>
                  </a:cubicBezTo>
                  <a:cubicBezTo>
                    <a:pt x="943" y="1005"/>
                    <a:pt x="882" y="1005"/>
                    <a:pt x="835" y="1005"/>
                  </a:cubicBezTo>
                  <a:cubicBezTo>
                    <a:pt x="773" y="1005"/>
                    <a:pt x="712" y="1005"/>
                    <a:pt x="665" y="989"/>
                  </a:cubicBezTo>
                  <a:cubicBezTo>
                    <a:pt x="603" y="974"/>
                    <a:pt x="557" y="943"/>
                    <a:pt x="526" y="912"/>
                  </a:cubicBezTo>
                  <a:cubicBezTo>
                    <a:pt x="480" y="881"/>
                    <a:pt x="449" y="835"/>
                    <a:pt x="433" y="804"/>
                  </a:cubicBezTo>
                  <a:cubicBezTo>
                    <a:pt x="402" y="742"/>
                    <a:pt x="402" y="696"/>
                    <a:pt x="402" y="634"/>
                  </a:cubicBezTo>
                  <a:lnTo>
                    <a:pt x="402" y="464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742"/>
                    <a:pt x="16" y="866"/>
                    <a:pt x="62" y="974"/>
                  </a:cubicBezTo>
                  <a:cubicBezTo>
                    <a:pt x="93" y="1067"/>
                    <a:pt x="155" y="1159"/>
                    <a:pt x="232" y="1237"/>
                  </a:cubicBezTo>
                  <a:cubicBezTo>
                    <a:pt x="310" y="1314"/>
                    <a:pt x="387" y="1360"/>
                    <a:pt x="495" y="1407"/>
                  </a:cubicBezTo>
                  <a:cubicBezTo>
                    <a:pt x="603" y="1437"/>
                    <a:pt x="712" y="1468"/>
                    <a:pt x="835" y="1468"/>
                  </a:cubicBezTo>
                  <a:cubicBezTo>
                    <a:pt x="943" y="1468"/>
                    <a:pt x="1052" y="1437"/>
                    <a:pt x="1144" y="1407"/>
                  </a:cubicBezTo>
                  <a:cubicBezTo>
                    <a:pt x="1253" y="1376"/>
                    <a:pt x="1330" y="1314"/>
                    <a:pt x="1407" y="1252"/>
                  </a:cubicBezTo>
                  <a:cubicBezTo>
                    <a:pt x="1484" y="1175"/>
                    <a:pt x="1546" y="1097"/>
                    <a:pt x="1593" y="1005"/>
                  </a:cubicBezTo>
                  <a:cubicBezTo>
                    <a:pt x="1623" y="881"/>
                    <a:pt x="1654" y="757"/>
                    <a:pt x="1654" y="634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778300" y="668175"/>
              <a:ext cx="41375" cy="11225"/>
            </a:xfrm>
            <a:custGeom>
              <a:rect b="b" l="l" r="r" t="t"/>
              <a:pathLst>
                <a:path extrusionOk="0" h="449" w="1655">
                  <a:moveTo>
                    <a:pt x="1" y="0"/>
                  </a:moveTo>
                  <a:lnTo>
                    <a:pt x="1" y="449"/>
                  </a:lnTo>
                  <a:lnTo>
                    <a:pt x="1654" y="449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778300" y="690975"/>
              <a:ext cx="41375" cy="36725"/>
            </a:xfrm>
            <a:custGeom>
              <a:rect b="b" l="l" r="r" t="t"/>
              <a:pathLst>
                <a:path extrusionOk="0" h="1469" w="1655">
                  <a:moveTo>
                    <a:pt x="1" y="0"/>
                  </a:moveTo>
                  <a:lnTo>
                    <a:pt x="1" y="448"/>
                  </a:lnTo>
                  <a:lnTo>
                    <a:pt x="820" y="448"/>
                  </a:lnTo>
                  <a:lnTo>
                    <a:pt x="1" y="1098"/>
                  </a:lnTo>
                  <a:lnTo>
                    <a:pt x="1" y="1469"/>
                  </a:lnTo>
                  <a:lnTo>
                    <a:pt x="1654" y="1469"/>
                  </a:lnTo>
                  <a:lnTo>
                    <a:pt x="1654" y="1020"/>
                  </a:lnTo>
                  <a:lnTo>
                    <a:pt x="820" y="1020"/>
                  </a:lnTo>
                  <a:lnTo>
                    <a:pt x="1654" y="35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777925" y="736575"/>
              <a:ext cx="41750" cy="39800"/>
            </a:xfrm>
            <a:custGeom>
              <a:rect b="b" l="l" r="r" t="t"/>
              <a:pathLst>
                <a:path extrusionOk="0" h="1592" w="1670">
                  <a:moveTo>
                    <a:pt x="850" y="0"/>
                  </a:moveTo>
                  <a:cubicBezTo>
                    <a:pt x="727" y="0"/>
                    <a:pt x="618" y="31"/>
                    <a:pt x="495" y="77"/>
                  </a:cubicBezTo>
                  <a:cubicBezTo>
                    <a:pt x="402" y="108"/>
                    <a:pt x="309" y="170"/>
                    <a:pt x="232" y="247"/>
                  </a:cubicBezTo>
                  <a:cubicBezTo>
                    <a:pt x="155" y="325"/>
                    <a:pt x="93" y="402"/>
                    <a:pt x="62" y="495"/>
                  </a:cubicBezTo>
                  <a:cubicBezTo>
                    <a:pt x="31" y="603"/>
                    <a:pt x="0" y="696"/>
                    <a:pt x="0" y="804"/>
                  </a:cubicBezTo>
                  <a:cubicBezTo>
                    <a:pt x="0" y="958"/>
                    <a:pt x="62" y="1097"/>
                    <a:pt x="155" y="1206"/>
                  </a:cubicBezTo>
                  <a:lnTo>
                    <a:pt x="16" y="1206"/>
                  </a:lnTo>
                  <a:lnTo>
                    <a:pt x="16" y="1592"/>
                  </a:lnTo>
                  <a:lnTo>
                    <a:pt x="897" y="1592"/>
                  </a:lnTo>
                  <a:lnTo>
                    <a:pt x="897" y="912"/>
                  </a:lnTo>
                  <a:lnTo>
                    <a:pt x="572" y="912"/>
                  </a:lnTo>
                  <a:lnTo>
                    <a:pt x="572" y="1206"/>
                  </a:lnTo>
                  <a:cubicBezTo>
                    <a:pt x="464" y="1113"/>
                    <a:pt x="402" y="989"/>
                    <a:pt x="402" y="850"/>
                  </a:cubicBezTo>
                  <a:cubicBezTo>
                    <a:pt x="402" y="804"/>
                    <a:pt x="417" y="742"/>
                    <a:pt x="433" y="696"/>
                  </a:cubicBezTo>
                  <a:cubicBezTo>
                    <a:pt x="464" y="649"/>
                    <a:pt x="495" y="603"/>
                    <a:pt x="526" y="572"/>
                  </a:cubicBezTo>
                  <a:cubicBezTo>
                    <a:pt x="572" y="541"/>
                    <a:pt x="618" y="510"/>
                    <a:pt x="665" y="495"/>
                  </a:cubicBezTo>
                  <a:cubicBezTo>
                    <a:pt x="709" y="484"/>
                    <a:pt x="744" y="473"/>
                    <a:pt x="784" y="473"/>
                  </a:cubicBezTo>
                  <a:cubicBezTo>
                    <a:pt x="800" y="473"/>
                    <a:pt x="817" y="475"/>
                    <a:pt x="835" y="479"/>
                  </a:cubicBezTo>
                  <a:cubicBezTo>
                    <a:pt x="853" y="475"/>
                    <a:pt x="871" y="473"/>
                    <a:pt x="889" y="473"/>
                  </a:cubicBezTo>
                  <a:cubicBezTo>
                    <a:pt x="933" y="473"/>
                    <a:pt x="977" y="484"/>
                    <a:pt x="1020" y="495"/>
                  </a:cubicBezTo>
                  <a:cubicBezTo>
                    <a:pt x="1067" y="510"/>
                    <a:pt x="1113" y="541"/>
                    <a:pt x="1159" y="572"/>
                  </a:cubicBezTo>
                  <a:cubicBezTo>
                    <a:pt x="1190" y="603"/>
                    <a:pt x="1221" y="649"/>
                    <a:pt x="1237" y="696"/>
                  </a:cubicBezTo>
                  <a:cubicBezTo>
                    <a:pt x="1268" y="742"/>
                    <a:pt x="1283" y="788"/>
                    <a:pt x="1283" y="835"/>
                  </a:cubicBezTo>
                  <a:cubicBezTo>
                    <a:pt x="1283" y="912"/>
                    <a:pt x="1252" y="989"/>
                    <a:pt x="1221" y="1051"/>
                  </a:cubicBezTo>
                  <a:cubicBezTo>
                    <a:pt x="1175" y="1113"/>
                    <a:pt x="1128" y="1159"/>
                    <a:pt x="1067" y="1190"/>
                  </a:cubicBezTo>
                  <a:lnTo>
                    <a:pt x="1314" y="1530"/>
                  </a:lnTo>
                  <a:cubicBezTo>
                    <a:pt x="1376" y="1499"/>
                    <a:pt x="1422" y="1453"/>
                    <a:pt x="1468" y="1422"/>
                  </a:cubicBezTo>
                  <a:cubicBezTo>
                    <a:pt x="1515" y="1360"/>
                    <a:pt x="1546" y="1314"/>
                    <a:pt x="1577" y="1252"/>
                  </a:cubicBezTo>
                  <a:cubicBezTo>
                    <a:pt x="1608" y="1190"/>
                    <a:pt x="1638" y="1128"/>
                    <a:pt x="1654" y="1066"/>
                  </a:cubicBezTo>
                  <a:cubicBezTo>
                    <a:pt x="1669" y="989"/>
                    <a:pt x="1669" y="927"/>
                    <a:pt x="1669" y="850"/>
                  </a:cubicBezTo>
                  <a:cubicBezTo>
                    <a:pt x="1669" y="634"/>
                    <a:pt x="1592" y="417"/>
                    <a:pt x="1438" y="247"/>
                  </a:cubicBezTo>
                  <a:cubicBezTo>
                    <a:pt x="1360" y="170"/>
                    <a:pt x="1283" y="108"/>
                    <a:pt x="1175" y="77"/>
                  </a:cubicBezTo>
                  <a:cubicBezTo>
                    <a:pt x="1082" y="31"/>
                    <a:pt x="974" y="0"/>
                    <a:pt x="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78300" y="806875"/>
              <a:ext cx="41375" cy="33650"/>
            </a:xfrm>
            <a:custGeom>
              <a:rect b="b" l="l" r="r" t="t"/>
              <a:pathLst>
                <a:path extrusionOk="0" h="1346" w="1655">
                  <a:moveTo>
                    <a:pt x="1500" y="156"/>
                  </a:moveTo>
                  <a:lnTo>
                    <a:pt x="1500" y="557"/>
                  </a:lnTo>
                  <a:cubicBezTo>
                    <a:pt x="1500" y="650"/>
                    <a:pt x="1484" y="743"/>
                    <a:pt x="1453" y="820"/>
                  </a:cubicBezTo>
                  <a:cubicBezTo>
                    <a:pt x="1423" y="897"/>
                    <a:pt x="1376" y="959"/>
                    <a:pt x="1314" y="1021"/>
                  </a:cubicBezTo>
                  <a:cubicBezTo>
                    <a:pt x="1253" y="1067"/>
                    <a:pt x="1175" y="1114"/>
                    <a:pt x="1098" y="1145"/>
                  </a:cubicBezTo>
                  <a:cubicBezTo>
                    <a:pt x="1021" y="1176"/>
                    <a:pt x="928" y="1191"/>
                    <a:pt x="835" y="1191"/>
                  </a:cubicBezTo>
                  <a:cubicBezTo>
                    <a:pt x="743" y="1176"/>
                    <a:pt x="650" y="1160"/>
                    <a:pt x="573" y="1129"/>
                  </a:cubicBezTo>
                  <a:cubicBezTo>
                    <a:pt x="480" y="1114"/>
                    <a:pt x="418" y="1067"/>
                    <a:pt x="356" y="1021"/>
                  </a:cubicBezTo>
                  <a:cubicBezTo>
                    <a:pt x="294" y="959"/>
                    <a:pt x="248" y="897"/>
                    <a:pt x="202" y="820"/>
                  </a:cubicBezTo>
                  <a:cubicBezTo>
                    <a:pt x="171" y="743"/>
                    <a:pt x="155" y="650"/>
                    <a:pt x="155" y="557"/>
                  </a:cubicBezTo>
                  <a:lnTo>
                    <a:pt x="155" y="156"/>
                  </a:lnTo>
                  <a:close/>
                  <a:moveTo>
                    <a:pt x="1" y="1"/>
                  </a:moveTo>
                  <a:lnTo>
                    <a:pt x="1" y="557"/>
                  </a:lnTo>
                  <a:cubicBezTo>
                    <a:pt x="1" y="666"/>
                    <a:pt x="16" y="774"/>
                    <a:pt x="62" y="882"/>
                  </a:cubicBezTo>
                  <a:cubicBezTo>
                    <a:pt x="93" y="975"/>
                    <a:pt x="155" y="1067"/>
                    <a:pt x="232" y="1129"/>
                  </a:cubicBezTo>
                  <a:cubicBezTo>
                    <a:pt x="310" y="1207"/>
                    <a:pt x="387" y="1253"/>
                    <a:pt x="495" y="1299"/>
                  </a:cubicBezTo>
                  <a:cubicBezTo>
                    <a:pt x="603" y="1330"/>
                    <a:pt x="712" y="1346"/>
                    <a:pt x="835" y="1346"/>
                  </a:cubicBezTo>
                  <a:cubicBezTo>
                    <a:pt x="943" y="1346"/>
                    <a:pt x="1052" y="1330"/>
                    <a:pt x="1144" y="1299"/>
                  </a:cubicBezTo>
                  <a:cubicBezTo>
                    <a:pt x="1237" y="1268"/>
                    <a:pt x="1330" y="1222"/>
                    <a:pt x="1407" y="1145"/>
                  </a:cubicBezTo>
                  <a:cubicBezTo>
                    <a:pt x="1484" y="1083"/>
                    <a:pt x="1546" y="990"/>
                    <a:pt x="1593" y="897"/>
                  </a:cubicBezTo>
                  <a:cubicBezTo>
                    <a:pt x="1623" y="789"/>
                    <a:pt x="1654" y="681"/>
                    <a:pt x="1654" y="557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778300" y="85247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777925" y="867550"/>
              <a:ext cx="41750" cy="31700"/>
            </a:xfrm>
            <a:custGeom>
              <a:rect b="b" l="l" r="r" t="t"/>
              <a:pathLst>
                <a:path extrusionOk="0" h="1268" w="1670">
                  <a:moveTo>
                    <a:pt x="232" y="1"/>
                  </a:moveTo>
                  <a:cubicBezTo>
                    <a:pt x="77" y="186"/>
                    <a:pt x="0" y="433"/>
                    <a:pt x="0" y="665"/>
                  </a:cubicBezTo>
                  <a:cubicBezTo>
                    <a:pt x="0" y="742"/>
                    <a:pt x="16" y="835"/>
                    <a:pt x="31" y="912"/>
                  </a:cubicBezTo>
                  <a:cubicBezTo>
                    <a:pt x="47" y="974"/>
                    <a:pt x="62" y="1036"/>
                    <a:pt x="108" y="1098"/>
                  </a:cubicBezTo>
                  <a:cubicBezTo>
                    <a:pt x="139" y="1160"/>
                    <a:pt x="186" y="1191"/>
                    <a:pt x="247" y="1222"/>
                  </a:cubicBezTo>
                  <a:cubicBezTo>
                    <a:pt x="309" y="1252"/>
                    <a:pt x="371" y="1268"/>
                    <a:pt x="448" y="1268"/>
                  </a:cubicBezTo>
                  <a:cubicBezTo>
                    <a:pt x="510" y="1268"/>
                    <a:pt x="572" y="1252"/>
                    <a:pt x="634" y="1222"/>
                  </a:cubicBezTo>
                  <a:cubicBezTo>
                    <a:pt x="680" y="1206"/>
                    <a:pt x="727" y="1160"/>
                    <a:pt x="758" y="1113"/>
                  </a:cubicBezTo>
                  <a:cubicBezTo>
                    <a:pt x="804" y="1052"/>
                    <a:pt x="835" y="1005"/>
                    <a:pt x="850" y="943"/>
                  </a:cubicBezTo>
                  <a:cubicBezTo>
                    <a:pt x="881" y="851"/>
                    <a:pt x="897" y="773"/>
                    <a:pt x="912" y="696"/>
                  </a:cubicBezTo>
                  <a:cubicBezTo>
                    <a:pt x="928" y="619"/>
                    <a:pt x="943" y="557"/>
                    <a:pt x="958" y="495"/>
                  </a:cubicBezTo>
                  <a:cubicBezTo>
                    <a:pt x="974" y="449"/>
                    <a:pt x="989" y="387"/>
                    <a:pt x="1020" y="356"/>
                  </a:cubicBezTo>
                  <a:cubicBezTo>
                    <a:pt x="1036" y="310"/>
                    <a:pt x="1067" y="294"/>
                    <a:pt x="1098" y="263"/>
                  </a:cubicBezTo>
                  <a:cubicBezTo>
                    <a:pt x="1130" y="252"/>
                    <a:pt x="1163" y="241"/>
                    <a:pt x="1190" y="241"/>
                  </a:cubicBezTo>
                  <a:cubicBezTo>
                    <a:pt x="1202" y="241"/>
                    <a:pt x="1212" y="243"/>
                    <a:pt x="1221" y="248"/>
                  </a:cubicBezTo>
                  <a:cubicBezTo>
                    <a:pt x="1233" y="246"/>
                    <a:pt x="1245" y="245"/>
                    <a:pt x="1257" y="245"/>
                  </a:cubicBezTo>
                  <a:cubicBezTo>
                    <a:pt x="1334" y="245"/>
                    <a:pt x="1399" y="287"/>
                    <a:pt x="1453" y="341"/>
                  </a:cubicBezTo>
                  <a:cubicBezTo>
                    <a:pt x="1515" y="433"/>
                    <a:pt x="1546" y="541"/>
                    <a:pt x="1530" y="665"/>
                  </a:cubicBezTo>
                  <a:cubicBezTo>
                    <a:pt x="1530" y="742"/>
                    <a:pt x="1515" y="835"/>
                    <a:pt x="1484" y="928"/>
                  </a:cubicBezTo>
                  <a:cubicBezTo>
                    <a:pt x="1453" y="990"/>
                    <a:pt x="1407" y="1067"/>
                    <a:pt x="1360" y="1113"/>
                  </a:cubicBezTo>
                  <a:lnTo>
                    <a:pt x="1468" y="1191"/>
                  </a:lnTo>
                  <a:cubicBezTo>
                    <a:pt x="1592" y="1052"/>
                    <a:pt x="1669" y="851"/>
                    <a:pt x="1654" y="665"/>
                  </a:cubicBezTo>
                  <a:cubicBezTo>
                    <a:pt x="1669" y="588"/>
                    <a:pt x="1654" y="495"/>
                    <a:pt x="1623" y="433"/>
                  </a:cubicBezTo>
                  <a:cubicBezTo>
                    <a:pt x="1608" y="356"/>
                    <a:pt x="1577" y="294"/>
                    <a:pt x="1546" y="232"/>
                  </a:cubicBezTo>
                  <a:cubicBezTo>
                    <a:pt x="1499" y="186"/>
                    <a:pt x="1453" y="140"/>
                    <a:pt x="1391" y="109"/>
                  </a:cubicBezTo>
                  <a:cubicBezTo>
                    <a:pt x="1329" y="78"/>
                    <a:pt x="1268" y="62"/>
                    <a:pt x="1206" y="62"/>
                  </a:cubicBezTo>
                  <a:cubicBezTo>
                    <a:pt x="1144" y="62"/>
                    <a:pt x="1082" y="78"/>
                    <a:pt x="1036" y="109"/>
                  </a:cubicBezTo>
                  <a:cubicBezTo>
                    <a:pt x="989" y="124"/>
                    <a:pt x="943" y="155"/>
                    <a:pt x="912" y="201"/>
                  </a:cubicBezTo>
                  <a:cubicBezTo>
                    <a:pt x="881" y="248"/>
                    <a:pt x="850" y="310"/>
                    <a:pt x="835" y="371"/>
                  </a:cubicBezTo>
                  <a:cubicBezTo>
                    <a:pt x="804" y="449"/>
                    <a:pt x="788" y="511"/>
                    <a:pt x="773" y="588"/>
                  </a:cubicBezTo>
                  <a:cubicBezTo>
                    <a:pt x="758" y="681"/>
                    <a:pt x="727" y="742"/>
                    <a:pt x="711" y="804"/>
                  </a:cubicBezTo>
                  <a:cubicBezTo>
                    <a:pt x="696" y="866"/>
                    <a:pt x="680" y="912"/>
                    <a:pt x="649" y="959"/>
                  </a:cubicBezTo>
                  <a:cubicBezTo>
                    <a:pt x="634" y="1005"/>
                    <a:pt x="603" y="1036"/>
                    <a:pt x="557" y="1067"/>
                  </a:cubicBezTo>
                  <a:cubicBezTo>
                    <a:pt x="526" y="1082"/>
                    <a:pt x="479" y="1098"/>
                    <a:pt x="433" y="1098"/>
                  </a:cubicBezTo>
                  <a:cubicBezTo>
                    <a:pt x="340" y="1098"/>
                    <a:pt x="263" y="1052"/>
                    <a:pt x="217" y="974"/>
                  </a:cubicBezTo>
                  <a:cubicBezTo>
                    <a:pt x="170" y="882"/>
                    <a:pt x="139" y="773"/>
                    <a:pt x="139" y="681"/>
                  </a:cubicBezTo>
                  <a:cubicBezTo>
                    <a:pt x="139" y="619"/>
                    <a:pt x="155" y="557"/>
                    <a:pt x="155" y="495"/>
                  </a:cubicBezTo>
                  <a:cubicBezTo>
                    <a:pt x="170" y="433"/>
                    <a:pt x="186" y="387"/>
                    <a:pt x="217" y="325"/>
                  </a:cubicBezTo>
                  <a:cubicBezTo>
                    <a:pt x="232" y="279"/>
                    <a:pt x="247" y="232"/>
                    <a:pt x="278" y="201"/>
                  </a:cubicBezTo>
                  <a:cubicBezTo>
                    <a:pt x="309" y="155"/>
                    <a:pt x="340" y="124"/>
                    <a:pt x="371" y="93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777925" y="910825"/>
              <a:ext cx="41750" cy="30550"/>
            </a:xfrm>
            <a:custGeom>
              <a:rect b="b" l="l" r="r" t="t"/>
              <a:pathLst>
                <a:path extrusionOk="0" h="1222" w="1670">
                  <a:moveTo>
                    <a:pt x="1515" y="171"/>
                  </a:moveTo>
                  <a:lnTo>
                    <a:pt x="1515" y="696"/>
                  </a:lnTo>
                  <a:cubicBezTo>
                    <a:pt x="1515" y="727"/>
                    <a:pt x="1515" y="773"/>
                    <a:pt x="1484" y="820"/>
                  </a:cubicBezTo>
                  <a:cubicBezTo>
                    <a:pt x="1468" y="866"/>
                    <a:pt x="1438" y="897"/>
                    <a:pt x="1407" y="928"/>
                  </a:cubicBezTo>
                  <a:cubicBezTo>
                    <a:pt x="1345" y="990"/>
                    <a:pt x="1237" y="1021"/>
                    <a:pt x="1144" y="1021"/>
                  </a:cubicBezTo>
                  <a:cubicBezTo>
                    <a:pt x="1098" y="1021"/>
                    <a:pt x="1051" y="1021"/>
                    <a:pt x="1005" y="1005"/>
                  </a:cubicBezTo>
                  <a:cubicBezTo>
                    <a:pt x="958" y="990"/>
                    <a:pt x="928" y="959"/>
                    <a:pt x="881" y="943"/>
                  </a:cubicBezTo>
                  <a:cubicBezTo>
                    <a:pt x="850" y="912"/>
                    <a:pt x="819" y="866"/>
                    <a:pt x="804" y="835"/>
                  </a:cubicBezTo>
                  <a:cubicBezTo>
                    <a:pt x="773" y="789"/>
                    <a:pt x="773" y="742"/>
                    <a:pt x="773" y="696"/>
                  </a:cubicBezTo>
                  <a:lnTo>
                    <a:pt x="773" y="171"/>
                  </a:lnTo>
                  <a:close/>
                  <a:moveTo>
                    <a:pt x="16" y="1"/>
                  </a:moveTo>
                  <a:lnTo>
                    <a:pt x="16" y="155"/>
                  </a:lnTo>
                  <a:lnTo>
                    <a:pt x="618" y="155"/>
                  </a:lnTo>
                  <a:lnTo>
                    <a:pt x="618" y="650"/>
                  </a:lnTo>
                  <a:lnTo>
                    <a:pt x="0" y="1036"/>
                  </a:lnTo>
                  <a:lnTo>
                    <a:pt x="0" y="1222"/>
                  </a:lnTo>
                  <a:lnTo>
                    <a:pt x="649" y="820"/>
                  </a:lnTo>
                  <a:cubicBezTo>
                    <a:pt x="649" y="866"/>
                    <a:pt x="680" y="928"/>
                    <a:pt x="711" y="974"/>
                  </a:cubicBezTo>
                  <a:cubicBezTo>
                    <a:pt x="727" y="1021"/>
                    <a:pt x="773" y="1052"/>
                    <a:pt x="819" y="1082"/>
                  </a:cubicBezTo>
                  <a:cubicBezTo>
                    <a:pt x="866" y="1113"/>
                    <a:pt x="912" y="1144"/>
                    <a:pt x="958" y="1160"/>
                  </a:cubicBezTo>
                  <a:cubicBezTo>
                    <a:pt x="1020" y="1175"/>
                    <a:pt x="1082" y="1191"/>
                    <a:pt x="1144" y="1191"/>
                  </a:cubicBezTo>
                  <a:cubicBezTo>
                    <a:pt x="1206" y="1191"/>
                    <a:pt x="1268" y="1175"/>
                    <a:pt x="1329" y="1144"/>
                  </a:cubicBezTo>
                  <a:cubicBezTo>
                    <a:pt x="1453" y="1098"/>
                    <a:pt x="1561" y="1005"/>
                    <a:pt x="1623" y="897"/>
                  </a:cubicBezTo>
                  <a:cubicBezTo>
                    <a:pt x="1654" y="835"/>
                    <a:pt x="1669" y="758"/>
                    <a:pt x="1669" y="69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777925" y="952550"/>
              <a:ext cx="41750" cy="34800"/>
            </a:xfrm>
            <a:custGeom>
              <a:rect b="b" l="l" r="r" t="t"/>
              <a:pathLst>
                <a:path extrusionOk="0" h="1392" w="1670">
                  <a:moveTo>
                    <a:pt x="835" y="1"/>
                  </a:moveTo>
                  <a:cubicBezTo>
                    <a:pt x="742" y="1"/>
                    <a:pt x="634" y="16"/>
                    <a:pt x="526" y="32"/>
                  </a:cubicBezTo>
                  <a:cubicBezTo>
                    <a:pt x="433" y="63"/>
                    <a:pt x="356" y="94"/>
                    <a:pt x="263" y="155"/>
                  </a:cubicBezTo>
                  <a:cubicBezTo>
                    <a:pt x="186" y="202"/>
                    <a:pt x="124" y="279"/>
                    <a:pt x="77" y="372"/>
                  </a:cubicBezTo>
                  <a:cubicBezTo>
                    <a:pt x="31" y="464"/>
                    <a:pt x="0" y="573"/>
                    <a:pt x="0" y="696"/>
                  </a:cubicBezTo>
                  <a:cubicBezTo>
                    <a:pt x="0" y="805"/>
                    <a:pt x="31" y="913"/>
                    <a:pt x="77" y="1021"/>
                  </a:cubicBezTo>
                  <a:cubicBezTo>
                    <a:pt x="124" y="1098"/>
                    <a:pt x="186" y="1175"/>
                    <a:pt x="263" y="1237"/>
                  </a:cubicBezTo>
                  <a:cubicBezTo>
                    <a:pt x="340" y="1284"/>
                    <a:pt x="417" y="1330"/>
                    <a:pt x="510" y="1345"/>
                  </a:cubicBezTo>
                  <a:cubicBezTo>
                    <a:pt x="618" y="1376"/>
                    <a:pt x="727" y="1392"/>
                    <a:pt x="835" y="1392"/>
                  </a:cubicBezTo>
                  <a:lnTo>
                    <a:pt x="1669" y="1392"/>
                  </a:lnTo>
                  <a:lnTo>
                    <a:pt x="1669" y="1222"/>
                  </a:lnTo>
                  <a:lnTo>
                    <a:pt x="835" y="1222"/>
                  </a:lnTo>
                  <a:cubicBezTo>
                    <a:pt x="758" y="1222"/>
                    <a:pt x="665" y="1222"/>
                    <a:pt x="588" y="1206"/>
                  </a:cubicBezTo>
                  <a:cubicBezTo>
                    <a:pt x="510" y="1191"/>
                    <a:pt x="433" y="1160"/>
                    <a:pt x="371" y="1114"/>
                  </a:cubicBezTo>
                  <a:cubicBezTo>
                    <a:pt x="309" y="1067"/>
                    <a:pt x="247" y="1021"/>
                    <a:pt x="217" y="944"/>
                  </a:cubicBezTo>
                  <a:cubicBezTo>
                    <a:pt x="170" y="866"/>
                    <a:pt x="155" y="774"/>
                    <a:pt x="155" y="696"/>
                  </a:cubicBezTo>
                  <a:cubicBezTo>
                    <a:pt x="155" y="604"/>
                    <a:pt x="170" y="511"/>
                    <a:pt x="217" y="434"/>
                  </a:cubicBezTo>
                  <a:cubicBezTo>
                    <a:pt x="247" y="372"/>
                    <a:pt x="294" y="310"/>
                    <a:pt x="356" y="279"/>
                  </a:cubicBezTo>
                  <a:cubicBezTo>
                    <a:pt x="433" y="233"/>
                    <a:pt x="510" y="202"/>
                    <a:pt x="588" y="186"/>
                  </a:cubicBezTo>
                  <a:cubicBezTo>
                    <a:pt x="665" y="171"/>
                    <a:pt x="742" y="155"/>
                    <a:pt x="835" y="155"/>
                  </a:cubicBezTo>
                  <a:lnTo>
                    <a:pt x="1669" y="15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778300" y="1001250"/>
              <a:ext cx="41375" cy="29375"/>
            </a:xfrm>
            <a:custGeom>
              <a:rect b="b" l="l" r="r" t="t"/>
              <a:pathLst>
                <a:path extrusionOk="0" h="1175" w="1655">
                  <a:moveTo>
                    <a:pt x="1500" y="170"/>
                  </a:moveTo>
                  <a:lnTo>
                    <a:pt x="1500" y="680"/>
                  </a:lnTo>
                  <a:cubicBezTo>
                    <a:pt x="1500" y="727"/>
                    <a:pt x="1500" y="758"/>
                    <a:pt x="1469" y="804"/>
                  </a:cubicBezTo>
                  <a:cubicBezTo>
                    <a:pt x="1453" y="850"/>
                    <a:pt x="1423" y="881"/>
                    <a:pt x="1392" y="912"/>
                  </a:cubicBezTo>
                  <a:cubicBezTo>
                    <a:pt x="1361" y="943"/>
                    <a:pt x="1314" y="959"/>
                    <a:pt x="1283" y="989"/>
                  </a:cubicBezTo>
                  <a:cubicBezTo>
                    <a:pt x="1237" y="1005"/>
                    <a:pt x="1175" y="1005"/>
                    <a:pt x="1129" y="1005"/>
                  </a:cubicBezTo>
                  <a:cubicBezTo>
                    <a:pt x="1083" y="1005"/>
                    <a:pt x="1036" y="1005"/>
                    <a:pt x="990" y="989"/>
                  </a:cubicBezTo>
                  <a:cubicBezTo>
                    <a:pt x="943" y="974"/>
                    <a:pt x="913" y="943"/>
                    <a:pt x="866" y="928"/>
                  </a:cubicBezTo>
                  <a:cubicBezTo>
                    <a:pt x="835" y="897"/>
                    <a:pt x="804" y="866"/>
                    <a:pt x="789" y="819"/>
                  </a:cubicBezTo>
                  <a:cubicBezTo>
                    <a:pt x="758" y="773"/>
                    <a:pt x="758" y="727"/>
                    <a:pt x="758" y="696"/>
                  </a:cubicBezTo>
                  <a:lnTo>
                    <a:pt x="758" y="170"/>
                  </a:lnTo>
                  <a:close/>
                  <a:moveTo>
                    <a:pt x="1" y="0"/>
                  </a:moveTo>
                  <a:lnTo>
                    <a:pt x="1" y="155"/>
                  </a:lnTo>
                  <a:lnTo>
                    <a:pt x="603" y="155"/>
                  </a:lnTo>
                  <a:lnTo>
                    <a:pt x="603" y="696"/>
                  </a:lnTo>
                  <a:cubicBezTo>
                    <a:pt x="603" y="758"/>
                    <a:pt x="619" y="835"/>
                    <a:pt x="650" y="881"/>
                  </a:cubicBezTo>
                  <a:cubicBezTo>
                    <a:pt x="681" y="943"/>
                    <a:pt x="727" y="989"/>
                    <a:pt x="773" y="1036"/>
                  </a:cubicBezTo>
                  <a:cubicBezTo>
                    <a:pt x="820" y="1082"/>
                    <a:pt x="866" y="1113"/>
                    <a:pt x="928" y="1129"/>
                  </a:cubicBezTo>
                  <a:cubicBezTo>
                    <a:pt x="990" y="1159"/>
                    <a:pt x="1067" y="1175"/>
                    <a:pt x="1129" y="1175"/>
                  </a:cubicBezTo>
                  <a:cubicBezTo>
                    <a:pt x="1191" y="1175"/>
                    <a:pt x="1253" y="1159"/>
                    <a:pt x="1314" y="1129"/>
                  </a:cubicBezTo>
                  <a:cubicBezTo>
                    <a:pt x="1376" y="1113"/>
                    <a:pt x="1438" y="1067"/>
                    <a:pt x="1484" y="1036"/>
                  </a:cubicBezTo>
                  <a:cubicBezTo>
                    <a:pt x="1531" y="989"/>
                    <a:pt x="1577" y="928"/>
                    <a:pt x="1608" y="881"/>
                  </a:cubicBezTo>
                  <a:cubicBezTo>
                    <a:pt x="1639" y="819"/>
                    <a:pt x="1654" y="742"/>
                    <a:pt x="1654" y="680"/>
                  </a:cubicBezTo>
                  <a:lnTo>
                    <a:pt x="1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778300" y="1037950"/>
              <a:ext cx="41375" cy="33250"/>
            </a:xfrm>
            <a:custGeom>
              <a:rect b="b" l="l" r="r" t="t"/>
              <a:pathLst>
                <a:path extrusionOk="0" h="1330" w="1655">
                  <a:moveTo>
                    <a:pt x="1515" y="1"/>
                  </a:moveTo>
                  <a:lnTo>
                    <a:pt x="1515" y="572"/>
                  </a:lnTo>
                  <a:lnTo>
                    <a:pt x="1" y="572"/>
                  </a:lnTo>
                  <a:lnTo>
                    <a:pt x="1" y="742"/>
                  </a:lnTo>
                  <a:lnTo>
                    <a:pt x="1515" y="742"/>
                  </a:lnTo>
                  <a:lnTo>
                    <a:pt x="1515" y="1314"/>
                  </a:lnTo>
                  <a:lnTo>
                    <a:pt x="1654" y="1330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778300" y="1081225"/>
              <a:ext cx="41375" cy="4275"/>
            </a:xfrm>
            <a:custGeom>
              <a:rect b="b" l="l" r="r" t="t"/>
              <a:pathLst>
                <a:path extrusionOk="0" h="171" w="1655">
                  <a:moveTo>
                    <a:pt x="1" y="1"/>
                  </a:moveTo>
                  <a:lnTo>
                    <a:pt x="1" y="171"/>
                  </a:lnTo>
                  <a:lnTo>
                    <a:pt x="1654" y="171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777925" y="1097450"/>
              <a:ext cx="42525" cy="38675"/>
            </a:xfrm>
            <a:custGeom>
              <a:rect b="b" l="l" r="r" t="t"/>
              <a:pathLst>
                <a:path extrusionOk="0" h="1547" w="1701">
                  <a:moveTo>
                    <a:pt x="835" y="155"/>
                  </a:moveTo>
                  <a:cubicBezTo>
                    <a:pt x="928" y="155"/>
                    <a:pt x="1005" y="171"/>
                    <a:pt x="1098" y="202"/>
                  </a:cubicBezTo>
                  <a:cubicBezTo>
                    <a:pt x="1175" y="233"/>
                    <a:pt x="1252" y="263"/>
                    <a:pt x="1314" y="325"/>
                  </a:cubicBezTo>
                  <a:cubicBezTo>
                    <a:pt x="1376" y="372"/>
                    <a:pt x="1438" y="449"/>
                    <a:pt x="1468" y="511"/>
                  </a:cubicBezTo>
                  <a:cubicBezTo>
                    <a:pt x="1515" y="588"/>
                    <a:pt x="1530" y="681"/>
                    <a:pt x="1530" y="774"/>
                  </a:cubicBezTo>
                  <a:cubicBezTo>
                    <a:pt x="1530" y="851"/>
                    <a:pt x="1515" y="944"/>
                    <a:pt x="1468" y="1021"/>
                  </a:cubicBezTo>
                  <a:cubicBezTo>
                    <a:pt x="1438" y="1083"/>
                    <a:pt x="1376" y="1160"/>
                    <a:pt x="1314" y="1206"/>
                  </a:cubicBezTo>
                  <a:cubicBezTo>
                    <a:pt x="1252" y="1268"/>
                    <a:pt x="1175" y="1299"/>
                    <a:pt x="1098" y="1330"/>
                  </a:cubicBezTo>
                  <a:cubicBezTo>
                    <a:pt x="1020" y="1361"/>
                    <a:pt x="935" y="1376"/>
                    <a:pt x="848" y="1376"/>
                  </a:cubicBezTo>
                  <a:cubicBezTo>
                    <a:pt x="761" y="1376"/>
                    <a:pt x="673" y="1361"/>
                    <a:pt x="588" y="1330"/>
                  </a:cubicBezTo>
                  <a:cubicBezTo>
                    <a:pt x="510" y="1314"/>
                    <a:pt x="433" y="1268"/>
                    <a:pt x="371" y="1206"/>
                  </a:cubicBezTo>
                  <a:cubicBezTo>
                    <a:pt x="309" y="1160"/>
                    <a:pt x="247" y="1098"/>
                    <a:pt x="217" y="1021"/>
                  </a:cubicBezTo>
                  <a:cubicBezTo>
                    <a:pt x="170" y="944"/>
                    <a:pt x="155" y="851"/>
                    <a:pt x="155" y="774"/>
                  </a:cubicBezTo>
                  <a:cubicBezTo>
                    <a:pt x="155" y="681"/>
                    <a:pt x="170" y="588"/>
                    <a:pt x="217" y="526"/>
                  </a:cubicBezTo>
                  <a:cubicBezTo>
                    <a:pt x="247" y="449"/>
                    <a:pt x="294" y="372"/>
                    <a:pt x="371" y="325"/>
                  </a:cubicBezTo>
                  <a:cubicBezTo>
                    <a:pt x="433" y="263"/>
                    <a:pt x="510" y="233"/>
                    <a:pt x="588" y="202"/>
                  </a:cubicBezTo>
                  <a:cubicBezTo>
                    <a:pt x="665" y="171"/>
                    <a:pt x="758" y="155"/>
                    <a:pt x="835" y="155"/>
                  </a:cubicBezTo>
                  <a:close/>
                  <a:moveTo>
                    <a:pt x="850" y="1"/>
                  </a:moveTo>
                  <a:cubicBezTo>
                    <a:pt x="742" y="1"/>
                    <a:pt x="634" y="16"/>
                    <a:pt x="541" y="47"/>
                  </a:cubicBezTo>
                  <a:cubicBezTo>
                    <a:pt x="448" y="78"/>
                    <a:pt x="356" y="140"/>
                    <a:pt x="263" y="202"/>
                  </a:cubicBezTo>
                  <a:cubicBezTo>
                    <a:pt x="186" y="279"/>
                    <a:pt x="124" y="356"/>
                    <a:pt x="77" y="449"/>
                  </a:cubicBezTo>
                  <a:cubicBezTo>
                    <a:pt x="31" y="542"/>
                    <a:pt x="0" y="650"/>
                    <a:pt x="0" y="774"/>
                  </a:cubicBezTo>
                  <a:cubicBezTo>
                    <a:pt x="0" y="866"/>
                    <a:pt x="31" y="974"/>
                    <a:pt x="77" y="1067"/>
                  </a:cubicBezTo>
                  <a:cubicBezTo>
                    <a:pt x="124" y="1160"/>
                    <a:pt x="186" y="1253"/>
                    <a:pt x="263" y="1314"/>
                  </a:cubicBezTo>
                  <a:cubicBezTo>
                    <a:pt x="340" y="1392"/>
                    <a:pt x="433" y="1438"/>
                    <a:pt x="526" y="1485"/>
                  </a:cubicBezTo>
                  <a:cubicBezTo>
                    <a:pt x="634" y="1515"/>
                    <a:pt x="742" y="1531"/>
                    <a:pt x="850" y="1546"/>
                  </a:cubicBezTo>
                  <a:cubicBezTo>
                    <a:pt x="943" y="1531"/>
                    <a:pt x="1051" y="1515"/>
                    <a:pt x="1159" y="1485"/>
                  </a:cubicBezTo>
                  <a:cubicBezTo>
                    <a:pt x="1252" y="1454"/>
                    <a:pt x="1345" y="1392"/>
                    <a:pt x="1422" y="1330"/>
                  </a:cubicBezTo>
                  <a:cubicBezTo>
                    <a:pt x="1499" y="1253"/>
                    <a:pt x="1561" y="1175"/>
                    <a:pt x="1608" y="1083"/>
                  </a:cubicBezTo>
                  <a:cubicBezTo>
                    <a:pt x="1700" y="882"/>
                    <a:pt x="1700" y="665"/>
                    <a:pt x="1608" y="464"/>
                  </a:cubicBezTo>
                  <a:cubicBezTo>
                    <a:pt x="1561" y="372"/>
                    <a:pt x="1499" y="279"/>
                    <a:pt x="1438" y="217"/>
                  </a:cubicBezTo>
                  <a:cubicBezTo>
                    <a:pt x="1345" y="140"/>
                    <a:pt x="1268" y="93"/>
                    <a:pt x="1159" y="47"/>
                  </a:cubicBezTo>
                  <a:cubicBezTo>
                    <a:pt x="1067" y="16"/>
                    <a:pt x="958" y="1"/>
                    <a:pt x="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778300" y="1148075"/>
              <a:ext cx="40975" cy="34425"/>
            </a:xfrm>
            <a:custGeom>
              <a:rect b="b" l="l" r="r" t="t"/>
              <a:pathLst>
                <a:path extrusionOk="0" h="1377" w="1639">
                  <a:moveTo>
                    <a:pt x="1" y="0"/>
                  </a:moveTo>
                  <a:lnTo>
                    <a:pt x="1" y="155"/>
                  </a:lnTo>
                  <a:lnTo>
                    <a:pt x="1345" y="155"/>
                  </a:lnTo>
                  <a:lnTo>
                    <a:pt x="1" y="1221"/>
                  </a:lnTo>
                  <a:lnTo>
                    <a:pt x="1" y="1376"/>
                  </a:lnTo>
                  <a:lnTo>
                    <a:pt x="1639" y="1376"/>
                  </a:lnTo>
                  <a:lnTo>
                    <a:pt x="1639" y="1206"/>
                  </a:lnTo>
                  <a:lnTo>
                    <a:pt x="263" y="1206"/>
                  </a:lnTo>
                  <a:lnTo>
                    <a:pt x="1639" y="12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792225" y="1226500"/>
              <a:ext cx="10825" cy="294475"/>
            </a:xfrm>
            <a:custGeom>
              <a:rect b="b" l="l" r="r" t="t"/>
              <a:pathLst>
                <a:path extrusionOk="0" h="11779" w="433">
                  <a:moveTo>
                    <a:pt x="216" y="1"/>
                  </a:moveTo>
                  <a:cubicBezTo>
                    <a:pt x="108" y="1"/>
                    <a:pt x="0" y="109"/>
                    <a:pt x="0" y="217"/>
                  </a:cubicBezTo>
                  <a:lnTo>
                    <a:pt x="0" y="11562"/>
                  </a:lnTo>
                  <a:cubicBezTo>
                    <a:pt x="0" y="11670"/>
                    <a:pt x="108" y="11778"/>
                    <a:pt x="216" y="11778"/>
                  </a:cubicBezTo>
                  <a:cubicBezTo>
                    <a:pt x="340" y="11778"/>
                    <a:pt x="433" y="11670"/>
                    <a:pt x="433" y="11562"/>
                  </a:cubicBezTo>
                  <a:lnTo>
                    <a:pt x="433" y="217"/>
                  </a:lnTo>
                  <a:cubicBezTo>
                    <a:pt x="433" y="109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764125" y="1641250"/>
              <a:ext cx="26000" cy="24925"/>
            </a:xfrm>
            <a:custGeom>
              <a:rect b="b" l="l" r="r" t="t"/>
              <a:pathLst>
                <a:path extrusionOk="0" h="997" w="1040">
                  <a:moveTo>
                    <a:pt x="730" y="1"/>
                  </a:moveTo>
                  <a:cubicBezTo>
                    <a:pt x="675" y="1"/>
                    <a:pt x="618" y="22"/>
                    <a:pt x="568" y="72"/>
                  </a:cubicBezTo>
                  <a:cubicBezTo>
                    <a:pt x="413" y="258"/>
                    <a:pt x="274" y="443"/>
                    <a:pt x="135" y="629"/>
                  </a:cubicBezTo>
                  <a:cubicBezTo>
                    <a:pt x="0" y="809"/>
                    <a:pt x="159" y="997"/>
                    <a:pt x="322" y="997"/>
                  </a:cubicBezTo>
                  <a:cubicBezTo>
                    <a:pt x="383" y="997"/>
                    <a:pt x="444" y="970"/>
                    <a:pt x="490" y="907"/>
                  </a:cubicBezTo>
                  <a:cubicBezTo>
                    <a:pt x="629" y="722"/>
                    <a:pt x="769" y="536"/>
                    <a:pt x="923" y="366"/>
                  </a:cubicBezTo>
                  <a:cubicBezTo>
                    <a:pt x="1039" y="192"/>
                    <a:pt x="894" y="1"/>
                    <a:pt x="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808050" y="1598025"/>
              <a:ext cx="28450" cy="22625"/>
            </a:xfrm>
            <a:custGeom>
              <a:rect b="b" l="l" r="r" t="t"/>
              <a:pathLst>
                <a:path extrusionOk="0" h="905" w="1138">
                  <a:moveTo>
                    <a:pt x="818" y="0"/>
                  </a:moveTo>
                  <a:cubicBezTo>
                    <a:pt x="779" y="0"/>
                    <a:pt x="737" y="12"/>
                    <a:pt x="696" y="39"/>
                  </a:cubicBezTo>
                  <a:cubicBezTo>
                    <a:pt x="495" y="194"/>
                    <a:pt x="310" y="333"/>
                    <a:pt x="109" y="488"/>
                  </a:cubicBezTo>
                  <a:cubicBezTo>
                    <a:pt x="16" y="580"/>
                    <a:pt x="1" y="719"/>
                    <a:pt x="78" y="812"/>
                  </a:cubicBezTo>
                  <a:cubicBezTo>
                    <a:pt x="124" y="874"/>
                    <a:pt x="202" y="905"/>
                    <a:pt x="263" y="905"/>
                  </a:cubicBezTo>
                  <a:cubicBezTo>
                    <a:pt x="325" y="905"/>
                    <a:pt x="372" y="874"/>
                    <a:pt x="418" y="843"/>
                  </a:cubicBezTo>
                  <a:cubicBezTo>
                    <a:pt x="588" y="689"/>
                    <a:pt x="774" y="549"/>
                    <a:pt x="959" y="410"/>
                  </a:cubicBezTo>
                  <a:cubicBezTo>
                    <a:pt x="1137" y="258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791825" y="1646150"/>
              <a:ext cx="11625" cy="51800"/>
            </a:xfrm>
            <a:custGeom>
              <a:rect b="b" l="l" r="r" t="t"/>
              <a:pathLst>
                <a:path extrusionOk="0" h="2072" w="465">
                  <a:moveTo>
                    <a:pt x="234" y="0"/>
                  </a:moveTo>
                  <a:cubicBezTo>
                    <a:pt x="120" y="0"/>
                    <a:pt x="8" y="77"/>
                    <a:pt x="16" y="232"/>
                  </a:cubicBezTo>
                  <a:lnTo>
                    <a:pt x="16" y="1839"/>
                  </a:lnTo>
                  <a:cubicBezTo>
                    <a:pt x="1" y="1963"/>
                    <a:pt x="109" y="2071"/>
                    <a:pt x="232" y="2071"/>
                  </a:cubicBezTo>
                  <a:cubicBezTo>
                    <a:pt x="372" y="2071"/>
                    <a:pt x="464" y="1963"/>
                    <a:pt x="464" y="1839"/>
                  </a:cubicBezTo>
                  <a:lnTo>
                    <a:pt x="464" y="232"/>
                  </a:lnTo>
                  <a:cubicBezTo>
                    <a:pt x="464" y="77"/>
                    <a:pt x="348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791825" y="1562300"/>
              <a:ext cx="11625" cy="51400"/>
            </a:xfrm>
            <a:custGeom>
              <a:rect b="b" l="l" r="r" t="t"/>
              <a:pathLst>
                <a:path extrusionOk="0" h="2056" w="465">
                  <a:moveTo>
                    <a:pt x="240" y="0"/>
                  </a:moveTo>
                  <a:cubicBezTo>
                    <a:pt x="128" y="0"/>
                    <a:pt x="16" y="77"/>
                    <a:pt x="16" y="232"/>
                  </a:cubicBezTo>
                  <a:lnTo>
                    <a:pt x="16" y="1824"/>
                  </a:lnTo>
                  <a:cubicBezTo>
                    <a:pt x="1" y="1948"/>
                    <a:pt x="109" y="2056"/>
                    <a:pt x="232" y="2056"/>
                  </a:cubicBezTo>
                  <a:cubicBezTo>
                    <a:pt x="356" y="2056"/>
                    <a:pt x="464" y="1948"/>
                    <a:pt x="464" y="1824"/>
                  </a:cubicBezTo>
                  <a:lnTo>
                    <a:pt x="464" y="232"/>
                  </a:lnTo>
                  <a:cubicBezTo>
                    <a:pt x="464" y="77"/>
                    <a:pt x="352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805725" y="1639450"/>
              <a:ext cx="27075" cy="22950"/>
            </a:xfrm>
            <a:custGeom>
              <a:rect b="b" l="l" r="r" t="t"/>
              <a:pathLst>
                <a:path extrusionOk="0" h="918" w="1083">
                  <a:moveTo>
                    <a:pt x="346" y="1"/>
                  </a:moveTo>
                  <a:cubicBezTo>
                    <a:pt x="162" y="1"/>
                    <a:pt x="1" y="257"/>
                    <a:pt x="202" y="423"/>
                  </a:cubicBezTo>
                  <a:lnTo>
                    <a:pt x="666" y="871"/>
                  </a:lnTo>
                  <a:cubicBezTo>
                    <a:pt x="712" y="902"/>
                    <a:pt x="774" y="917"/>
                    <a:pt x="820" y="917"/>
                  </a:cubicBezTo>
                  <a:cubicBezTo>
                    <a:pt x="882" y="917"/>
                    <a:pt x="944" y="902"/>
                    <a:pt x="990" y="855"/>
                  </a:cubicBezTo>
                  <a:cubicBezTo>
                    <a:pt x="1083" y="763"/>
                    <a:pt x="1083" y="623"/>
                    <a:pt x="990" y="531"/>
                  </a:cubicBezTo>
                  <a:lnTo>
                    <a:pt x="511" y="83"/>
                  </a:lnTo>
                  <a:cubicBezTo>
                    <a:pt x="460" y="25"/>
                    <a:pt x="402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762850" y="1597550"/>
              <a:ext cx="26300" cy="22725"/>
            </a:xfrm>
            <a:custGeom>
              <a:rect b="b" l="l" r="r" t="t"/>
              <a:pathLst>
                <a:path extrusionOk="0" h="909" w="1052">
                  <a:moveTo>
                    <a:pt x="255" y="0"/>
                  </a:moveTo>
                  <a:cubicBezTo>
                    <a:pt x="197" y="0"/>
                    <a:pt x="140" y="20"/>
                    <a:pt x="93" y="58"/>
                  </a:cubicBezTo>
                  <a:cubicBezTo>
                    <a:pt x="0" y="151"/>
                    <a:pt x="0" y="306"/>
                    <a:pt x="93" y="383"/>
                  </a:cubicBezTo>
                  <a:lnTo>
                    <a:pt x="588" y="847"/>
                  </a:lnTo>
                  <a:cubicBezTo>
                    <a:pt x="619" y="893"/>
                    <a:pt x="680" y="908"/>
                    <a:pt x="742" y="908"/>
                  </a:cubicBezTo>
                  <a:cubicBezTo>
                    <a:pt x="943" y="908"/>
                    <a:pt x="1051" y="646"/>
                    <a:pt x="897" y="507"/>
                  </a:cubicBezTo>
                  <a:lnTo>
                    <a:pt x="418" y="58"/>
                  </a:lnTo>
                  <a:cubicBezTo>
                    <a:pt x="371" y="20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728075" y="1624500"/>
              <a:ext cx="53725" cy="11225"/>
            </a:xfrm>
            <a:custGeom>
              <a:rect b="b" l="l" r="r" t="t"/>
              <a:pathLst>
                <a:path extrusionOk="0" h="449" w="2149">
                  <a:moveTo>
                    <a:pt x="310" y="0"/>
                  </a:moveTo>
                  <a:cubicBezTo>
                    <a:pt x="0" y="0"/>
                    <a:pt x="0" y="449"/>
                    <a:pt x="310" y="449"/>
                  </a:cubicBezTo>
                  <a:lnTo>
                    <a:pt x="1855" y="449"/>
                  </a:lnTo>
                  <a:cubicBezTo>
                    <a:pt x="2149" y="449"/>
                    <a:pt x="2149" y="0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815775" y="1624500"/>
              <a:ext cx="51800" cy="11225"/>
            </a:xfrm>
            <a:custGeom>
              <a:rect b="b" l="l" r="r" t="t"/>
              <a:pathLst>
                <a:path extrusionOk="0" h="449" w="2072">
                  <a:moveTo>
                    <a:pt x="21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356"/>
                    <a:pt x="94" y="449"/>
                    <a:pt x="217" y="449"/>
                  </a:cubicBezTo>
                  <a:lnTo>
                    <a:pt x="1763" y="449"/>
                  </a:lnTo>
                  <a:cubicBezTo>
                    <a:pt x="2072" y="449"/>
                    <a:pt x="2072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3792225" y="1741200"/>
              <a:ext cx="10825" cy="3425800"/>
            </a:xfrm>
            <a:custGeom>
              <a:rect b="b" l="l" r="r" t="t"/>
              <a:pathLst>
                <a:path extrusionOk="0" h="137032" w="433">
                  <a:moveTo>
                    <a:pt x="216" y="0"/>
                  </a:moveTo>
                  <a:cubicBezTo>
                    <a:pt x="108" y="0"/>
                    <a:pt x="0" y="93"/>
                    <a:pt x="0" y="201"/>
                  </a:cubicBezTo>
                  <a:lnTo>
                    <a:pt x="0" y="136815"/>
                  </a:lnTo>
                  <a:cubicBezTo>
                    <a:pt x="0" y="136923"/>
                    <a:pt x="108" y="137031"/>
                    <a:pt x="216" y="137031"/>
                  </a:cubicBezTo>
                  <a:cubicBezTo>
                    <a:pt x="340" y="137031"/>
                    <a:pt x="433" y="136923"/>
                    <a:pt x="433" y="136815"/>
                  </a:cubicBezTo>
                  <a:lnTo>
                    <a:pt x="433" y="201"/>
                  </a:lnTo>
                  <a:cubicBezTo>
                    <a:pt x="433" y="93"/>
                    <a:pt x="340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1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21"/>
          <p:cNvSpPr txBox="1"/>
          <p:nvPr>
            <p:ph type="ctrTitle"/>
          </p:nvPr>
        </p:nvSpPr>
        <p:spPr>
          <a:xfrm>
            <a:off x="246915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7" name="Google Shape;427;p21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428" name="Google Shape;428;p21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4" name="Google Shape;4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6" name="Google Shape;446;p22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447" name="Google Shape;447;p22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3" name="Google Shape;46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4" name="Google Shape;46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23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23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467" name="Google Shape;467;p23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485" name="Google Shape;485;p24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2" name="Google Shape;502;p25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3" name="Google Shape;503;p25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504" name="Google Shape;504;p25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0" name="Google Shape;520;p26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26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522" name="Google Shape;522;p26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9" name="Google Shape;53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0" name="Google Shape;54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1" name="Google Shape;541;p27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4" name="Google Shape;544;p28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5" name="Google Shape;545;p28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546" name="Google Shape;546;p28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2" name="Google Shape;562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3" name="Google Shape;563;p29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>
            <a:off x="7963698" y="225101"/>
            <a:ext cx="699614" cy="163600"/>
            <a:chOff x="214850" y="1943475"/>
            <a:chExt cx="7031300" cy="1644225"/>
          </a:xfrm>
        </p:grpSpPr>
        <p:sp>
          <p:nvSpPr>
            <p:cNvPr id="565" name="Google Shape;565;p29"/>
            <p:cNvSpPr/>
            <p:nvPr/>
          </p:nvSpPr>
          <p:spPr>
            <a:xfrm>
              <a:off x="2910225" y="2576325"/>
              <a:ext cx="46575" cy="380075"/>
            </a:xfrm>
            <a:custGeom>
              <a:rect b="b" l="l" r="r" t="t"/>
              <a:pathLst>
                <a:path extrusionOk="0" h="15203" w="1863"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756275" y="2351375"/>
              <a:ext cx="46575" cy="829975"/>
            </a:xfrm>
            <a:custGeom>
              <a:rect b="b" l="l" r="r" t="t"/>
              <a:pathLst>
                <a:path extrusionOk="0" h="33199" w="1863">
                  <a:moveTo>
                    <a:pt x="1" y="1"/>
                  </a:moveTo>
                  <a:lnTo>
                    <a:pt x="1" y="33198"/>
                  </a:lnTo>
                  <a:lnTo>
                    <a:pt x="1862" y="33198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096400" y="2576325"/>
              <a:ext cx="290875" cy="380075"/>
            </a:xfrm>
            <a:custGeom>
              <a:rect b="b" l="l" r="r" t="t"/>
              <a:pathLst>
                <a:path extrusionOk="0" h="15203" w="11635">
                  <a:moveTo>
                    <a:pt x="0" y="0"/>
                  </a:moveTo>
                  <a:lnTo>
                    <a:pt x="0" y="15203"/>
                  </a:lnTo>
                  <a:lnTo>
                    <a:pt x="1862" y="15203"/>
                  </a:lnTo>
                  <a:lnTo>
                    <a:pt x="1862" y="4033"/>
                  </a:lnTo>
                  <a:cubicBezTo>
                    <a:pt x="1862" y="3568"/>
                    <a:pt x="1706" y="3258"/>
                    <a:pt x="1706" y="2948"/>
                  </a:cubicBezTo>
                  <a:lnTo>
                    <a:pt x="1706" y="2948"/>
                  </a:lnTo>
                  <a:lnTo>
                    <a:pt x="9618" y="15203"/>
                  </a:lnTo>
                  <a:lnTo>
                    <a:pt x="11635" y="15203"/>
                  </a:lnTo>
                  <a:lnTo>
                    <a:pt x="11635" y="0"/>
                  </a:lnTo>
                  <a:lnTo>
                    <a:pt x="9618" y="0"/>
                  </a:lnTo>
                  <a:lnTo>
                    <a:pt x="9618" y="11325"/>
                  </a:lnTo>
                  <a:cubicBezTo>
                    <a:pt x="9618" y="11635"/>
                    <a:pt x="9618" y="12100"/>
                    <a:pt x="9773" y="12410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515250" y="2576325"/>
              <a:ext cx="255975" cy="380075"/>
            </a:xfrm>
            <a:custGeom>
              <a:rect b="b" l="l" r="r" t="t"/>
              <a:pathLst>
                <a:path extrusionOk="0" h="15203" w="10239">
                  <a:moveTo>
                    <a:pt x="8067" y="1396"/>
                  </a:moveTo>
                  <a:cubicBezTo>
                    <a:pt x="8067" y="1396"/>
                    <a:pt x="8222" y="1551"/>
                    <a:pt x="8377" y="1551"/>
                  </a:cubicBezTo>
                  <a:cubicBezTo>
                    <a:pt x="8532" y="1707"/>
                    <a:pt x="8532" y="1862"/>
                    <a:pt x="8532" y="1862"/>
                  </a:cubicBezTo>
                  <a:lnTo>
                    <a:pt x="8532" y="2327"/>
                  </a:lnTo>
                  <a:lnTo>
                    <a:pt x="8532" y="6826"/>
                  </a:lnTo>
                  <a:lnTo>
                    <a:pt x="8532" y="7291"/>
                  </a:lnTo>
                  <a:cubicBezTo>
                    <a:pt x="8377" y="7291"/>
                    <a:pt x="8377" y="7446"/>
                    <a:pt x="8222" y="7446"/>
                  </a:cubicBezTo>
                  <a:lnTo>
                    <a:pt x="7912" y="7757"/>
                  </a:lnTo>
                  <a:lnTo>
                    <a:pt x="2017" y="7757"/>
                  </a:lnTo>
                  <a:lnTo>
                    <a:pt x="2017" y="1551"/>
                  </a:lnTo>
                  <a:lnTo>
                    <a:pt x="2017" y="1396"/>
                  </a:lnTo>
                  <a:close/>
                  <a:moveTo>
                    <a:pt x="0" y="0"/>
                  </a:moveTo>
                  <a:lnTo>
                    <a:pt x="0" y="15203"/>
                  </a:lnTo>
                  <a:lnTo>
                    <a:pt x="2017" y="15203"/>
                  </a:lnTo>
                  <a:lnTo>
                    <a:pt x="2017" y="9153"/>
                  </a:lnTo>
                  <a:lnTo>
                    <a:pt x="8067" y="9153"/>
                  </a:lnTo>
                  <a:cubicBezTo>
                    <a:pt x="8532" y="8998"/>
                    <a:pt x="8843" y="8842"/>
                    <a:pt x="9153" y="8687"/>
                  </a:cubicBezTo>
                  <a:lnTo>
                    <a:pt x="9773" y="8222"/>
                  </a:lnTo>
                  <a:cubicBezTo>
                    <a:pt x="10084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10084" y="1086"/>
                    <a:pt x="9773" y="776"/>
                  </a:cubicBezTo>
                  <a:lnTo>
                    <a:pt x="9153" y="310"/>
                  </a:lnTo>
                  <a:cubicBezTo>
                    <a:pt x="8843" y="155"/>
                    <a:pt x="8532" y="0"/>
                    <a:pt x="8067" y="0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89530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395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929" y="12721"/>
                  </a:lnTo>
                  <a:lnTo>
                    <a:pt x="9929" y="13186"/>
                  </a:lnTo>
                  <a:cubicBezTo>
                    <a:pt x="9929" y="13341"/>
                    <a:pt x="9774" y="13496"/>
                    <a:pt x="9619" y="13496"/>
                  </a:cubicBezTo>
                  <a:cubicBezTo>
                    <a:pt x="9619" y="13496"/>
                    <a:pt x="9464" y="13652"/>
                    <a:pt x="9309" y="13652"/>
                  </a:cubicBezTo>
                  <a:lnTo>
                    <a:pt x="2483" y="13652"/>
                  </a:lnTo>
                  <a:cubicBezTo>
                    <a:pt x="2483" y="13652"/>
                    <a:pt x="2328" y="13496"/>
                    <a:pt x="2173" y="13496"/>
                  </a:cubicBezTo>
                  <a:cubicBezTo>
                    <a:pt x="2018" y="13341"/>
                    <a:pt x="2018" y="13186"/>
                    <a:pt x="2018" y="13186"/>
                  </a:cubicBezTo>
                  <a:lnTo>
                    <a:pt x="2018" y="12721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4267625" y="2576325"/>
              <a:ext cx="287025" cy="380075"/>
            </a:xfrm>
            <a:custGeom>
              <a:rect b="b" l="l" r="r" t="t"/>
              <a:pathLst>
                <a:path extrusionOk="0" h="15203" w="11481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031650" y="2576325"/>
              <a:ext cx="306400" cy="380075"/>
            </a:xfrm>
            <a:custGeom>
              <a:rect b="b" l="l" r="r" t="t"/>
              <a:pathLst>
                <a:path extrusionOk="0" h="15203" w="12256">
                  <a:moveTo>
                    <a:pt x="9928" y="1551"/>
                  </a:moveTo>
                  <a:cubicBezTo>
                    <a:pt x="10084" y="1551"/>
                    <a:pt x="10084" y="1551"/>
                    <a:pt x="10239" y="1707"/>
                  </a:cubicBezTo>
                  <a:cubicBezTo>
                    <a:pt x="10394" y="1862"/>
                    <a:pt x="10394" y="2017"/>
                    <a:pt x="10394" y="2017"/>
                  </a:cubicBezTo>
                  <a:lnTo>
                    <a:pt x="10394" y="2327"/>
                  </a:lnTo>
                  <a:lnTo>
                    <a:pt x="10394" y="12721"/>
                  </a:lnTo>
                  <a:lnTo>
                    <a:pt x="10394" y="12876"/>
                  </a:lnTo>
                  <a:lnTo>
                    <a:pt x="10394" y="13186"/>
                  </a:lnTo>
                  <a:cubicBezTo>
                    <a:pt x="10394" y="13341"/>
                    <a:pt x="10239" y="13496"/>
                    <a:pt x="10239" y="13496"/>
                  </a:cubicBezTo>
                  <a:cubicBezTo>
                    <a:pt x="10084" y="13652"/>
                    <a:pt x="9928" y="13652"/>
                    <a:pt x="9928" y="13652"/>
                  </a:cubicBezTo>
                  <a:lnTo>
                    <a:pt x="2482" y="13652"/>
                  </a:lnTo>
                  <a:cubicBezTo>
                    <a:pt x="2327" y="13652"/>
                    <a:pt x="2327" y="13652"/>
                    <a:pt x="2172" y="13496"/>
                  </a:cubicBezTo>
                  <a:cubicBezTo>
                    <a:pt x="2017" y="13496"/>
                    <a:pt x="2017" y="13341"/>
                    <a:pt x="2017" y="13186"/>
                  </a:cubicBezTo>
                  <a:lnTo>
                    <a:pt x="2017" y="12876"/>
                  </a:lnTo>
                  <a:lnTo>
                    <a:pt x="2017" y="2327"/>
                  </a:lnTo>
                  <a:lnTo>
                    <a:pt x="2017" y="2017"/>
                  </a:lnTo>
                  <a:cubicBezTo>
                    <a:pt x="2017" y="1862"/>
                    <a:pt x="2172" y="1707"/>
                    <a:pt x="2172" y="1707"/>
                  </a:cubicBezTo>
                  <a:cubicBezTo>
                    <a:pt x="2327" y="1551"/>
                    <a:pt x="2327" y="1551"/>
                    <a:pt x="2482" y="1551"/>
                  </a:cubicBezTo>
                  <a:close/>
                  <a:moveTo>
                    <a:pt x="2172" y="0"/>
                  </a:moveTo>
                  <a:cubicBezTo>
                    <a:pt x="1862" y="0"/>
                    <a:pt x="1396" y="0"/>
                    <a:pt x="1086" y="310"/>
                  </a:cubicBezTo>
                  <a:lnTo>
                    <a:pt x="621" y="776"/>
                  </a:lnTo>
                  <a:cubicBezTo>
                    <a:pt x="310" y="1086"/>
                    <a:pt x="0" y="1396"/>
                    <a:pt x="155" y="1862"/>
                  </a:cubicBezTo>
                  <a:lnTo>
                    <a:pt x="155" y="13186"/>
                  </a:lnTo>
                  <a:cubicBezTo>
                    <a:pt x="0" y="13652"/>
                    <a:pt x="310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6" y="15203"/>
                    <a:pt x="2172" y="15203"/>
                  </a:cubicBezTo>
                  <a:lnTo>
                    <a:pt x="10239" y="15203"/>
                  </a:lnTo>
                  <a:cubicBezTo>
                    <a:pt x="10549" y="15203"/>
                    <a:pt x="11014" y="15048"/>
                    <a:pt x="11169" y="14737"/>
                  </a:cubicBezTo>
                  <a:lnTo>
                    <a:pt x="11790" y="14272"/>
                  </a:lnTo>
                  <a:cubicBezTo>
                    <a:pt x="12100" y="14117"/>
                    <a:pt x="12255" y="13652"/>
                    <a:pt x="12255" y="13186"/>
                  </a:cubicBezTo>
                  <a:lnTo>
                    <a:pt x="12255" y="1862"/>
                  </a:lnTo>
                  <a:cubicBezTo>
                    <a:pt x="12255" y="1396"/>
                    <a:pt x="12100" y="1086"/>
                    <a:pt x="11790" y="776"/>
                  </a:cubicBezTo>
                  <a:lnTo>
                    <a:pt x="11169" y="310"/>
                  </a:lnTo>
                  <a:cubicBezTo>
                    <a:pt x="11014" y="155"/>
                    <a:pt x="10549" y="0"/>
                    <a:pt x="10239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4737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186"/>
                  </a:lnTo>
                  <a:cubicBezTo>
                    <a:pt x="1" y="13652"/>
                    <a:pt x="156" y="14117"/>
                    <a:pt x="621" y="14272"/>
                  </a:cubicBezTo>
                  <a:lnTo>
                    <a:pt x="1087" y="14737"/>
                  </a:lnTo>
                  <a:cubicBezTo>
                    <a:pt x="1397" y="15048"/>
                    <a:pt x="1707" y="15203"/>
                    <a:pt x="2173" y="15203"/>
                  </a:cubicBezTo>
                  <a:lnTo>
                    <a:pt x="9619" y="15203"/>
                  </a:lnTo>
                  <a:cubicBezTo>
                    <a:pt x="9929" y="15203"/>
                    <a:pt x="10240" y="15048"/>
                    <a:pt x="10550" y="14737"/>
                  </a:cubicBezTo>
                  <a:lnTo>
                    <a:pt x="11170" y="14272"/>
                  </a:lnTo>
                  <a:cubicBezTo>
                    <a:pt x="11481" y="14117"/>
                    <a:pt x="11636" y="13652"/>
                    <a:pt x="11636" y="13186"/>
                  </a:cubicBezTo>
                  <a:lnTo>
                    <a:pt x="11636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619" y="13496"/>
                    <a:pt x="9464" y="13496"/>
                  </a:cubicBezTo>
                  <a:cubicBezTo>
                    <a:pt x="9464" y="13496"/>
                    <a:pt x="9309" y="13652"/>
                    <a:pt x="9154" y="13652"/>
                  </a:cubicBezTo>
                  <a:lnTo>
                    <a:pt x="2328" y="13652"/>
                  </a:lnTo>
                  <a:cubicBezTo>
                    <a:pt x="2328" y="13652"/>
                    <a:pt x="2173" y="13496"/>
                    <a:pt x="2018" y="13496"/>
                  </a:cubicBezTo>
                  <a:cubicBezTo>
                    <a:pt x="1862" y="13341"/>
                    <a:pt x="1862" y="13186"/>
                    <a:pt x="1862" y="13186"/>
                  </a:cubicBez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5842200" y="2576325"/>
              <a:ext cx="287000" cy="380075"/>
            </a:xfrm>
            <a:custGeom>
              <a:rect b="b" l="l" r="r" t="t"/>
              <a:pathLst>
                <a:path extrusionOk="0" h="15203" w="11480">
                  <a:moveTo>
                    <a:pt x="0" y="0"/>
                  </a:moveTo>
                  <a:lnTo>
                    <a:pt x="0" y="1396"/>
                  </a:lnTo>
                  <a:lnTo>
                    <a:pt x="4809" y="1396"/>
                  </a:lnTo>
                  <a:lnTo>
                    <a:pt x="4809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480" y="1396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210625" y="2576325"/>
              <a:ext cx="256000" cy="380075"/>
            </a:xfrm>
            <a:custGeom>
              <a:rect b="b" l="l" r="r" t="t"/>
              <a:pathLst>
                <a:path extrusionOk="0" h="15203" w="10240">
                  <a:moveTo>
                    <a:pt x="7757" y="1551"/>
                  </a:moveTo>
                  <a:cubicBezTo>
                    <a:pt x="7912" y="1551"/>
                    <a:pt x="7912" y="1551"/>
                    <a:pt x="8067" y="1707"/>
                  </a:cubicBezTo>
                  <a:cubicBezTo>
                    <a:pt x="8223" y="1707"/>
                    <a:pt x="8223" y="1862"/>
                    <a:pt x="8223" y="2017"/>
                  </a:cubicBezTo>
                  <a:lnTo>
                    <a:pt x="8223" y="2327"/>
                  </a:lnTo>
                  <a:lnTo>
                    <a:pt x="8223" y="6826"/>
                  </a:lnTo>
                  <a:lnTo>
                    <a:pt x="8223" y="7291"/>
                  </a:lnTo>
                  <a:cubicBezTo>
                    <a:pt x="8223" y="7291"/>
                    <a:pt x="8223" y="7446"/>
                    <a:pt x="8067" y="7446"/>
                  </a:cubicBezTo>
                  <a:lnTo>
                    <a:pt x="7757" y="7757"/>
                  </a:lnTo>
                  <a:lnTo>
                    <a:pt x="1862" y="7757"/>
                  </a:lnTo>
                  <a:lnTo>
                    <a:pt x="1862" y="1551"/>
                  </a:lnTo>
                  <a:close/>
                  <a:moveTo>
                    <a:pt x="1" y="0"/>
                  </a:moveTo>
                  <a:lnTo>
                    <a:pt x="1" y="15203"/>
                  </a:lnTo>
                  <a:lnTo>
                    <a:pt x="1862" y="15203"/>
                  </a:lnTo>
                  <a:lnTo>
                    <a:pt x="1862" y="9153"/>
                  </a:lnTo>
                  <a:lnTo>
                    <a:pt x="8067" y="9153"/>
                  </a:lnTo>
                  <a:cubicBezTo>
                    <a:pt x="8533" y="8998"/>
                    <a:pt x="8843" y="8842"/>
                    <a:pt x="9153" y="8687"/>
                  </a:cubicBezTo>
                  <a:lnTo>
                    <a:pt x="9619" y="8222"/>
                  </a:lnTo>
                  <a:cubicBezTo>
                    <a:pt x="9929" y="7912"/>
                    <a:pt x="10239" y="7601"/>
                    <a:pt x="10239" y="7136"/>
                  </a:cubicBezTo>
                  <a:lnTo>
                    <a:pt x="10239" y="1862"/>
                  </a:lnTo>
                  <a:cubicBezTo>
                    <a:pt x="10239" y="1396"/>
                    <a:pt x="9929" y="1086"/>
                    <a:pt x="9619" y="776"/>
                  </a:cubicBezTo>
                  <a:lnTo>
                    <a:pt x="9153" y="310"/>
                  </a:lnTo>
                  <a:cubicBezTo>
                    <a:pt x="8843" y="155"/>
                    <a:pt x="8533" y="0"/>
                    <a:pt x="8067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586825" y="2576325"/>
              <a:ext cx="294775" cy="380075"/>
            </a:xfrm>
            <a:custGeom>
              <a:rect b="b" l="l" r="r" t="t"/>
              <a:pathLst>
                <a:path extrusionOk="0" h="15203" w="11791">
                  <a:moveTo>
                    <a:pt x="0" y="0"/>
                  </a:moveTo>
                  <a:lnTo>
                    <a:pt x="0" y="13186"/>
                  </a:lnTo>
                  <a:cubicBezTo>
                    <a:pt x="0" y="13652"/>
                    <a:pt x="311" y="14117"/>
                    <a:pt x="621" y="14272"/>
                  </a:cubicBezTo>
                  <a:lnTo>
                    <a:pt x="1086" y="14737"/>
                  </a:lnTo>
                  <a:cubicBezTo>
                    <a:pt x="1396" y="15048"/>
                    <a:pt x="1707" y="15203"/>
                    <a:pt x="2172" y="15203"/>
                  </a:cubicBezTo>
                  <a:lnTo>
                    <a:pt x="9618" y="15203"/>
                  </a:lnTo>
                  <a:cubicBezTo>
                    <a:pt x="9929" y="15203"/>
                    <a:pt x="10394" y="15048"/>
                    <a:pt x="10704" y="14737"/>
                  </a:cubicBezTo>
                  <a:lnTo>
                    <a:pt x="11170" y="14272"/>
                  </a:lnTo>
                  <a:cubicBezTo>
                    <a:pt x="11480" y="14117"/>
                    <a:pt x="11790" y="13652"/>
                    <a:pt x="11790" y="13186"/>
                  </a:cubicBezTo>
                  <a:lnTo>
                    <a:pt x="11790" y="0"/>
                  </a:lnTo>
                  <a:lnTo>
                    <a:pt x="9774" y="0"/>
                  </a:lnTo>
                  <a:lnTo>
                    <a:pt x="9774" y="12721"/>
                  </a:lnTo>
                  <a:lnTo>
                    <a:pt x="9774" y="13186"/>
                  </a:lnTo>
                  <a:cubicBezTo>
                    <a:pt x="9774" y="13341"/>
                    <a:pt x="9774" y="13496"/>
                    <a:pt x="9618" y="13496"/>
                  </a:cubicBezTo>
                  <a:cubicBezTo>
                    <a:pt x="9463" y="13496"/>
                    <a:pt x="9463" y="13652"/>
                    <a:pt x="9308" y="13652"/>
                  </a:cubicBezTo>
                  <a:lnTo>
                    <a:pt x="2482" y="13652"/>
                  </a:lnTo>
                  <a:cubicBezTo>
                    <a:pt x="2327" y="13652"/>
                    <a:pt x="2172" y="13496"/>
                    <a:pt x="2172" y="13496"/>
                  </a:cubicBezTo>
                  <a:lnTo>
                    <a:pt x="1862" y="13186"/>
                  </a:lnTo>
                  <a:lnTo>
                    <a:pt x="1862" y="12721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6955250" y="2576325"/>
              <a:ext cx="290900" cy="380075"/>
            </a:xfrm>
            <a:custGeom>
              <a:rect b="b" l="l" r="r" t="t"/>
              <a:pathLst>
                <a:path extrusionOk="0" h="15203" w="11636">
                  <a:moveTo>
                    <a:pt x="1" y="0"/>
                  </a:moveTo>
                  <a:lnTo>
                    <a:pt x="1" y="1396"/>
                  </a:lnTo>
                  <a:lnTo>
                    <a:pt x="4965" y="1396"/>
                  </a:lnTo>
                  <a:lnTo>
                    <a:pt x="4965" y="15203"/>
                  </a:lnTo>
                  <a:lnTo>
                    <a:pt x="6671" y="15203"/>
                  </a:lnTo>
                  <a:lnTo>
                    <a:pt x="6671" y="1396"/>
                  </a:lnTo>
                  <a:lnTo>
                    <a:pt x="11635" y="1396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4850" y="1943475"/>
              <a:ext cx="1147975" cy="1644225"/>
            </a:xfrm>
            <a:custGeom>
              <a:rect b="b" l="l" r="r" t="t"/>
              <a:pathLst>
                <a:path extrusionOk="0" h="65769" w="45919">
                  <a:moveTo>
                    <a:pt x="3723" y="804"/>
                  </a:moveTo>
                  <a:cubicBezTo>
                    <a:pt x="4654" y="804"/>
                    <a:pt x="5585" y="1579"/>
                    <a:pt x="5585" y="2665"/>
                  </a:cubicBezTo>
                  <a:lnTo>
                    <a:pt x="5585" y="2820"/>
                  </a:lnTo>
                  <a:lnTo>
                    <a:pt x="5585" y="2975"/>
                  </a:lnTo>
                  <a:cubicBezTo>
                    <a:pt x="5430" y="4061"/>
                    <a:pt x="4654" y="4682"/>
                    <a:pt x="3723" y="4682"/>
                  </a:cubicBezTo>
                  <a:cubicBezTo>
                    <a:pt x="1086" y="4682"/>
                    <a:pt x="1086" y="804"/>
                    <a:pt x="3723" y="804"/>
                  </a:cubicBezTo>
                  <a:close/>
                  <a:moveTo>
                    <a:pt x="8688" y="9336"/>
                  </a:moveTo>
                  <a:cubicBezTo>
                    <a:pt x="11325" y="9336"/>
                    <a:pt x="11325" y="13214"/>
                    <a:pt x="8688" y="13214"/>
                  </a:cubicBezTo>
                  <a:cubicBezTo>
                    <a:pt x="6050" y="13214"/>
                    <a:pt x="6050" y="9336"/>
                    <a:pt x="8688" y="9336"/>
                  </a:cubicBezTo>
                  <a:close/>
                  <a:moveTo>
                    <a:pt x="14089" y="17453"/>
                  </a:moveTo>
                  <a:cubicBezTo>
                    <a:pt x="15124" y="17453"/>
                    <a:pt x="16134" y="18256"/>
                    <a:pt x="16134" y="19419"/>
                  </a:cubicBezTo>
                  <a:cubicBezTo>
                    <a:pt x="16134" y="20505"/>
                    <a:pt x="15203" y="21436"/>
                    <a:pt x="14117" y="21436"/>
                  </a:cubicBezTo>
                  <a:cubicBezTo>
                    <a:pt x="12411" y="21436"/>
                    <a:pt x="11635" y="19264"/>
                    <a:pt x="12721" y="18023"/>
                  </a:cubicBezTo>
                  <a:cubicBezTo>
                    <a:pt x="13116" y="17628"/>
                    <a:pt x="13605" y="17453"/>
                    <a:pt x="14089" y="17453"/>
                  </a:cubicBezTo>
                  <a:close/>
                  <a:moveTo>
                    <a:pt x="19177" y="25291"/>
                  </a:moveTo>
                  <a:cubicBezTo>
                    <a:pt x="20065" y="25291"/>
                    <a:pt x="20950" y="25839"/>
                    <a:pt x="21098" y="27021"/>
                  </a:cubicBezTo>
                  <a:lnTo>
                    <a:pt x="21098" y="27176"/>
                  </a:lnTo>
                  <a:lnTo>
                    <a:pt x="21098" y="27486"/>
                  </a:lnTo>
                  <a:cubicBezTo>
                    <a:pt x="20950" y="28593"/>
                    <a:pt x="20065" y="29138"/>
                    <a:pt x="19178" y="29138"/>
                  </a:cubicBezTo>
                  <a:cubicBezTo>
                    <a:pt x="18200" y="29138"/>
                    <a:pt x="17220" y="28477"/>
                    <a:pt x="17220" y="27176"/>
                  </a:cubicBezTo>
                  <a:cubicBezTo>
                    <a:pt x="17220" y="25956"/>
                    <a:pt x="18200" y="25291"/>
                    <a:pt x="19177" y="25291"/>
                  </a:cubicBezTo>
                  <a:close/>
                  <a:moveTo>
                    <a:pt x="26217" y="30899"/>
                  </a:moveTo>
                  <a:cubicBezTo>
                    <a:pt x="28699" y="30899"/>
                    <a:pt x="28699" y="34777"/>
                    <a:pt x="26217" y="34777"/>
                  </a:cubicBezTo>
                  <a:cubicBezTo>
                    <a:pt x="23580" y="34777"/>
                    <a:pt x="23580" y="30899"/>
                    <a:pt x="26217" y="30899"/>
                  </a:cubicBezTo>
                  <a:close/>
                  <a:moveTo>
                    <a:pt x="19474" y="36929"/>
                  </a:moveTo>
                  <a:cubicBezTo>
                    <a:pt x="20297" y="36929"/>
                    <a:pt x="20956" y="37650"/>
                    <a:pt x="21098" y="38500"/>
                  </a:cubicBezTo>
                  <a:lnTo>
                    <a:pt x="21098" y="38655"/>
                  </a:lnTo>
                  <a:lnTo>
                    <a:pt x="21098" y="38810"/>
                  </a:lnTo>
                  <a:cubicBezTo>
                    <a:pt x="21098" y="39896"/>
                    <a:pt x="20167" y="40827"/>
                    <a:pt x="19236" y="40827"/>
                  </a:cubicBezTo>
                  <a:cubicBezTo>
                    <a:pt x="16599" y="40827"/>
                    <a:pt x="16599" y="36949"/>
                    <a:pt x="19236" y="36949"/>
                  </a:cubicBezTo>
                  <a:cubicBezTo>
                    <a:pt x="19317" y="36935"/>
                    <a:pt x="19396" y="36929"/>
                    <a:pt x="19474" y="36929"/>
                  </a:cubicBezTo>
                  <a:close/>
                  <a:moveTo>
                    <a:pt x="14117" y="44550"/>
                  </a:moveTo>
                  <a:cubicBezTo>
                    <a:pt x="16754" y="44550"/>
                    <a:pt x="16754" y="48428"/>
                    <a:pt x="14117" y="48428"/>
                  </a:cubicBezTo>
                  <a:cubicBezTo>
                    <a:pt x="11635" y="48428"/>
                    <a:pt x="11635" y="44550"/>
                    <a:pt x="14117" y="44550"/>
                  </a:cubicBezTo>
                  <a:close/>
                  <a:moveTo>
                    <a:pt x="8659" y="52512"/>
                  </a:moveTo>
                  <a:cubicBezTo>
                    <a:pt x="9695" y="52512"/>
                    <a:pt x="10704" y="53315"/>
                    <a:pt x="10704" y="54478"/>
                  </a:cubicBezTo>
                  <a:cubicBezTo>
                    <a:pt x="10704" y="55564"/>
                    <a:pt x="9773" y="56495"/>
                    <a:pt x="8688" y="56495"/>
                  </a:cubicBezTo>
                  <a:cubicBezTo>
                    <a:pt x="6981" y="56495"/>
                    <a:pt x="6050" y="54323"/>
                    <a:pt x="7291" y="53082"/>
                  </a:cubicBezTo>
                  <a:cubicBezTo>
                    <a:pt x="7686" y="52687"/>
                    <a:pt x="8176" y="52512"/>
                    <a:pt x="8659" y="52512"/>
                  </a:cubicBezTo>
                  <a:close/>
                  <a:moveTo>
                    <a:pt x="3723" y="60994"/>
                  </a:moveTo>
                  <a:cubicBezTo>
                    <a:pt x="4654" y="60994"/>
                    <a:pt x="5430" y="61614"/>
                    <a:pt x="5740" y="62390"/>
                  </a:cubicBezTo>
                  <a:cubicBezTo>
                    <a:pt x="5585" y="62545"/>
                    <a:pt x="5585" y="62545"/>
                    <a:pt x="5740" y="62700"/>
                  </a:cubicBezTo>
                  <a:lnTo>
                    <a:pt x="5740" y="62855"/>
                  </a:lnTo>
                  <a:cubicBezTo>
                    <a:pt x="5740" y="63941"/>
                    <a:pt x="4809" y="64872"/>
                    <a:pt x="3723" y="64872"/>
                  </a:cubicBezTo>
                  <a:cubicBezTo>
                    <a:pt x="1086" y="64872"/>
                    <a:pt x="1086" y="60994"/>
                    <a:pt x="3723" y="60994"/>
                  </a:cubicBezTo>
                  <a:close/>
                  <a:moveTo>
                    <a:pt x="3619" y="1"/>
                  </a:moveTo>
                  <a:cubicBezTo>
                    <a:pt x="2126" y="1"/>
                    <a:pt x="621" y="1015"/>
                    <a:pt x="621" y="2975"/>
                  </a:cubicBezTo>
                  <a:cubicBezTo>
                    <a:pt x="621" y="4875"/>
                    <a:pt x="2160" y="5895"/>
                    <a:pt x="3670" y="5895"/>
                  </a:cubicBezTo>
                  <a:cubicBezTo>
                    <a:pt x="4995" y="5895"/>
                    <a:pt x="6298" y="5109"/>
                    <a:pt x="6516" y="3441"/>
                  </a:cubicBezTo>
                  <a:cubicBezTo>
                    <a:pt x="26838" y="3596"/>
                    <a:pt x="43592" y="15541"/>
                    <a:pt x="44833" y="30744"/>
                  </a:cubicBezTo>
                  <a:cubicBezTo>
                    <a:pt x="43126" y="27486"/>
                    <a:pt x="40955" y="24383"/>
                    <a:pt x="38317" y="21746"/>
                  </a:cubicBezTo>
                  <a:cubicBezTo>
                    <a:pt x="31587" y="14866"/>
                    <a:pt x="22406" y="10870"/>
                    <a:pt x="12719" y="10870"/>
                  </a:cubicBezTo>
                  <a:cubicBezTo>
                    <a:pt x="12358" y="10870"/>
                    <a:pt x="11997" y="10876"/>
                    <a:pt x="11635" y="10887"/>
                  </a:cubicBezTo>
                  <a:lnTo>
                    <a:pt x="11480" y="10887"/>
                  </a:lnTo>
                  <a:cubicBezTo>
                    <a:pt x="11187" y="9275"/>
                    <a:pt x="9925" y="8494"/>
                    <a:pt x="8675" y="8494"/>
                  </a:cubicBezTo>
                  <a:cubicBezTo>
                    <a:pt x="7278" y="8494"/>
                    <a:pt x="5895" y="9470"/>
                    <a:pt x="5895" y="11352"/>
                  </a:cubicBezTo>
                  <a:cubicBezTo>
                    <a:pt x="5977" y="13076"/>
                    <a:pt x="7361" y="14017"/>
                    <a:pt x="8739" y="14017"/>
                  </a:cubicBezTo>
                  <a:cubicBezTo>
                    <a:pt x="9966" y="14017"/>
                    <a:pt x="11188" y="13270"/>
                    <a:pt x="11480" y="11663"/>
                  </a:cubicBezTo>
                  <a:lnTo>
                    <a:pt x="11635" y="11663"/>
                  </a:lnTo>
                  <a:cubicBezTo>
                    <a:pt x="11823" y="11660"/>
                    <a:pt x="12012" y="11658"/>
                    <a:pt x="12200" y="11658"/>
                  </a:cubicBezTo>
                  <a:cubicBezTo>
                    <a:pt x="21772" y="11658"/>
                    <a:pt x="31006" y="15520"/>
                    <a:pt x="37852" y="22367"/>
                  </a:cubicBezTo>
                  <a:cubicBezTo>
                    <a:pt x="40179" y="24849"/>
                    <a:pt x="42196" y="27641"/>
                    <a:pt x="43902" y="30744"/>
                  </a:cubicBezTo>
                  <a:cubicBezTo>
                    <a:pt x="41885" y="28882"/>
                    <a:pt x="39714" y="27176"/>
                    <a:pt x="37387" y="25624"/>
                  </a:cubicBezTo>
                  <a:cubicBezTo>
                    <a:pt x="31337" y="21591"/>
                    <a:pt x="24201" y="19264"/>
                    <a:pt x="16909" y="18954"/>
                  </a:cubicBezTo>
                  <a:cubicBezTo>
                    <a:pt x="16690" y="17342"/>
                    <a:pt x="15432" y="16561"/>
                    <a:pt x="14165" y="16561"/>
                  </a:cubicBezTo>
                  <a:cubicBezTo>
                    <a:pt x="12750" y="16561"/>
                    <a:pt x="11325" y="17536"/>
                    <a:pt x="11325" y="19419"/>
                  </a:cubicBezTo>
                  <a:cubicBezTo>
                    <a:pt x="11325" y="21203"/>
                    <a:pt x="12723" y="22139"/>
                    <a:pt x="14125" y="22139"/>
                  </a:cubicBezTo>
                  <a:cubicBezTo>
                    <a:pt x="15405" y="22139"/>
                    <a:pt x="16687" y="21358"/>
                    <a:pt x="16909" y="19729"/>
                  </a:cubicBezTo>
                  <a:cubicBezTo>
                    <a:pt x="29320" y="19729"/>
                    <a:pt x="39869" y="28262"/>
                    <a:pt x="43592" y="31674"/>
                  </a:cubicBezTo>
                  <a:cubicBezTo>
                    <a:pt x="39403" y="30123"/>
                    <a:pt x="29475" y="26865"/>
                    <a:pt x="21874" y="26710"/>
                  </a:cubicBezTo>
                  <a:cubicBezTo>
                    <a:pt x="21773" y="25093"/>
                    <a:pt x="20486" y="24135"/>
                    <a:pt x="19130" y="24135"/>
                  </a:cubicBezTo>
                  <a:cubicBezTo>
                    <a:pt x="18405" y="24135"/>
                    <a:pt x="17659" y="24409"/>
                    <a:pt x="17065" y="25004"/>
                  </a:cubicBezTo>
                  <a:cubicBezTo>
                    <a:pt x="15513" y="26865"/>
                    <a:pt x="16754" y="29813"/>
                    <a:pt x="19236" y="29813"/>
                  </a:cubicBezTo>
                  <a:cubicBezTo>
                    <a:pt x="20477" y="29658"/>
                    <a:pt x="21563" y="28727"/>
                    <a:pt x="21874" y="27486"/>
                  </a:cubicBezTo>
                  <a:cubicBezTo>
                    <a:pt x="29320" y="27641"/>
                    <a:pt x="39248" y="31054"/>
                    <a:pt x="43282" y="32295"/>
                  </a:cubicBezTo>
                  <a:lnTo>
                    <a:pt x="28854" y="32295"/>
                  </a:lnTo>
                  <a:cubicBezTo>
                    <a:pt x="28699" y="30899"/>
                    <a:pt x="27458" y="29968"/>
                    <a:pt x="26217" y="29968"/>
                  </a:cubicBezTo>
                  <a:cubicBezTo>
                    <a:pt x="24666" y="29968"/>
                    <a:pt x="23270" y="31209"/>
                    <a:pt x="23425" y="32760"/>
                  </a:cubicBezTo>
                  <a:cubicBezTo>
                    <a:pt x="23425" y="34505"/>
                    <a:pt x="24804" y="35449"/>
                    <a:pt x="26181" y="35449"/>
                  </a:cubicBezTo>
                  <a:cubicBezTo>
                    <a:pt x="27374" y="35449"/>
                    <a:pt x="28566" y="34739"/>
                    <a:pt x="28854" y="33226"/>
                  </a:cubicBezTo>
                  <a:lnTo>
                    <a:pt x="43126" y="33226"/>
                  </a:lnTo>
                  <a:cubicBezTo>
                    <a:pt x="36301" y="36018"/>
                    <a:pt x="29165" y="37569"/>
                    <a:pt x="21874" y="38190"/>
                  </a:cubicBezTo>
                  <a:cubicBezTo>
                    <a:pt x="21563" y="36949"/>
                    <a:pt x="20477" y="36018"/>
                    <a:pt x="19236" y="36018"/>
                  </a:cubicBezTo>
                  <a:cubicBezTo>
                    <a:pt x="15668" y="36328"/>
                    <a:pt x="15668" y="41292"/>
                    <a:pt x="19236" y="41603"/>
                  </a:cubicBezTo>
                  <a:cubicBezTo>
                    <a:pt x="20633" y="41603"/>
                    <a:pt x="21874" y="40517"/>
                    <a:pt x="21874" y="39121"/>
                  </a:cubicBezTo>
                  <a:cubicBezTo>
                    <a:pt x="29475" y="38966"/>
                    <a:pt x="39403" y="35708"/>
                    <a:pt x="43592" y="34156"/>
                  </a:cubicBezTo>
                  <a:lnTo>
                    <a:pt x="43592" y="34156"/>
                  </a:lnTo>
                  <a:cubicBezTo>
                    <a:pt x="39714" y="37569"/>
                    <a:pt x="29320" y="45946"/>
                    <a:pt x="16909" y="45946"/>
                  </a:cubicBezTo>
                  <a:cubicBezTo>
                    <a:pt x="16693" y="44356"/>
                    <a:pt x="15465" y="43608"/>
                    <a:pt x="14215" y="43608"/>
                  </a:cubicBezTo>
                  <a:cubicBezTo>
                    <a:pt x="12784" y="43608"/>
                    <a:pt x="11325" y="44589"/>
                    <a:pt x="11325" y="46412"/>
                  </a:cubicBezTo>
                  <a:cubicBezTo>
                    <a:pt x="11325" y="48234"/>
                    <a:pt x="12784" y="49216"/>
                    <a:pt x="14215" y="49216"/>
                  </a:cubicBezTo>
                  <a:cubicBezTo>
                    <a:pt x="15465" y="49216"/>
                    <a:pt x="16693" y="48468"/>
                    <a:pt x="16909" y="46877"/>
                  </a:cubicBezTo>
                  <a:cubicBezTo>
                    <a:pt x="24201" y="46567"/>
                    <a:pt x="31337" y="44240"/>
                    <a:pt x="37231" y="40051"/>
                  </a:cubicBezTo>
                  <a:cubicBezTo>
                    <a:pt x="39714" y="38500"/>
                    <a:pt x="41885" y="36794"/>
                    <a:pt x="43902" y="34932"/>
                  </a:cubicBezTo>
                  <a:lnTo>
                    <a:pt x="43902" y="34932"/>
                  </a:lnTo>
                  <a:cubicBezTo>
                    <a:pt x="42196" y="38035"/>
                    <a:pt x="40179" y="40982"/>
                    <a:pt x="37852" y="43464"/>
                  </a:cubicBezTo>
                  <a:cubicBezTo>
                    <a:pt x="31131" y="50335"/>
                    <a:pt x="22109" y="54185"/>
                    <a:pt x="12724" y="54185"/>
                  </a:cubicBezTo>
                  <a:cubicBezTo>
                    <a:pt x="12362" y="54185"/>
                    <a:pt x="11998" y="54180"/>
                    <a:pt x="11635" y="54168"/>
                  </a:cubicBezTo>
                  <a:lnTo>
                    <a:pt x="11480" y="54168"/>
                  </a:lnTo>
                  <a:cubicBezTo>
                    <a:pt x="11260" y="52556"/>
                    <a:pt x="10002" y="51775"/>
                    <a:pt x="8736" y="51775"/>
                  </a:cubicBezTo>
                  <a:cubicBezTo>
                    <a:pt x="7321" y="51775"/>
                    <a:pt x="5895" y="52751"/>
                    <a:pt x="5895" y="54634"/>
                  </a:cubicBezTo>
                  <a:cubicBezTo>
                    <a:pt x="5895" y="56434"/>
                    <a:pt x="7321" y="57415"/>
                    <a:pt x="8735" y="57415"/>
                  </a:cubicBezTo>
                  <a:cubicBezTo>
                    <a:pt x="10002" y="57415"/>
                    <a:pt x="11260" y="56629"/>
                    <a:pt x="11480" y="54944"/>
                  </a:cubicBezTo>
                  <a:lnTo>
                    <a:pt x="11635" y="54944"/>
                  </a:lnTo>
                  <a:cubicBezTo>
                    <a:pt x="11997" y="54955"/>
                    <a:pt x="12358" y="54961"/>
                    <a:pt x="12719" y="54961"/>
                  </a:cubicBezTo>
                  <a:cubicBezTo>
                    <a:pt x="22406" y="54961"/>
                    <a:pt x="31587" y="50965"/>
                    <a:pt x="38317" y="44085"/>
                  </a:cubicBezTo>
                  <a:cubicBezTo>
                    <a:pt x="40955" y="41448"/>
                    <a:pt x="43126" y="38345"/>
                    <a:pt x="44833" y="35087"/>
                  </a:cubicBezTo>
                  <a:lnTo>
                    <a:pt x="44833" y="35087"/>
                  </a:lnTo>
                  <a:cubicBezTo>
                    <a:pt x="43126" y="50135"/>
                    <a:pt x="26528" y="61925"/>
                    <a:pt x="6361" y="62080"/>
                  </a:cubicBezTo>
                  <a:cubicBezTo>
                    <a:pt x="6050" y="60994"/>
                    <a:pt x="4964" y="60218"/>
                    <a:pt x="3723" y="60218"/>
                  </a:cubicBezTo>
                  <a:cubicBezTo>
                    <a:pt x="1241" y="60218"/>
                    <a:pt x="0" y="63166"/>
                    <a:pt x="1707" y="64872"/>
                  </a:cubicBezTo>
                  <a:cubicBezTo>
                    <a:pt x="2327" y="65493"/>
                    <a:pt x="3068" y="65768"/>
                    <a:pt x="3781" y="65768"/>
                  </a:cubicBezTo>
                  <a:cubicBezTo>
                    <a:pt x="5206" y="65768"/>
                    <a:pt x="6516" y="64665"/>
                    <a:pt x="6516" y="63011"/>
                  </a:cubicBezTo>
                  <a:cubicBezTo>
                    <a:pt x="28079" y="62700"/>
                    <a:pt x="45609" y="49514"/>
                    <a:pt x="45919" y="33071"/>
                  </a:cubicBezTo>
                  <a:lnTo>
                    <a:pt x="45919" y="32605"/>
                  </a:lnTo>
                  <a:cubicBezTo>
                    <a:pt x="45919" y="16161"/>
                    <a:pt x="28234" y="2665"/>
                    <a:pt x="6516" y="2355"/>
                  </a:cubicBezTo>
                  <a:lnTo>
                    <a:pt x="6516" y="2510"/>
                  </a:lnTo>
                  <a:cubicBezTo>
                    <a:pt x="6295" y="821"/>
                    <a:pt x="4962" y="1"/>
                    <a:pt x="3619" y="1"/>
                  </a:cubicBezTo>
                  <a:close/>
                </a:path>
              </a:pathLst>
            </a:custGeom>
            <a:solidFill>
              <a:srgbClr val="E22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397700" y="1944175"/>
              <a:ext cx="1140250" cy="1638700"/>
            </a:xfrm>
            <a:custGeom>
              <a:rect b="b" l="l" r="r" t="t"/>
              <a:pathLst>
                <a:path extrusionOk="0" h="65548" w="45610">
                  <a:moveTo>
                    <a:pt x="41844" y="924"/>
                  </a:moveTo>
                  <a:cubicBezTo>
                    <a:pt x="42853" y="924"/>
                    <a:pt x="43903" y="1629"/>
                    <a:pt x="43903" y="2947"/>
                  </a:cubicBezTo>
                  <a:cubicBezTo>
                    <a:pt x="43903" y="4167"/>
                    <a:pt x="42880" y="4833"/>
                    <a:pt x="41884" y="4833"/>
                  </a:cubicBezTo>
                  <a:cubicBezTo>
                    <a:pt x="40980" y="4833"/>
                    <a:pt x="40098" y="4284"/>
                    <a:pt x="40025" y="3103"/>
                  </a:cubicBezTo>
                  <a:lnTo>
                    <a:pt x="40025" y="2947"/>
                  </a:lnTo>
                  <a:lnTo>
                    <a:pt x="40025" y="2637"/>
                  </a:lnTo>
                  <a:cubicBezTo>
                    <a:pt x="40097" y="1473"/>
                    <a:pt x="40954" y="924"/>
                    <a:pt x="41844" y="924"/>
                  </a:cubicBezTo>
                  <a:close/>
                  <a:moveTo>
                    <a:pt x="37000" y="9347"/>
                  </a:moveTo>
                  <a:cubicBezTo>
                    <a:pt x="37969" y="9347"/>
                    <a:pt x="38939" y="10006"/>
                    <a:pt x="38939" y="11324"/>
                  </a:cubicBezTo>
                  <a:cubicBezTo>
                    <a:pt x="38939" y="12565"/>
                    <a:pt x="37969" y="13186"/>
                    <a:pt x="37000" y="13186"/>
                  </a:cubicBezTo>
                  <a:cubicBezTo>
                    <a:pt x="36030" y="13186"/>
                    <a:pt x="35060" y="12565"/>
                    <a:pt x="35060" y="11324"/>
                  </a:cubicBezTo>
                  <a:cubicBezTo>
                    <a:pt x="35060" y="10006"/>
                    <a:pt x="36030" y="9347"/>
                    <a:pt x="37000" y="9347"/>
                  </a:cubicBezTo>
                  <a:close/>
                  <a:moveTo>
                    <a:pt x="31521" y="17425"/>
                  </a:moveTo>
                  <a:cubicBezTo>
                    <a:pt x="32004" y="17425"/>
                    <a:pt x="32494" y="17600"/>
                    <a:pt x="32889" y="17995"/>
                  </a:cubicBezTo>
                  <a:cubicBezTo>
                    <a:pt x="34130" y="19236"/>
                    <a:pt x="33199" y="21408"/>
                    <a:pt x="31492" y="21408"/>
                  </a:cubicBezTo>
                  <a:cubicBezTo>
                    <a:pt x="30406" y="21408"/>
                    <a:pt x="29476" y="20477"/>
                    <a:pt x="29476" y="19391"/>
                  </a:cubicBezTo>
                  <a:cubicBezTo>
                    <a:pt x="29476" y="18228"/>
                    <a:pt x="30485" y="17425"/>
                    <a:pt x="31521" y="17425"/>
                  </a:cubicBezTo>
                  <a:close/>
                  <a:moveTo>
                    <a:pt x="26432" y="25185"/>
                  </a:moveTo>
                  <a:cubicBezTo>
                    <a:pt x="27409" y="25185"/>
                    <a:pt x="28390" y="25847"/>
                    <a:pt x="28390" y="27148"/>
                  </a:cubicBezTo>
                  <a:cubicBezTo>
                    <a:pt x="28390" y="28367"/>
                    <a:pt x="27410" y="29033"/>
                    <a:pt x="26432" y="29033"/>
                  </a:cubicBezTo>
                  <a:cubicBezTo>
                    <a:pt x="25545" y="29033"/>
                    <a:pt x="24659" y="28484"/>
                    <a:pt x="24512" y="27303"/>
                  </a:cubicBezTo>
                  <a:lnTo>
                    <a:pt x="24512" y="27148"/>
                  </a:lnTo>
                  <a:lnTo>
                    <a:pt x="24512" y="26837"/>
                  </a:lnTo>
                  <a:cubicBezTo>
                    <a:pt x="24659" y="25730"/>
                    <a:pt x="25544" y="25185"/>
                    <a:pt x="26432" y="25185"/>
                  </a:cubicBezTo>
                  <a:close/>
                  <a:moveTo>
                    <a:pt x="19470" y="31065"/>
                  </a:moveTo>
                  <a:cubicBezTo>
                    <a:pt x="20439" y="31065"/>
                    <a:pt x="21409" y="31724"/>
                    <a:pt x="21409" y="33043"/>
                  </a:cubicBezTo>
                  <a:cubicBezTo>
                    <a:pt x="21409" y="34284"/>
                    <a:pt x="20439" y="34904"/>
                    <a:pt x="19470" y="34904"/>
                  </a:cubicBezTo>
                  <a:cubicBezTo>
                    <a:pt x="18500" y="34904"/>
                    <a:pt x="17531" y="34284"/>
                    <a:pt x="17531" y="33043"/>
                  </a:cubicBezTo>
                  <a:cubicBezTo>
                    <a:pt x="17531" y="31724"/>
                    <a:pt x="18500" y="31065"/>
                    <a:pt x="19470" y="31065"/>
                  </a:cubicBezTo>
                  <a:close/>
                  <a:moveTo>
                    <a:pt x="26463" y="36774"/>
                  </a:moveTo>
                  <a:cubicBezTo>
                    <a:pt x="27512" y="36774"/>
                    <a:pt x="28557" y="37519"/>
                    <a:pt x="28390" y="38938"/>
                  </a:cubicBezTo>
                  <a:cubicBezTo>
                    <a:pt x="28390" y="40179"/>
                    <a:pt x="27420" y="40799"/>
                    <a:pt x="26451" y="40799"/>
                  </a:cubicBezTo>
                  <a:cubicBezTo>
                    <a:pt x="25481" y="40799"/>
                    <a:pt x="24512" y="40179"/>
                    <a:pt x="24512" y="38938"/>
                  </a:cubicBezTo>
                  <a:lnTo>
                    <a:pt x="24512" y="38782"/>
                  </a:lnTo>
                  <a:lnTo>
                    <a:pt x="24512" y="38472"/>
                  </a:lnTo>
                  <a:cubicBezTo>
                    <a:pt x="24655" y="37325"/>
                    <a:pt x="25561" y="36774"/>
                    <a:pt x="26463" y="36774"/>
                  </a:cubicBezTo>
                  <a:close/>
                  <a:moveTo>
                    <a:pt x="31521" y="44573"/>
                  </a:moveTo>
                  <a:cubicBezTo>
                    <a:pt x="32004" y="44573"/>
                    <a:pt x="32494" y="44748"/>
                    <a:pt x="32889" y="45143"/>
                  </a:cubicBezTo>
                  <a:cubicBezTo>
                    <a:pt x="34130" y="46384"/>
                    <a:pt x="33199" y="48556"/>
                    <a:pt x="31492" y="48556"/>
                  </a:cubicBezTo>
                  <a:cubicBezTo>
                    <a:pt x="30406" y="48556"/>
                    <a:pt x="29476" y="47625"/>
                    <a:pt x="29476" y="46539"/>
                  </a:cubicBezTo>
                  <a:cubicBezTo>
                    <a:pt x="29476" y="45376"/>
                    <a:pt x="30485" y="44573"/>
                    <a:pt x="31521" y="44573"/>
                  </a:cubicBezTo>
                  <a:close/>
                  <a:moveTo>
                    <a:pt x="36987" y="52484"/>
                  </a:moveTo>
                  <a:cubicBezTo>
                    <a:pt x="37450" y="52484"/>
                    <a:pt x="37923" y="52659"/>
                    <a:pt x="38318" y="53054"/>
                  </a:cubicBezTo>
                  <a:cubicBezTo>
                    <a:pt x="39559" y="54295"/>
                    <a:pt x="38784" y="56467"/>
                    <a:pt x="37077" y="56467"/>
                  </a:cubicBezTo>
                  <a:cubicBezTo>
                    <a:pt x="35991" y="56467"/>
                    <a:pt x="35060" y="55536"/>
                    <a:pt x="35060" y="54450"/>
                  </a:cubicBezTo>
                  <a:cubicBezTo>
                    <a:pt x="35060" y="53287"/>
                    <a:pt x="35998" y="52484"/>
                    <a:pt x="36987" y="52484"/>
                  </a:cubicBezTo>
                  <a:close/>
                  <a:moveTo>
                    <a:pt x="41945" y="60787"/>
                  </a:moveTo>
                  <a:cubicBezTo>
                    <a:pt x="42923" y="60787"/>
                    <a:pt x="43903" y="61453"/>
                    <a:pt x="43903" y="62672"/>
                  </a:cubicBezTo>
                  <a:cubicBezTo>
                    <a:pt x="43903" y="63991"/>
                    <a:pt x="42896" y="64696"/>
                    <a:pt x="41906" y="64696"/>
                  </a:cubicBezTo>
                  <a:cubicBezTo>
                    <a:pt x="41032" y="64696"/>
                    <a:pt x="40170" y="64146"/>
                    <a:pt x="40025" y="62983"/>
                  </a:cubicBezTo>
                  <a:lnTo>
                    <a:pt x="40025" y="62672"/>
                  </a:lnTo>
                  <a:lnTo>
                    <a:pt x="40025" y="62517"/>
                  </a:lnTo>
                  <a:cubicBezTo>
                    <a:pt x="40172" y="61336"/>
                    <a:pt x="41058" y="60787"/>
                    <a:pt x="41945" y="60787"/>
                  </a:cubicBezTo>
                  <a:close/>
                  <a:moveTo>
                    <a:pt x="41886" y="0"/>
                  </a:moveTo>
                  <a:cubicBezTo>
                    <a:pt x="40490" y="0"/>
                    <a:pt x="39249" y="1086"/>
                    <a:pt x="39249" y="2482"/>
                  </a:cubicBezTo>
                  <a:cubicBezTo>
                    <a:pt x="17531" y="2637"/>
                    <a:pt x="1" y="16133"/>
                    <a:pt x="1" y="32732"/>
                  </a:cubicBezTo>
                  <a:lnTo>
                    <a:pt x="1" y="33043"/>
                  </a:lnTo>
                  <a:cubicBezTo>
                    <a:pt x="466" y="49331"/>
                    <a:pt x="17531" y="62672"/>
                    <a:pt x="39094" y="62827"/>
                  </a:cubicBezTo>
                  <a:cubicBezTo>
                    <a:pt x="39175" y="64611"/>
                    <a:pt x="40527" y="65548"/>
                    <a:pt x="41867" y="65548"/>
                  </a:cubicBezTo>
                  <a:cubicBezTo>
                    <a:pt x="43089" y="65548"/>
                    <a:pt x="44301" y="64767"/>
                    <a:pt x="44523" y="63138"/>
                  </a:cubicBezTo>
                  <a:cubicBezTo>
                    <a:pt x="44889" y="61219"/>
                    <a:pt x="43371" y="60054"/>
                    <a:pt x="41840" y="60054"/>
                  </a:cubicBezTo>
                  <a:cubicBezTo>
                    <a:pt x="40771" y="60054"/>
                    <a:pt x="39695" y="60621"/>
                    <a:pt x="39249" y="61897"/>
                  </a:cubicBezTo>
                  <a:cubicBezTo>
                    <a:pt x="19082" y="61742"/>
                    <a:pt x="2483" y="49952"/>
                    <a:pt x="932" y="35059"/>
                  </a:cubicBezTo>
                  <a:lnTo>
                    <a:pt x="932" y="35059"/>
                  </a:lnTo>
                  <a:cubicBezTo>
                    <a:pt x="2638" y="38317"/>
                    <a:pt x="4810" y="41264"/>
                    <a:pt x="7292" y="43902"/>
                  </a:cubicBezTo>
                  <a:cubicBezTo>
                    <a:pt x="14139" y="51052"/>
                    <a:pt x="23671" y="54920"/>
                    <a:pt x="33401" y="54920"/>
                  </a:cubicBezTo>
                  <a:cubicBezTo>
                    <a:pt x="33592" y="54920"/>
                    <a:pt x="33783" y="54919"/>
                    <a:pt x="33974" y="54916"/>
                  </a:cubicBezTo>
                  <a:lnTo>
                    <a:pt x="34130" y="54916"/>
                  </a:lnTo>
                  <a:cubicBezTo>
                    <a:pt x="34426" y="56545"/>
                    <a:pt x="35712" y="57326"/>
                    <a:pt x="36975" y="57326"/>
                  </a:cubicBezTo>
                  <a:cubicBezTo>
                    <a:pt x="38358" y="57326"/>
                    <a:pt x="39714" y="56389"/>
                    <a:pt x="39714" y="54606"/>
                  </a:cubicBezTo>
                  <a:cubicBezTo>
                    <a:pt x="39714" y="52723"/>
                    <a:pt x="38332" y="51747"/>
                    <a:pt x="36935" y="51747"/>
                  </a:cubicBezTo>
                  <a:cubicBezTo>
                    <a:pt x="35685" y="51747"/>
                    <a:pt x="34423" y="52528"/>
                    <a:pt x="34130" y="54140"/>
                  </a:cubicBezTo>
                  <a:cubicBezTo>
                    <a:pt x="33938" y="54143"/>
                    <a:pt x="33747" y="54145"/>
                    <a:pt x="33556" y="54145"/>
                  </a:cubicBezTo>
                  <a:cubicBezTo>
                    <a:pt x="23837" y="54145"/>
                    <a:pt x="14607" y="50283"/>
                    <a:pt x="7913" y="43436"/>
                  </a:cubicBezTo>
                  <a:cubicBezTo>
                    <a:pt x="5431" y="40954"/>
                    <a:pt x="3414" y="38007"/>
                    <a:pt x="1707" y="34904"/>
                  </a:cubicBezTo>
                  <a:lnTo>
                    <a:pt x="1707" y="34904"/>
                  </a:lnTo>
                  <a:cubicBezTo>
                    <a:pt x="3724" y="36766"/>
                    <a:pt x="6051" y="38472"/>
                    <a:pt x="8378" y="40023"/>
                  </a:cubicBezTo>
                  <a:cubicBezTo>
                    <a:pt x="14273" y="44212"/>
                    <a:pt x="21409" y="46539"/>
                    <a:pt x="28700" y="46849"/>
                  </a:cubicBezTo>
                  <a:cubicBezTo>
                    <a:pt x="28917" y="48440"/>
                    <a:pt x="30145" y="49188"/>
                    <a:pt x="31394" y="49188"/>
                  </a:cubicBezTo>
                  <a:cubicBezTo>
                    <a:pt x="32825" y="49188"/>
                    <a:pt x="34285" y="48206"/>
                    <a:pt x="34285" y="46384"/>
                  </a:cubicBezTo>
                  <a:cubicBezTo>
                    <a:pt x="34285" y="44561"/>
                    <a:pt x="32825" y="43580"/>
                    <a:pt x="31394" y="43580"/>
                  </a:cubicBezTo>
                  <a:cubicBezTo>
                    <a:pt x="30145" y="43580"/>
                    <a:pt x="28917" y="44328"/>
                    <a:pt x="28700" y="45918"/>
                  </a:cubicBezTo>
                  <a:cubicBezTo>
                    <a:pt x="16290" y="45918"/>
                    <a:pt x="5896" y="37541"/>
                    <a:pt x="2018" y="33973"/>
                  </a:cubicBezTo>
                  <a:lnTo>
                    <a:pt x="2018" y="33973"/>
                  </a:lnTo>
                  <a:cubicBezTo>
                    <a:pt x="6206" y="35525"/>
                    <a:pt x="16135" y="38782"/>
                    <a:pt x="23736" y="38938"/>
                  </a:cubicBezTo>
                  <a:cubicBezTo>
                    <a:pt x="23888" y="40605"/>
                    <a:pt x="25150" y="41421"/>
                    <a:pt x="26438" y="41421"/>
                  </a:cubicBezTo>
                  <a:cubicBezTo>
                    <a:pt x="27786" y="41421"/>
                    <a:pt x="29162" y="40528"/>
                    <a:pt x="29321" y="38782"/>
                  </a:cubicBezTo>
                  <a:cubicBezTo>
                    <a:pt x="29321" y="37231"/>
                    <a:pt x="27924" y="35990"/>
                    <a:pt x="26528" y="35990"/>
                  </a:cubicBezTo>
                  <a:cubicBezTo>
                    <a:pt x="25132" y="35990"/>
                    <a:pt x="24046" y="36921"/>
                    <a:pt x="23736" y="38162"/>
                  </a:cubicBezTo>
                  <a:cubicBezTo>
                    <a:pt x="16445" y="37541"/>
                    <a:pt x="9309" y="35990"/>
                    <a:pt x="2483" y="33198"/>
                  </a:cubicBezTo>
                  <a:lnTo>
                    <a:pt x="16755" y="33198"/>
                  </a:lnTo>
                  <a:cubicBezTo>
                    <a:pt x="17043" y="34711"/>
                    <a:pt x="18235" y="35421"/>
                    <a:pt x="19444" y="35421"/>
                  </a:cubicBezTo>
                  <a:cubicBezTo>
                    <a:pt x="20839" y="35421"/>
                    <a:pt x="22257" y="34477"/>
                    <a:pt x="22340" y="32732"/>
                  </a:cubicBezTo>
                  <a:cubicBezTo>
                    <a:pt x="22340" y="31181"/>
                    <a:pt x="21099" y="29940"/>
                    <a:pt x="19547" y="29940"/>
                  </a:cubicBezTo>
                  <a:cubicBezTo>
                    <a:pt x="18151" y="29940"/>
                    <a:pt x="16910" y="30871"/>
                    <a:pt x="16755" y="32267"/>
                  </a:cubicBezTo>
                  <a:lnTo>
                    <a:pt x="2328" y="32267"/>
                  </a:lnTo>
                  <a:cubicBezTo>
                    <a:pt x="6361" y="31026"/>
                    <a:pt x="16445" y="27613"/>
                    <a:pt x="23581" y="27458"/>
                  </a:cubicBezTo>
                  <a:cubicBezTo>
                    <a:pt x="23891" y="28699"/>
                    <a:pt x="24977" y="29630"/>
                    <a:pt x="26373" y="29785"/>
                  </a:cubicBezTo>
                  <a:cubicBezTo>
                    <a:pt x="29786" y="29475"/>
                    <a:pt x="29786" y="24355"/>
                    <a:pt x="26373" y="24200"/>
                  </a:cubicBezTo>
                  <a:cubicBezTo>
                    <a:pt x="24977" y="24200"/>
                    <a:pt x="23736" y="25286"/>
                    <a:pt x="23581" y="26682"/>
                  </a:cubicBezTo>
                  <a:cubicBezTo>
                    <a:pt x="16135" y="26837"/>
                    <a:pt x="6206" y="30095"/>
                    <a:pt x="2018" y="31646"/>
                  </a:cubicBezTo>
                  <a:cubicBezTo>
                    <a:pt x="5741" y="28234"/>
                    <a:pt x="16290" y="19701"/>
                    <a:pt x="28545" y="19701"/>
                  </a:cubicBezTo>
                  <a:cubicBezTo>
                    <a:pt x="28838" y="21387"/>
                    <a:pt x="30100" y="22172"/>
                    <a:pt x="31351" y="22172"/>
                  </a:cubicBezTo>
                  <a:cubicBezTo>
                    <a:pt x="32747" y="22172"/>
                    <a:pt x="34130" y="21192"/>
                    <a:pt x="34130" y="19391"/>
                  </a:cubicBezTo>
                  <a:cubicBezTo>
                    <a:pt x="34130" y="17508"/>
                    <a:pt x="32747" y="16533"/>
                    <a:pt x="31350" y="16533"/>
                  </a:cubicBezTo>
                  <a:cubicBezTo>
                    <a:pt x="30100" y="16533"/>
                    <a:pt x="28838" y="17314"/>
                    <a:pt x="28545" y="18926"/>
                  </a:cubicBezTo>
                  <a:cubicBezTo>
                    <a:pt x="21254" y="19236"/>
                    <a:pt x="14273" y="21563"/>
                    <a:pt x="8223" y="25596"/>
                  </a:cubicBezTo>
                  <a:cubicBezTo>
                    <a:pt x="5896" y="27148"/>
                    <a:pt x="3724" y="28854"/>
                    <a:pt x="1707" y="30716"/>
                  </a:cubicBezTo>
                  <a:cubicBezTo>
                    <a:pt x="3414" y="27613"/>
                    <a:pt x="5431" y="24821"/>
                    <a:pt x="7913" y="22339"/>
                  </a:cubicBezTo>
                  <a:cubicBezTo>
                    <a:pt x="14607" y="15492"/>
                    <a:pt x="23837" y="11630"/>
                    <a:pt x="33410" y="11630"/>
                  </a:cubicBezTo>
                  <a:cubicBezTo>
                    <a:pt x="33598" y="11630"/>
                    <a:pt x="33786" y="11632"/>
                    <a:pt x="33974" y="11635"/>
                  </a:cubicBezTo>
                  <a:lnTo>
                    <a:pt x="34130" y="11635"/>
                  </a:lnTo>
                  <a:cubicBezTo>
                    <a:pt x="34347" y="13225"/>
                    <a:pt x="35541" y="13974"/>
                    <a:pt x="36754" y="13974"/>
                  </a:cubicBezTo>
                  <a:cubicBezTo>
                    <a:pt x="38144" y="13974"/>
                    <a:pt x="39559" y="12992"/>
                    <a:pt x="39559" y="11169"/>
                  </a:cubicBezTo>
                  <a:cubicBezTo>
                    <a:pt x="39559" y="9385"/>
                    <a:pt x="38203" y="8449"/>
                    <a:pt x="36842" y="8449"/>
                  </a:cubicBezTo>
                  <a:cubicBezTo>
                    <a:pt x="35599" y="8449"/>
                    <a:pt x="34352" y="9230"/>
                    <a:pt x="34130" y="10859"/>
                  </a:cubicBezTo>
                  <a:lnTo>
                    <a:pt x="33974" y="10859"/>
                  </a:lnTo>
                  <a:cubicBezTo>
                    <a:pt x="33613" y="10848"/>
                    <a:pt x="33251" y="10842"/>
                    <a:pt x="32890" y="10842"/>
                  </a:cubicBezTo>
                  <a:cubicBezTo>
                    <a:pt x="23204" y="10842"/>
                    <a:pt x="14022" y="14838"/>
                    <a:pt x="7292" y="21718"/>
                  </a:cubicBezTo>
                  <a:cubicBezTo>
                    <a:pt x="4655" y="24510"/>
                    <a:pt x="2483" y="27458"/>
                    <a:pt x="777" y="30716"/>
                  </a:cubicBezTo>
                  <a:cubicBezTo>
                    <a:pt x="2173" y="15513"/>
                    <a:pt x="18772" y="3568"/>
                    <a:pt x="39094" y="3413"/>
                  </a:cubicBezTo>
                  <a:cubicBezTo>
                    <a:pt x="39378" y="4741"/>
                    <a:pt x="40591" y="5547"/>
                    <a:pt x="41845" y="5547"/>
                  </a:cubicBezTo>
                  <a:cubicBezTo>
                    <a:pt x="42642" y="5547"/>
                    <a:pt x="43455" y="5222"/>
                    <a:pt x="44058" y="4499"/>
                  </a:cubicBezTo>
                  <a:cubicBezTo>
                    <a:pt x="45609" y="2792"/>
                    <a:pt x="44213" y="0"/>
                    <a:pt x="41886" y="0"/>
                  </a:cubicBez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3" name="Google Shape;583;p3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4" name="Google Shape;584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5" name="Google Shape;585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6" name="Google Shape;586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FFF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"/>
          <p:cNvSpPr/>
          <p:nvPr/>
        </p:nvSpPr>
        <p:spPr>
          <a:xfrm>
            <a:off x="94" y="-13894"/>
            <a:ext cx="9144000" cy="664800"/>
          </a:xfrm>
          <a:prstGeom prst="rect">
            <a:avLst/>
          </a:prstGeom>
          <a:gradFill>
            <a:gsLst>
              <a:gs pos="0">
                <a:srgbClr val="FFFFFF"/>
              </a:gs>
              <a:gs pos="82000">
                <a:srgbClr val="FFFFFF"/>
              </a:gs>
              <a:gs pos="100000">
                <a:srgbClr val="F9F9F9"/>
              </a:gs>
            </a:gsLst>
            <a:lin ang="5400012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>
            <p:ph idx="1" type="body"/>
          </p:nvPr>
        </p:nvSpPr>
        <p:spPr>
          <a:xfrm>
            <a:off x="628650" y="979715"/>
            <a:ext cx="78867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0" name="Google Shape;590;p32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1" name="Google Shape;591;p3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2" name="Google Shape;592;p3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3" name="Google Shape;5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625" y="73134"/>
            <a:ext cx="476020" cy="490818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2"/>
          <p:cNvSpPr txBox="1"/>
          <p:nvPr>
            <p:ph type="title"/>
          </p:nvPr>
        </p:nvSpPr>
        <p:spPr>
          <a:xfrm>
            <a:off x="747600" y="-13894"/>
            <a:ext cx="8396400" cy="6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Font typeface="Montserrat ExtraBold"/>
              <a:buNone/>
              <a:defRPr sz="2000">
                <a:solidFill>
                  <a:srgbClr val="2B2B2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Montserrat"/>
              <a:buChar char="●"/>
              <a:defRPr sz="180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○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■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●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○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■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●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Montserrat"/>
              <a:buChar char="○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B2B2B"/>
              </a:buClr>
              <a:buSzPts val="1400"/>
              <a:buFont typeface="Montserrat"/>
              <a:buChar char="■"/>
              <a:defRPr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b="1"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Xa2HZ5kuKp4" TargetMode="External"/><Relationship Id="rId4" Type="http://schemas.openxmlformats.org/officeDocument/2006/relationships/hyperlink" Target="https://old.reddit.com/r/haiku/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ir_David_Brewster" TargetMode="External"/><Relationship Id="rId10" Type="http://schemas.openxmlformats.org/officeDocument/2006/relationships/hyperlink" Target="https://en.wikipedia.org/wiki/Charles_Babbage" TargetMode="External"/><Relationship Id="rId13" Type="http://schemas.openxmlformats.org/officeDocument/2006/relationships/hyperlink" Target="https://en.wikipedia.org/wiki/Michael_Faraday" TargetMode="External"/><Relationship Id="rId12" Type="http://schemas.openxmlformats.org/officeDocument/2006/relationships/hyperlink" Target="https://en.wikipedia.org/wiki/Charles_Wheatstone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.co/kgs/4X3XQJ" TargetMode="External"/><Relationship Id="rId4" Type="http://schemas.openxmlformats.org/officeDocument/2006/relationships/hyperlink" Target="https://en.wikipedia.org/wiki/Algorithm" TargetMode="External"/><Relationship Id="rId9" Type="http://schemas.openxmlformats.org/officeDocument/2006/relationships/hyperlink" Target="https://en.wikipedia.org/wiki/Andrew_Crosse" TargetMode="External"/><Relationship Id="rId15" Type="http://schemas.openxmlformats.org/officeDocument/2006/relationships/hyperlink" Target="https://en.wikipedia.org/wiki/Ada_Lovelace#cite_note-FOOTNOTEToole1998234%E2%80%93235-8" TargetMode="External"/><Relationship Id="rId14" Type="http://schemas.openxmlformats.org/officeDocument/2006/relationships/hyperlink" Target="https://en.wikipedia.org/wiki/Charles_Dickens" TargetMode="External"/><Relationship Id="rId17" Type="http://schemas.openxmlformats.org/officeDocument/2006/relationships/hyperlink" Target="https://en.wikipedia.org/wiki/Ada_Lovelace#cite_note-FOOTNOTEToole1998156%E2%80%93157-9" TargetMode="External"/><Relationship Id="rId16" Type="http://schemas.openxmlformats.org/officeDocument/2006/relationships/hyperlink" Target="https://en.wikipedia.org/wiki/Ada_Lovelace#cite_note-FOOTNOTEToole1998234%E2%80%93235-8" TargetMode="External"/><Relationship Id="rId5" Type="http://schemas.openxmlformats.org/officeDocument/2006/relationships/hyperlink" Target="https://en.wikipedia.org/wiki/Programmer" TargetMode="External"/><Relationship Id="rId6" Type="http://schemas.openxmlformats.org/officeDocument/2006/relationships/hyperlink" Target="https://en.wikipedia.org/wiki/Ada_Lovelace#cite_note-FOOTNOTEFuegiFrancis2003-2" TargetMode="External"/><Relationship Id="rId18" Type="http://schemas.openxmlformats.org/officeDocument/2006/relationships/hyperlink" Target="https://en.wikipedia.org/wiki/Ada_Lovelace" TargetMode="External"/><Relationship Id="rId7" Type="http://schemas.openxmlformats.org/officeDocument/2006/relationships/hyperlink" Target="https://en.wikipedia.org/wiki/Ada_Lovelace#cite_note-3" TargetMode="External"/><Relationship Id="rId8" Type="http://schemas.openxmlformats.org/officeDocument/2006/relationships/hyperlink" Target="https://en.wikipedia.org/wiki/Ada_Lovelace#cite_note-Lovelace_Google-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QgUVrzkQgds" TargetMode="External"/><Relationship Id="rId4" Type="http://schemas.openxmlformats.org/officeDocument/2006/relationships/hyperlink" Target="https://www.youtube.com/watch?v=2M_HLTHiWE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Idea: Let’s Celebrate!</a:t>
            </a:r>
            <a:endParaRPr/>
          </a:p>
        </p:txBody>
      </p:sp>
      <p:sp>
        <p:nvSpPr>
          <p:cNvPr id="600" name="Google Shape;600;p33"/>
          <p:cNvSpPr txBox="1"/>
          <p:nvPr/>
        </p:nvSpPr>
        <p:spPr>
          <a:xfrm>
            <a:off x="880800" y="968875"/>
            <a:ext cx="76914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Community Defined Challenge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Social Media and Virtual Outreach Celebration to build the Cardano and ADA brand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Specifically connected with the birthday of Ada Lovelace - December 10th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Coordinated Groups &amp; Planned Actions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Ideally, let’s go outside our bubble, have fun, do something strange, out of comfort zones - Haiku anyone?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is not a proposal for fund 3, but an attempt was made to use the example formatting mentioned in the last TownHall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Open to all, let’s re-engage, recreate the synergies from the Roadmap and the Start of Fund2 - Please comment, make it your 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Announce to the world that ADA has landed, and her pals Gogeun, Voltaire, Marlowe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on their 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42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3" y="-24600"/>
            <a:ext cx="7039218" cy="51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43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528325"/>
            <a:ext cx="8603800" cy="42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 txBox="1"/>
          <p:nvPr>
            <p:ph idx="12" type="sldNum"/>
          </p:nvPr>
        </p:nvSpPr>
        <p:spPr>
          <a:xfrm>
            <a:off x="-111894" y="479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34"/>
          <p:cNvSpPr txBox="1"/>
          <p:nvPr>
            <p:ph type="ctrTitle"/>
          </p:nvPr>
        </p:nvSpPr>
        <p:spPr>
          <a:xfrm>
            <a:off x="810350" y="229425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formatting</a:t>
            </a:r>
            <a:endParaRPr/>
          </a:p>
        </p:txBody>
      </p:sp>
      <p:graphicFrame>
        <p:nvGraphicFramePr>
          <p:cNvPr id="607" name="Google Shape;607;p34"/>
          <p:cNvGraphicFramePr/>
          <p:nvPr/>
        </p:nvGraphicFramePr>
        <p:xfrm>
          <a:off x="366900" y="62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{200B77F6-4F7E-4D33-815E-C7C05810F84D}</a:tableStyleId>
              </a:tblPr>
              <a:tblGrid>
                <a:gridCol w="3065025"/>
                <a:gridCol w="5345150"/>
              </a:tblGrid>
              <a:tr h="3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Challenge 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/>
                        <a:t>Community Defined Challenge Sample - Celebrating Ada Lovelace</a:t>
                      </a:r>
                      <a:endParaRPr sz="1250"/>
                    </a:p>
                  </a:txBody>
                  <a:tcPr marT="91425" marB="91425" marR="91425" marL="91425"/>
                </a:tc>
              </a:tr>
              <a:tr h="84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Challenge question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How can we throw a global virtual party for Ada Lovelace on December 10th, make it a “holiday” party, a Year End ‘Hoorah”, a chance to celebrate and showcase accomplishments and implement the roadmap?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Why is the challenge important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This challenge is important because it allows everyone that wishes to participate a chance to explore the highest potential of human collaboration, but past and present.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5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 to measure 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Social Media Metrics: FB/IG/LI/YT/TW-Top 10 Twitter Trends, How many hours in Top 10, Number of Participants, #NewProfilePic - SMM, SoLoMo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Micro-Challenges aligned with Roadmap Themes/Missions</a:t>
                      </a:r>
                      <a:endParaRPr sz="1050"/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LunarCrush</a:t>
                      </a:r>
                      <a:endParaRPr sz="1050"/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50"/>
                        <a:t>Community Growth</a:t>
                      </a:r>
                      <a:endParaRPr sz="1050"/>
                    </a:p>
                  </a:txBody>
                  <a:tcPr marT="91425" marB="91425" marR="91425" marL="91425"/>
                </a:tc>
              </a:tr>
              <a:tr h="50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Challenge 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Virtual hugs and high fives</a:t>
                      </a:r>
                      <a:endParaRPr sz="12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/>
          <p:nvPr>
            <p:ph type="ctrTitle"/>
          </p:nvPr>
        </p:nvSpPr>
        <p:spPr>
          <a:xfrm>
            <a:off x="785575" y="386300"/>
            <a:ext cx="5555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Problem Statements</a:t>
            </a:r>
            <a:endParaRPr/>
          </a:p>
        </p:txBody>
      </p:sp>
      <p:graphicFrame>
        <p:nvGraphicFramePr>
          <p:cNvPr id="613" name="Google Shape;613;p35"/>
          <p:cNvGraphicFramePr/>
          <p:nvPr/>
        </p:nvGraphicFramePr>
        <p:xfrm>
          <a:off x="572325" y="103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{EFA4064B-0F67-45DC-AA41-AEE62F8E546C}</a:tableStyleId>
              </a:tblPr>
              <a:tblGrid>
                <a:gridCol w="2965075"/>
                <a:gridCol w="5034250"/>
              </a:tblGrid>
              <a:tr h="6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Problem Statement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How can the cardano community use this time before voting to engage with one another and implement the “roadmap”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6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Who will benefit from the solution?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The community, the proposers of Fund2, the individual contributors, stakeholders, teams, and people that do not yet know about Cardano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6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What is being accomplished? 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Strengthening our bonds, our mission, performing actions on the roadmap, auditing the roadmap, </a:t>
                      </a: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specifically</a:t>
                      </a: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columns D, E,F, G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What is needed?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Participation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6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AND SUCCESS</a:t>
            </a:r>
            <a:endParaRPr/>
          </a:p>
        </p:txBody>
      </p:sp>
      <p:graphicFrame>
        <p:nvGraphicFramePr>
          <p:cNvPr id="619" name="Google Shape;619;p36"/>
          <p:cNvGraphicFramePr/>
          <p:nvPr/>
        </p:nvGraphicFramePr>
        <p:xfrm>
          <a:off x="868150" y="8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{EFA4064B-0F67-45DC-AA41-AEE62F8E546C}</a:tableStyleId>
              </a:tblPr>
              <a:tblGrid>
                <a:gridCol w="5943600"/>
              </a:tblGrid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What does Success Look Like?  Successful Outcome - Drawing and /or Narrative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34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Increase in Community members, Spreading the Cardano brand globally,  more developers, more businesses and </a:t>
                      </a: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entrepreneurs. 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Engage with groups and networks outside of our bubbles and introduce this to Cardano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Branded Campaign, Everyone change profile pic/background/banner to ADA, 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AND WANTS</a:t>
            </a:r>
            <a:endParaRPr/>
          </a:p>
        </p:txBody>
      </p:sp>
      <p:graphicFrame>
        <p:nvGraphicFramePr>
          <p:cNvPr id="625" name="Google Shape;625;p37"/>
          <p:cNvGraphicFramePr/>
          <p:nvPr/>
        </p:nvGraphicFramePr>
        <p:xfrm>
          <a:off x="944950" y="11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{EFA4064B-0F67-45DC-AA41-AEE62F8E546C}</a:tableStyleId>
              </a:tblPr>
              <a:tblGrid>
                <a:gridCol w="2387150"/>
                <a:gridCol w="2387150"/>
                <a:gridCol w="2387150"/>
              </a:tblGrid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Existing Solutions</a:t>
                      </a:r>
                      <a:endParaRPr sz="14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Pros</a:t>
                      </a:r>
                      <a:endParaRPr sz="14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Cons</a:t>
                      </a:r>
                      <a:endParaRPr sz="14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5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5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  <a:tr h="5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626" name="Google Shape;626;p37"/>
          <p:cNvGraphicFramePr/>
          <p:nvPr/>
        </p:nvGraphicFramePr>
        <p:xfrm>
          <a:off x="944950" y="3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{200B77F6-4F7E-4D33-815E-C7C05810F84D}</a:tableStyleId>
              </a:tblPr>
              <a:tblGrid>
                <a:gridCol w="2387150"/>
                <a:gridCol w="4813075"/>
              </a:tblGrid>
              <a:tr h="8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Rephrased Problem Statement based on Inventory of Pros/Cons with existing methods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Notes</a:t>
            </a:r>
            <a:endParaRPr/>
          </a:p>
        </p:txBody>
      </p:sp>
      <p:sp>
        <p:nvSpPr>
          <p:cNvPr id="632" name="Google Shape;632;p38"/>
          <p:cNvSpPr txBox="1"/>
          <p:nvPr/>
        </p:nvSpPr>
        <p:spPr>
          <a:xfrm>
            <a:off x="767950" y="1068875"/>
            <a:ext cx="79917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Beyond Calculation: The Poetical Science of Ada Lovelace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Open Invitation to All, Open-House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Promoting and Celebrating the life of Ada Lovelace through a Unified Social Media Campaign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Social Media, Twitter, Facebook, Reddit, LinkedIN, Meet-Up, EventBrite, any and all mediums welcome followed by a virtual “happy-hour” meet-up on the 10th. 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December 10th, 2020, Exact time TBD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Promotion of Cardano and ADA outside our community, Community Challenge Exercise, Fund2 Challenge - Introducing Project Catalyst: </a:t>
            </a:r>
            <a:r>
              <a:rPr lang="en" sz="1100" u="sng">
                <a:solidFill>
                  <a:srgbClr val="1155CC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https://www.youtube.com/watch?v=Xa2HZ5kuKp4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Create Unified messaging and content and specifically try to engage with communities outside of the crypto/blockchain community.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Trending Twitter Hashtags: #ADA/$ADA #ADAKING, #ADALOVELACE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@ideascale, #ideas #community #collectiveintelligence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Words below in bold are possible options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I.e - </a:t>
            </a:r>
            <a:r>
              <a:rPr lang="en" sz="1100" u="sng">
                <a:solidFill>
                  <a:srgbClr val="1155CC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https://old.reddit.com/r/haiku/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Haiku for Ada, referencing Basho; Call for Poems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9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ADA LOVELACE</a:t>
            </a:r>
            <a:endParaRPr/>
          </a:p>
        </p:txBody>
      </p:sp>
      <p:sp>
        <p:nvSpPr>
          <p:cNvPr id="638" name="Google Shape;638;p39"/>
          <p:cNvSpPr txBox="1"/>
          <p:nvPr/>
        </p:nvSpPr>
        <p:spPr>
          <a:xfrm>
            <a:off x="840300" y="1071750"/>
            <a:ext cx="746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Augusta Ada King, Countess of Lovelace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was an English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mathematician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and writer, chiefly known for her work on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Charles Babbage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's proposed mechanical general-purpose computer, the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Analytical Engine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05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https://g.co/kgs/4X3XQJ</a:t>
            </a:r>
            <a:endParaRPr b="1"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She is believed by some to be the first to recognise that the machine had applications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beyond pure calculation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and to have published the first </a:t>
            </a:r>
            <a:r>
              <a:rPr b="1"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intended to be carried out by such a machine. As a result, she is often regarded as the first to recognise the full potential of computers and as one of the first to be a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computer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programmer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Her educational and social exploits brought her into contact with scientists such as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Andrew Crosse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Charles Babbage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Sir David Brewster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Charles Wheatstone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Michael Faraday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and the author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Charles Dickens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, contacts which she used to further her education. Ada described her approach as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"poetical science"</a:t>
            </a:r>
            <a:r>
              <a:rPr b="1"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</a:t>
            </a:r>
            <a:r>
              <a:rPr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and herself as an "Analyst (&amp;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Metaphysician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)".</a:t>
            </a:r>
            <a:r>
              <a:rPr baseline="30000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[9]</a:t>
            </a:r>
            <a:b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1" lang="en" sz="105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https://en.wikipedia.org/wiki/Ada_Lovelace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Words in Bold are possible hashtags and should be accompanied with #hashtags of groups/communities that may not know about cardano, blockchain, and/or crypto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/>
          <p:nvPr>
            <p:ph type="ctrTitle"/>
          </p:nvPr>
        </p:nvSpPr>
        <p:spPr>
          <a:xfrm>
            <a:off x="818600" y="44410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644" name="Google Shape;644;p40"/>
          <p:cNvSpPr txBox="1"/>
          <p:nvPr/>
        </p:nvSpPr>
        <p:spPr>
          <a:xfrm>
            <a:off x="818600" y="1071750"/>
            <a:ext cx="723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“Far be it from me, to deny the influence of ambition and fame. ... I certainly would not deceive myself or others by pretending that it is not a very important motive and ingredient in my character and nature. AAL8 "</a:t>
            </a:r>
            <a:endParaRPr b="1"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BBC DOCUMENTARY: 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Calculating Ada - The Countess of Computing 2015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https://www.youtube.com/watch?v=QgUVrzkQgds</a:t>
            </a:r>
            <a:endParaRPr sz="12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https://www.youtube.com/watch?v=2M_HLTHiWEY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Cardano Foundation Fireside Chat 2020</a:t>
            </a:r>
            <a:endParaRPr sz="1100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/>
          <p:nvPr>
            <p:ph type="ctrTitle"/>
          </p:nvPr>
        </p:nvSpPr>
        <p:spPr>
          <a:xfrm>
            <a:off x="777350" y="361550"/>
            <a:ext cx="4205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HK Theme 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