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34f7b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34f7b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34f7b8e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34f7b8e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34f7b8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34f7b8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34f7b8e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34f7b8e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i_kyrkk5ur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300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 dirty="0"/>
              <a:t>Реализация проекта </a:t>
            </a:r>
            <a:endParaRPr sz="39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980" dirty="0"/>
              <a:t>‘’</a:t>
            </a:r>
            <a:r>
              <a:rPr lang="ru-RU" sz="3980" dirty="0"/>
              <a:t>Коробочная головоломка</a:t>
            </a:r>
            <a:r>
              <a:rPr lang="ru" sz="3980" dirty="0"/>
              <a:t>”</a:t>
            </a:r>
            <a:endParaRPr sz="39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65575" y="3567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Сорокин Кирилл Васильевич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Идея проекта: реализация </a:t>
            </a:r>
            <a:r>
              <a:rPr lang="ru-RU" dirty="0"/>
              <a:t>игры – головоломки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Задача: создание игры с необыной механикой и интересными головоломками.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Описание реализации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Программа разработана на Python 3.10 с использованием библиотеки Py</a:t>
            </a:r>
            <a:r>
              <a:rPr lang="en-US" dirty="0"/>
              <a:t>Game</a:t>
            </a:r>
            <a:r>
              <a:rPr lang="ru" dirty="0"/>
              <a:t> для создания графического интерфейса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7E8C-E9C6-4754-AB85-4D3AADCD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механики и их 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CA4818-F69C-4A6B-92B7-E376CA88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35" y="4540856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P.S.</a:t>
            </a:r>
            <a:r>
              <a:rPr lang="ru-RU" dirty="0"/>
              <a:t> Управление также расписано в самой игре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355B00-3C15-46BF-89C9-99E1E6EE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55" y="12723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2F289-7644-414E-8E6F-C2E392DC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1" y="13525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6E64AD6-F47B-48C2-BEC4-1EA34669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74" y="1131186"/>
            <a:ext cx="4915826" cy="32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2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77A0F-E54C-4CF0-951F-0E9CE847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Переходы между уровнями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8E4065-8D29-456E-AF82-AFA4A7FF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6130" y="3355040"/>
            <a:ext cx="2205317" cy="116956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Номер уровня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Название уровня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F498E8-2FE9-472A-8B08-3C3E531C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06" y="1543935"/>
            <a:ext cx="3908425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73DABF0-6D7E-410A-B3D6-D3AC3AED00C5}"/>
              </a:ext>
            </a:extLst>
          </p:cNvPr>
          <p:cNvCxnSpPr/>
          <p:nvPr/>
        </p:nvCxnSpPr>
        <p:spPr>
          <a:xfrm flipH="1" flipV="1">
            <a:off x="5150224" y="3294529"/>
            <a:ext cx="1573305" cy="2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F45CE18-05E8-4003-A04E-3A1BC99CC0B7}"/>
              </a:ext>
            </a:extLst>
          </p:cNvPr>
          <p:cNvCxnSpPr/>
          <p:nvPr/>
        </p:nvCxnSpPr>
        <p:spPr>
          <a:xfrm flipH="1" flipV="1">
            <a:off x="5022476" y="3657600"/>
            <a:ext cx="1701053" cy="55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185AC17-C22E-4832-9967-0B52BBBBC087}"/>
              </a:ext>
            </a:extLst>
          </p:cNvPr>
          <p:cNvCxnSpPr/>
          <p:nvPr/>
        </p:nvCxnSpPr>
        <p:spPr>
          <a:xfrm>
            <a:off x="4632512" y="3355040"/>
            <a:ext cx="5177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A1360FD-EF42-4523-B60A-1F0EFE49C845}"/>
              </a:ext>
            </a:extLst>
          </p:cNvPr>
          <p:cNvCxnSpPr/>
          <p:nvPr/>
        </p:nvCxnSpPr>
        <p:spPr>
          <a:xfrm>
            <a:off x="4632512" y="3581399"/>
            <a:ext cx="5177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Программа решает поставленную задачу, после тестирования в ‘полевых’ условиях могут быть учтены пожелания пользователей и расширен функционал</a:t>
            </a:r>
            <a:r>
              <a:rPr lang="en-US" dirty="0"/>
              <a:t>,</a:t>
            </a:r>
            <a:r>
              <a:rPr lang="ru-RU" dirty="0"/>
              <a:t> а при большом ажиотаже возможно реализация следующей части данной игры.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89450" y="210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</Words>
  <Application>Microsoft Office PowerPoint</Application>
  <PresentationFormat>Экран (16:9)</PresentationFormat>
  <Paragraphs>17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Реализация проекта  ‘’Коробочная головоломка”</vt:lpstr>
      <vt:lpstr>Введение</vt:lpstr>
      <vt:lpstr>Описание реализации  </vt:lpstr>
      <vt:lpstr>Основные механики и их управление</vt:lpstr>
      <vt:lpstr>Переходы между уровнями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проекта  “Поле битвы для настольной игры Dungeons &amp; Dragons”</dc:title>
  <dc:creator>Сорокина Ольга Алексеевна</dc:creator>
  <cp:lastModifiedBy>olasorokina</cp:lastModifiedBy>
  <cp:revision>2</cp:revision>
  <dcterms:modified xsi:type="dcterms:W3CDTF">2022-01-23T18:11:32Z</dcterms:modified>
</cp:coreProperties>
</file>