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b98992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b98992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b98992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b98992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9950" y="830950"/>
            <a:ext cx="88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80"/>
              <a:t>Реализация проекта </a:t>
            </a:r>
            <a:endParaRPr sz="39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80"/>
              <a:t>“Телеграм бот для игры в шахматы”</a:t>
            </a:r>
            <a:endParaRPr sz="3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5575" y="356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Сорокин Кирилл Васильевич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Идея проекта: реализация телеграм бота для игры в шахматы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Задача: создание телеграм бота для </a:t>
            </a:r>
            <a:r>
              <a:rPr lang="ru"/>
              <a:t>удобной игры в шахматы с помощь двух устройств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Описание реализации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Программа разработана на Python 3.10 с использованием библиотек telegram (для работы с функционалом телеграм ботов), Flask и Sqlalchemy (для удобной работы с базой данных).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18500"/>
            <a:ext cx="8520600" cy="1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200"/>
              <a:t>@cool_chess_bot</a:t>
            </a:r>
            <a:endParaRPr sz="8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Интерфейс и команды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0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После старт общения с ботом, он предложит вызвать команду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/help, по выполнению которой будет выведено следующее сообщение.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452" y="234075"/>
            <a:ext cx="2974701" cy="44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Интерфейс и команды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2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создания комнаты и присоединения всех игроков начинается игра в классические шахматы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(Для того чтобы походить введите номер клетки фигуры, на которой стоит фигура, '-' клетка куда вы хотите её поставить.)</a:t>
            </a:r>
            <a:endParaRPr sz="23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550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Программа решает поставленную задачу, после тестирования в ‘полевых’ условиях могут быть учтены пожелания пользователей и расширен функционал.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89450" y="210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