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2DB1F3-1958-49A6-B6FD-1790DFB1A62D}">
  <a:tblStyle styleId="{7C2DB1F3-1958-49A6-B6FD-1790DFB1A6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5.xml"/><Relationship Id="rId22" Type="http://schemas.openxmlformats.org/officeDocument/2006/relationships/font" Target="fonts/Nunito-italic.fntdata"/><Relationship Id="rId10" Type="http://schemas.openxmlformats.org/officeDocument/2006/relationships/slide" Target="slides/slide4.xml"/><Relationship Id="rId21" Type="http://schemas.openxmlformats.org/officeDocument/2006/relationships/font" Target="fonts/Nuni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fe36cd9c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fe36cd9c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fe36cd9cc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fe36cd9cc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fe36cd9cc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fe36cd9cc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fe36cd9cc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fe36cd9cc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fe36cd9cc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fe36cd9cc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fe36cd9cc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fe36cd9cc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Nasza aplikacja łączy w sobie zalety dostępnych rozwiązań, oferując zarówno materiały edukacyjne, jak i możliwość praktycznego testowania strategii inwestycyjnych. Kluczowym wyróżnikiem jest wbudowany asystent AI, który: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Odpowiada na pytania użytkownika w czasie rzeczywistym,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Pomaga w analizie rynkowej i wyjaśnia strategie inwestycyjne,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Dostosowuje rekomendacje do poziomu zaawansowania użytkownika.</a:t>
            </a:r>
            <a:endParaRPr sz="13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Dzięki temu nasza aplikacja nie tylko uczy, ale także wspiera użytkownika w podejmowaniu pierwszych decyzji inwestycyjnych w sposób bardziej interaktywny i dopasowany do indywidualnych potrzeb.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e36cd9cc_4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e36cd9cc_4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fe36cd9cc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fe36cd9cc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14:flip dir="l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810800"/>
            <a:ext cx="8443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Projekt aplikacji</a:t>
            </a:r>
            <a:r>
              <a:rPr lang="pl"/>
              <a:t> do rozpoczęcia inwestowania na giełdzie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133550"/>
            <a:ext cx="8520600" cy="14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Kamila Białoskórska</a:t>
            </a:r>
            <a:br>
              <a:rPr lang="pl"/>
            </a:br>
            <a:r>
              <a:rPr lang="pl"/>
              <a:t>Adam Bień</a:t>
            </a:r>
            <a:br>
              <a:rPr lang="pl"/>
            </a:br>
            <a:r>
              <a:rPr lang="pl"/>
              <a:t>Patryk Słomian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445025"/>
            <a:ext cx="85206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l" sz="5200"/>
              <a:t>Ogólny zarys projektu</a:t>
            </a:r>
            <a:endParaRPr sz="1150">
              <a:solidFill>
                <a:srgbClr val="1D2125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1015175" y="1618400"/>
            <a:ext cx="6996000" cy="29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500"/>
              <a:t>Aplikacja webowa, której celem jest edukacja użytkowników w zakresie podstawowej i zaawansowanej wiedzy o giełdzie oraz rynkach finansowych. Aplikacja łączy interaktywne narzędzia do nauki, analizę kursów oraz inteligentnego asystenta AI, który odpowiada na pytania związane z tematyką giełdową.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l" sz="5200"/>
              <a:t>Cele i zakres projektu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>
                <a:solidFill>
                  <a:srgbClr val="000000"/>
                </a:solidFill>
              </a:rPr>
              <a:t>Stworzenie intuicyjnej i kompleksowej platformy edukacyjnej, która nie tylko dostarczy solidnej wiedzy o giełdzie, ale także pomoże użytkownikom w podejmowaniu świadomych decyzji inwestycyjnych. Aplikacja jest skierowana zarówno do początkujących inwestorów, którzy chcą zdobyć podstawową wiedzę o giełdzie, jak i do bardziej zaawansowanych użytkowników poszukujących narzędzi analitycznych oraz bieżących informacji rynkowych.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625425" y="681200"/>
            <a:ext cx="8742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5200"/>
              <a:t>Wymagania i funkcjonalności </a:t>
            </a:r>
            <a:endParaRPr sz="1150">
              <a:solidFill>
                <a:srgbClr val="1D2125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684150" y="1824875"/>
            <a:ext cx="7640700" cy="25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l" sz="1310">
                <a:solidFill>
                  <a:srgbClr val="1D2125"/>
                </a:solidFill>
              </a:rPr>
              <a:t>System nauki – użytkownicy mogą korzystać z fiszek i mini-artykułów, które pomogą im przyswoić kluczowe pojęcia i strategie inwestycyjne. </a:t>
            </a:r>
            <a:endParaRPr sz="1310">
              <a:solidFill>
                <a:srgbClr val="1D212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l" sz="1310">
                <a:solidFill>
                  <a:srgbClr val="1D2125"/>
                </a:solidFill>
              </a:rPr>
              <a:t>Analiza kursów – aplikacja umożliwia śledzenie kursów akcji, kryptowalut i innych instrumentów finansowych. Pozwala również na porównanie kursów z różnych źródeł, co ułatwia użytkownikom podejmowanie decyzji inwestycyjnych. </a:t>
            </a:r>
            <a:endParaRPr sz="1310">
              <a:solidFill>
                <a:srgbClr val="1D212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l" sz="1310">
                <a:solidFill>
                  <a:srgbClr val="1D2125"/>
                </a:solidFill>
              </a:rPr>
              <a:t>Czat-bot AI – inteligentny asystent odpowiada na pytania użytkowników dotyczące giełdy, inwestowania oraz ekonomii. Może również sugerować materiały edukacyjne dostosowane do poziomu wiedzy użytkownika.</a:t>
            </a:r>
            <a:endParaRPr sz="1310">
              <a:solidFill>
                <a:srgbClr val="1D212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pl" sz="1310">
                <a:solidFill>
                  <a:srgbClr val="1D2125"/>
                </a:solidFill>
              </a:rPr>
              <a:t>Powiadomienia i alerty – użytkownicy mogą otrzymywać powiadomienia o zmianach na rynku, rekomendacjach dotyczących nowych treści edukacyjnych oraz istotnych wydarzeniach finansowych.</a:t>
            </a:r>
            <a:endParaRPr sz="1310">
              <a:solidFill>
                <a:srgbClr val="1D212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775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816">
                <a:highlight>
                  <a:srgbClr val="F8F9FA"/>
                </a:highlight>
              </a:rPr>
              <a:t>Analiza rynku – przegląd podobnych projektów, analiza cech i funkcjonalności</a:t>
            </a:r>
            <a:endParaRPr sz="2816"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771100"/>
            <a:ext cx="7392000" cy="22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rynku istnieją platformy oferujące edukację giełdową oraz symulacje inwestycyjne, które pomagają początkującym inwestorom zdobyć wiedzę i doświadczenie. Przykłady takich narzędzi to: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Wirtualny Inwestor (Pakiet Przedsiębiorcy)</a:t>
            </a:r>
            <a:r>
              <a:rPr lang="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aplikacja umożliwiająca naukę inwestowania poprzez symulacje rynkowe. Użytkownik może testować strategie inwestycyjne w warunkach zbliżonych do rzeczywistych, bez ryzyka utraty środków.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Squaber – Edukacja Giełdowa</a:t>
            </a:r>
            <a:r>
              <a:rPr lang="pl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platforma oferująca artykuły, kursy i poradniki dotyczące inwestowania na giełdzie. Dostarcza wiedzę teoretyczną, ale nie posiada interaktywnych narzędzi do praktycznego testowania strategii.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8"/>
          <p:cNvGraphicFramePr/>
          <p:nvPr/>
        </p:nvGraphicFramePr>
        <p:xfrm>
          <a:off x="364450" y="396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{7C2DB1F3-1958-49A6-B6FD-1790DFB1A62D}</a:tableStyleId>
              </a:tblPr>
              <a:tblGrid>
                <a:gridCol w="2103775"/>
                <a:gridCol w="2103775"/>
                <a:gridCol w="2103775"/>
                <a:gridCol w="2103775"/>
              </a:tblGrid>
              <a:tr h="894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Cecha/Funkcjonalność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Wirtualny inwestor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Squaber Edukacja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Nasza aplikacja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Artykuły i poradniki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Symulacje giełdowe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❌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Interaktywna nauka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❌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Asystent AI / Chatbot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❌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❌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Personalizowane rekomendacje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❌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❌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5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Testowanie strategii inwestycyjnych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❌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✅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466850" y="356650"/>
            <a:ext cx="83655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261">
                <a:highlight>
                  <a:srgbClr val="F8F9FA"/>
                </a:highlight>
              </a:rPr>
              <a:t>Szczególne cechy projektu – unikalne elementy </a:t>
            </a:r>
            <a:br>
              <a:rPr lang="pl" sz="3261">
                <a:highlight>
                  <a:srgbClr val="F8F9FA"/>
                </a:highlight>
              </a:rPr>
            </a:br>
            <a:r>
              <a:rPr lang="pl" sz="3261">
                <a:highlight>
                  <a:srgbClr val="F8F9FA"/>
                </a:highlight>
              </a:rPr>
              <a:t>i innowacyjne rozwiązania wyróżniające projekt na tle konkurencji</a:t>
            </a:r>
            <a:r>
              <a:rPr lang="pl" sz="3261">
                <a:solidFill>
                  <a:srgbClr val="1D2125"/>
                </a:solidFill>
                <a:highlight>
                  <a:srgbClr val="F8F9FA"/>
                </a:highlight>
              </a:rPr>
              <a:t> </a:t>
            </a:r>
            <a:endParaRPr sz="3261">
              <a:solidFill>
                <a:srgbClr val="1D2125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311700" y="2501175"/>
            <a:ext cx="8520600" cy="20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1D2125"/>
              </a:buClr>
              <a:buSzPts val="1700"/>
              <a:buChar char="●"/>
            </a:pPr>
            <a:r>
              <a:rPr b="1" lang="pl" sz="1700">
                <a:solidFill>
                  <a:srgbClr val="1D2125"/>
                </a:solidFill>
              </a:rPr>
              <a:t>System fiszek edukacyjnych</a:t>
            </a:r>
            <a:r>
              <a:rPr lang="pl" sz="1700">
                <a:solidFill>
                  <a:srgbClr val="1D2125"/>
                </a:solidFill>
              </a:rPr>
              <a:t>, który ułatwia szybkie i skuteczne przyswajanie wiedzy o giełdzie.</a:t>
            </a:r>
            <a:endParaRPr sz="1700">
              <a:solidFill>
                <a:srgbClr val="1D2125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1700"/>
              <a:buChar char="●"/>
            </a:pPr>
            <a:r>
              <a:rPr b="1" lang="pl" sz="1700">
                <a:solidFill>
                  <a:srgbClr val="1D2125"/>
                </a:solidFill>
              </a:rPr>
              <a:t>Czat-bot AI</a:t>
            </a:r>
            <a:r>
              <a:rPr lang="pl" sz="1700">
                <a:solidFill>
                  <a:srgbClr val="1D2125"/>
                </a:solidFill>
              </a:rPr>
              <a:t>, który zapewnia interaktywną i spersonalizowaną naukę, odpowiadając na pytania użytkowników w czasie rzeczywistym.</a:t>
            </a:r>
            <a:endParaRPr sz="1700">
              <a:solidFill>
                <a:srgbClr val="1D212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212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D2125"/>
              </a:solidFill>
            </a:endParaRPr>
          </a:p>
        </p:txBody>
      </p:sp>
      <p:pic>
        <p:nvPicPr>
          <p:cNvPr descr="hatsune miku is dancing with her arms outstretched and a microphone in her hand . (Dostarczone przez Tenor)"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2300" y="216075"/>
            <a:ext cx="107825" cy="140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930750"/>
            <a:ext cx="82725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4400"/>
              <a:t>Podział ról</a:t>
            </a:r>
            <a:endParaRPr sz="3035">
              <a:solidFill>
                <a:srgbClr val="1D2125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777925"/>
            <a:ext cx="7505700" cy="26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Kamila</a:t>
            </a: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frontend, projektowanie interfejsu, tworzenie fiszek, artykułów oraz strony edukacyjnej.</a:t>
            </a:r>
            <a:b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Adam</a:t>
            </a: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backend, rozwój i implementacja AI (czat-bot, system rekomendacji) oraz system alertów.</a:t>
            </a:r>
            <a:b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Patryk</a:t>
            </a:r>
            <a: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backend, funkcjonowanie strony w zakresie wyświetlania i porównywania kursów, analiza giełdy.</a:t>
            </a:r>
            <a:br>
              <a:rPr lang="pl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p14:dur="400">
        <p14:flip dir="l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660625"/>
            <a:ext cx="7505700" cy="954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3038">
                <a:highlight>
                  <a:srgbClr val="F8F9FA"/>
                </a:highlight>
              </a:rPr>
              <a:t>Technologie i narzędzia - narzędzia, środowisko pracy, języki programowania</a:t>
            </a:r>
            <a:endParaRPr sz="3038"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r>
              <a:rPr lang="p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JavaScript, HTML, CSS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r>
              <a:rPr lang="p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Java, Spring, Python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 danych:</a:t>
            </a:r>
            <a:r>
              <a:rPr lang="p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MySQL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Repozytorium: </a:t>
            </a:r>
            <a:r>
              <a:rPr lang="p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Środowisko pracy: </a:t>
            </a:r>
            <a:r>
              <a:rPr lang="p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Eclipse, IntelliJ IDEA, Visual Studio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Tablica: </a:t>
            </a:r>
            <a:r>
              <a:rPr lang="p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Trello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 cartoon character from bob 's burgers is squatting down and saying `` yes we do have off ! '' (Dostarczone przez Tenor)"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550" y="4819400"/>
            <a:ext cx="80375" cy="9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400">
        <p14:flip dir="l"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