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IBM Plex Sans" panose="020B0503050203000203" pitchFamily="34" charset="0"/>
      <p:regular r:id="rId27"/>
      <p:bold r:id="rId28"/>
      <p:italic r:id="rId29"/>
      <p:boldItalic r:id="rId30"/>
    </p:embeddedFont>
    <p:embeddedFont>
      <p:font typeface="IBM Plex Sans SemiBold" panose="020B070305020300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5114FA-ABAE-4784-9055-83045F7A9746}">
  <a:tblStyle styleId="{005114FA-ABAE-4784-9055-83045F7A97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-42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20b0949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0f20b0949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c4cd1e8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0c4cd1e84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f20b09494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f20b09494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f20b09494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0f20b09494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081ba7d4a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745f219f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11745f219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c4cd1e8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10c4cd1e8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20b094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0f20b094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22a118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0922a118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f20b0949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10f20b0949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f20b0949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0f20b0949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22a11858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0922a11858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">
  <p:cSld name="1_Title slide 5_2_1_4_1_1_1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6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7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8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9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3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4.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506075" y="496025"/>
            <a:ext cx="8294700" cy="23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Задача 26: </a:t>
            </a: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и выдаёт количество цифр в числе.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456 -&gt; 3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78 -&gt; 2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89126 -&gt; 5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6100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5804363" y="3039000"/>
            <a:ext cx="1716000" cy="588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539750" y="496025"/>
            <a:ext cx="8145600" cy="23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26: </a:t>
            </a: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и выдаёт количество цифр в числе.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456 -&gt; 3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78 -&gt; 2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89126 -&gt; 5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6100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5804363" y="3039000"/>
            <a:ext cx="1716000" cy="588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74868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Решение в группах задач: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28: 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N и выдаёт произведение чисел от 1 до N.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4 -&gt; 24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5 -&gt; 120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12 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7495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28: 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N и выдаёт произведение чисел от 1 до N.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4 -&gt; 24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5 -&gt; 120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 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78339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Задача 30: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выводит массив из 8 элементов, заполненный нулями и единицами в случайном порядке.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[1,0,1,1,0,1,0,0]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/>
          <p:nvPr/>
        </p:nvSpPr>
        <p:spPr>
          <a:xfrm>
            <a:off x="5838288" y="3051613"/>
            <a:ext cx="1716000" cy="58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80643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30: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выводит массив из 8 элементов, заполненный нулями и единицами в случайном порядке.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[1,0,1,1,0,1,0,0]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75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5838338" y="3039000"/>
            <a:ext cx="1716000" cy="58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 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90" name="Google Shape;190;p30"/>
          <p:cNvGraphicFramePr/>
          <p:nvPr/>
        </p:nvGraphicFramePr>
        <p:xfrm>
          <a:off x="539750" y="628725"/>
          <a:ext cx="7937550" cy="2639345"/>
        </p:xfrm>
        <a:graphic>
          <a:graphicData uri="http://schemas.openxmlformats.org/drawingml/2006/table">
            <a:tbl>
              <a:tblPr>
                <a:noFill/>
                <a:tableStyleId>{005114FA-ABAE-4784-9055-83045F7A9746}</a:tableStyleId>
              </a:tblPr>
              <a:tblGrid>
                <a:gridCol w="545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sz="1500" b="1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sz="1500" b="1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500" b="1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25: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цикл, который принимает на вход два числа (A и B) и возводит число A в натуральную степень B.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3, 5 -&gt; 243 (3⁵)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2, 4 -&gt; 16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27: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Напишите программу, которая принимает на вход число и выдаёт сумму цифр в числе.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452 -&gt; 11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82 -&gt; 10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9012 -&gt; 12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29: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задаёт массив из 8 элементов и выводит их на экран.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1, 2, 5, 7, 19 -&gt; [1, 2, 5, 7, 19] 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6, 1, 33 -&gt; [6, 1, 33]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96" name="Google Shape;196;p31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97" name="Google Shape;197;p3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4. 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4325" y="605225"/>
            <a:ext cx="84684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b="1" dirty="0">
                <a:latin typeface="IBM Plex Sans"/>
                <a:ea typeface="IBM Plex Sans"/>
                <a:cs typeface="IBM Plex Sans"/>
                <a:sym typeface="IBM Plex Sans"/>
              </a:rPr>
              <a:t>Задача 19: </a:t>
            </a:r>
            <a:r>
              <a:rPr lang="ru-RU" sz="1900" dirty="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пятизначное число и проверяет, является ли оно палиндромом.</a:t>
            </a:r>
            <a:endParaRPr sz="1900"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b="1" dirty="0">
                <a:latin typeface="IBM Plex Sans"/>
                <a:ea typeface="IBM Plex Sans"/>
                <a:cs typeface="IBM Plex Sans"/>
                <a:sym typeface="IBM Plex Sans"/>
              </a:rPr>
              <a:t>Задача 21:</a:t>
            </a:r>
            <a:r>
              <a:rPr lang="ru-RU" sz="1900" dirty="0"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принимает на вход координаты двух точек и находит расстояние между ними в 3D пространстве.</a:t>
            </a:r>
            <a:endParaRPr sz="1900"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b="1" dirty="0">
                <a:latin typeface="IBM Plex Sans"/>
                <a:ea typeface="IBM Plex Sans"/>
                <a:cs typeface="IBM Plex Sans"/>
                <a:sym typeface="IBM Plex Sans"/>
              </a:rPr>
              <a:t>Задача 23: </a:t>
            </a:r>
            <a:r>
              <a:rPr lang="ru-RU" sz="1900" dirty="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(N) и выдаёт таблицу кубов чисел от 1 до N.</a:t>
            </a:r>
            <a:endParaRPr sz="2100" b="1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subTitle" idx="2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джуном”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200" b="0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9"/>
          <p:cNvCxnSpPr>
            <a:stCxn id="114" idx="4"/>
            <a:endCxn id="115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19"/>
          <p:cNvSpPr txBox="1">
            <a:spLocks noGrp="1"/>
          </p:cNvSpPr>
          <p:nvPr>
            <p:ph type="subTitle" idx="3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b="1">
                <a:solidFill>
                  <a:schemeClr val="dk1"/>
                </a:solidFill>
              </a:rPr>
              <a:t>Сегодня -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уровня: “Почувствуй себя мидлом”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4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сеньором”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Демонстрация решения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7869300" cy="4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2500" b="1" dirty="0">
                <a:latin typeface="IBM Plex Sans"/>
                <a:ea typeface="IBM Plex Sans"/>
                <a:cs typeface="IBM Plex Sans"/>
                <a:sym typeface="IBM Plex Sans"/>
              </a:rPr>
              <a:t>Задача 24: </a:t>
            </a:r>
            <a:r>
              <a:rPr lang="ru-RU" sz="2500" dirty="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(А) и выдаёт сумму чисел от 1 до А</a:t>
            </a:r>
            <a:br>
              <a:rPr lang="ru-RU" sz="2500" dirty="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2500" dirty="0">
                <a:latin typeface="IBM Plex Sans"/>
                <a:ea typeface="IBM Plex Sans"/>
                <a:cs typeface="IBM Plex Sans"/>
                <a:sym typeface="IBM Plex Sans"/>
              </a:rPr>
              <a:t>	4 -&gt; 10 (1+2+3+4=10)</a:t>
            </a:r>
            <a:br>
              <a:rPr lang="ru-RU" sz="2500" dirty="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2500" dirty="0">
                <a:latin typeface="IBM Plex Sans"/>
                <a:ea typeface="IBM Plex Sans"/>
                <a:cs typeface="IBM Plex Sans"/>
                <a:sym typeface="IBM Plex Sans"/>
              </a:rPr>
              <a:t>	7 -&gt; 28	</a:t>
            </a:r>
            <a:br>
              <a:rPr lang="ru-RU" sz="2500" dirty="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2500" dirty="0">
                <a:latin typeface="IBM Plex Sans"/>
                <a:ea typeface="IBM Plex Sans"/>
                <a:cs typeface="IBM Plex Sans"/>
                <a:sym typeface="IBM Plex Sans"/>
              </a:rPr>
              <a:t>	8 -&gt; 36</a:t>
            </a:r>
            <a:endParaRPr sz="25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 sz="25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5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5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26ECF7-383E-4479-AE4E-802FF2B4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19" y="263055"/>
            <a:ext cx="7011077" cy="449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4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124892-E1F7-41AE-9C34-CFA10F1BC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26" y="686215"/>
            <a:ext cx="4568322" cy="26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8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E666D-1369-4041-AF17-DB9296E923F2}"/>
              </a:ext>
            </a:extLst>
          </p:cNvPr>
          <p:cNvSpPr txBox="1"/>
          <p:nvPr/>
        </p:nvSpPr>
        <p:spPr>
          <a:xfrm>
            <a:off x="453839" y="220178"/>
            <a:ext cx="8236322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Задача 24. Напишите программу, которая принимает на вход число (А)</a:t>
            </a:r>
            <a:endParaRPr lang="ru-RU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и выдаёт сумму чисел от 1 до А (4 -&gt; (1+2+3+4) -&gt; 10)</a:t>
            </a:r>
            <a:endParaRPr lang="ru-RU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GetNumberFromUser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Введите целое число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A: 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 ввода!"</a:t>
            </a:r>
            <a:r>
              <a:rPr lang="ru-RU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sumNumbers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GetSumNumbers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-&gt; {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sumNumbers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Выводит в консоль сообщение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message,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преобразовывает введённую пользователем строку в число типа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int.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 случае ошибки выводит в консоль сообщение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errorMessage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GetNumberFromUser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  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isCorrect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TryParse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isCorrect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   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Возвращает сумму чисел от 1 до 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GetSumNumbers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9097596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854</Words>
  <Application>Microsoft Office PowerPoint</Application>
  <PresentationFormat>Экран (16:9)</PresentationFormat>
  <Paragraphs>119</Paragraphs>
  <Slides>20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IBM Plex Sans</vt:lpstr>
      <vt:lpstr>Arial</vt:lpstr>
      <vt:lpstr>Consolas</vt:lpstr>
      <vt:lpstr>IBM Plex Sans SemiBold</vt:lpstr>
      <vt:lpstr>Макет шаблона GB</vt:lpstr>
      <vt:lpstr>Знакомство с языками программирования</vt:lpstr>
      <vt:lpstr>  </vt:lpstr>
      <vt:lpstr>Ваши вопросы?</vt:lpstr>
      <vt:lpstr>Семинары блока  “Знакомство с языками программирования”</vt:lpstr>
      <vt:lpstr>Формат работы</vt:lpstr>
      <vt:lpstr>Демонстрация решения Задача 24: Напишите программу, которая принимает на вход число (А) и выдаёт сумму чисел от 1 до А  4 -&gt; 10 (1+2+3+4=10)  7 -&gt; 28   8 -&gt; 36    </vt:lpstr>
      <vt:lpstr>Презентация PowerPoint</vt:lpstr>
      <vt:lpstr>Презентация PowerPoint</vt:lpstr>
      <vt:lpstr>Презентация PowerPoint</vt:lpstr>
      <vt:lpstr>Решение в группах задач: Задача 26: Напишите программу, которая принимает на вход число и выдаёт количество цифр в числе. 456 -&gt; 3 78 -&gt; 2 89126 -&gt; 5     </vt:lpstr>
      <vt:lpstr>Общее обсуждение решения: Задача 26: Напишите программу, которая принимает на вход число и выдаёт количество цифр в числе. 456 -&gt; 3 78 -&gt; 2 89126 -&gt; 5      </vt:lpstr>
      <vt:lpstr>Ваши вопросы?  Перерыв</vt:lpstr>
      <vt:lpstr>Решение в группах задач: Задача 28: Напишите программу, которая принимает на вход число N и выдаёт произведение чисел от 1 до N. 4 -&gt; 24  5 -&gt; 120 </vt:lpstr>
      <vt:lpstr>Общее обсуждение решения: Задача 28: Напишите программу, которая принимает на вход число N и выдаёт произведение чисел от 1 до N. 4 -&gt; 24  5 -&gt; 120  </vt:lpstr>
      <vt:lpstr>Решение в группах задач: Задача 30: Напишите программу, которая выводит массив из 8 элементов, заполненный нулями и единицами в случайном порядке. [1,0,1,1,0,1,0,0]  </vt:lpstr>
      <vt:lpstr>Общее обсуждение решения: Задача 30: Напишите программу, которая выводит массив из 8 элементов, заполненный нулями и единицами в случайном порядке. [1,0,1,1,0,1,0,0]   </vt:lpstr>
      <vt:lpstr>Ваши вопросы?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языками программирования</dc:title>
  <cp:lastModifiedBy>Владимир Литвинов</cp:lastModifiedBy>
  <cp:revision>16</cp:revision>
  <dcterms:modified xsi:type="dcterms:W3CDTF">2022-08-19T06:17:08Z</dcterms:modified>
</cp:coreProperties>
</file>