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4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IBM Plex Sans SemiBold" panose="020B0604020202020204" charset="0"/>
      <p:regular r:id="rId25"/>
      <p:bold r:id="rId26"/>
      <p:italic r:id="rId27"/>
      <p:boldItalic r:id="rId28"/>
    </p:embeddedFont>
    <p:embeddedFont>
      <p:font typeface="IBM Plex Sans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95BB33-78E7-480C-B84B-E0441BA1C601}">
  <a:tblStyle styleId="{3795BB33-78E7-480C-B84B-E0441BA1C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34" y="10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5701302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1165701302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f20b0949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0f20b0949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f20b0949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0f20b0949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f20b0949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10f20b0949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65701302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1165701302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570130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116570130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f20b0949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g10f20b0949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1ba7d4a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81ba7d4a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20b09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10f20b09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5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f20b0949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0f20b0949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5701302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1165701302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2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2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3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4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5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6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7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8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9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13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4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15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6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2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3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4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5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6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8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9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3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4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5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6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3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4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subTitle" idx="5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subTitle" idx="6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subTitle" idx="7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ubTitle" idx="8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9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13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14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15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16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17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8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19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20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21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22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23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24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2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3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subTitle" idx="4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subTitle" idx="5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6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7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subTitle" idx="8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ubTitle" idx="9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subTitle" idx="2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subTitle" idx="3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subTitle" idx="4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5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6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subTitle" idx="7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subTitle" idx="8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ubTitle" idx="9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ubTitle" idx="13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ubTitle" idx="14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subTitle" idx="15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16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2.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539750" y="1052725"/>
            <a:ext cx="8064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11. Напишите программу, которая выводит случайное трёхзначное число и удаляет вторую цифру этого числа.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46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782 -&gt; 72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918 -&gt; 98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12. 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деления.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56" name="Google Shape;356;p52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12. 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деление.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64" name="Google Shape;364;p53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14. 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14. 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7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540000" y="1156200"/>
            <a:ext cx="7353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16. Напишите программу, которая принимает на вход два числа и проверяет, является ли одно число квадратом другого.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5, 25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-4, 16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25, 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8,9  -&gt;  нет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8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540000" y="1156200"/>
            <a:ext cx="7602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16. Напишите программу, которая принимает на вход два числа и проверяет, является ли одно число квадратом другого.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5, 25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-4, 16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25, 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8,9  -&gt;  нет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12" name="Google Shape;412;p60"/>
          <p:cNvGraphicFramePr/>
          <p:nvPr/>
        </p:nvGraphicFramePr>
        <p:xfrm>
          <a:off x="539750" y="628725"/>
          <a:ext cx="7937550" cy="3240795"/>
        </p:xfrm>
        <a:graphic>
          <a:graphicData uri="http://schemas.openxmlformats.org/drawingml/2006/table">
            <a:tbl>
              <a:tblPr>
                <a:noFill/>
                <a:tableStyleId>{3795BB33-78E7-480C-B84B-E0441BA1C601}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10: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трёхзначное число и на выходе показывает вторую цифру этого числа.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456 -&gt;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782 -&gt; 8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918 -&gt; 1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13</a:t>
                      </a: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выводит третью цифру заданного числа или сообщает, что третьей цифры нет.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645 -&gt;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78 -&gt; третьей цифры нет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32679 -&gt; 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</a:t>
                      </a: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цифру, обозначающую день недели, и проверяет, является ли этот день выходным.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1 -&gt; нет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Задача 2: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Даны два числа. Показать большее и меньшее число.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Задача 4: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Найти максимальное из трёх чисел.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Задача 6: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Выяснить является ли число чётным.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Задача 8: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Показать чётные числа от 1 до N.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1</a:t>
            </a: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семинара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18" name="Google Shape;418;p6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9" name="Google Shape;419;p6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61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5C1BBF-63F8-4BFF-8FB1-43D8AD1B33D8}"/>
              </a:ext>
            </a:extLst>
          </p:cNvPr>
          <p:cNvSpPr/>
          <p:nvPr/>
        </p:nvSpPr>
        <p:spPr>
          <a:xfrm>
            <a:off x="1328400" y="1347689"/>
            <a:ext cx="636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B050"/>
                </a:solidFill>
              </a:rPr>
              <a:t>double</a:t>
            </a:r>
            <a:r>
              <a:rPr lang="ru-RU" sz="1800" dirty="0"/>
              <a:t> </a:t>
            </a:r>
            <a:r>
              <a:rPr lang="ru-RU" sz="1800" dirty="0" err="1"/>
              <a:t>varA</a:t>
            </a:r>
            <a:r>
              <a:rPr lang="ru-RU" sz="1800" dirty="0"/>
              <a:t>;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 err="1">
                <a:solidFill>
                  <a:srgbClr val="002060"/>
                </a:solidFill>
              </a:rPr>
              <a:t>while</a:t>
            </a:r>
            <a:r>
              <a:rPr lang="en-US" sz="1800" dirty="0"/>
              <a:t> </a:t>
            </a:r>
            <a:r>
              <a:rPr lang="ru-RU" sz="1800" dirty="0"/>
              <a:t>(</a:t>
            </a:r>
            <a:r>
              <a:rPr lang="ru-RU" sz="1800" b="1" dirty="0" err="1">
                <a:solidFill>
                  <a:schemeClr val="accent1"/>
                </a:solidFill>
              </a:rPr>
              <a:t>true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ru-RU" sz="1800" dirty="0"/>
              <a:t>{</a:t>
            </a:r>
            <a:endParaRPr lang="en-US" sz="1800" dirty="0"/>
          </a:p>
          <a:p>
            <a:r>
              <a:rPr lang="ru-RU" sz="1800" dirty="0"/>
              <a:t>        </a:t>
            </a:r>
            <a:r>
              <a:rPr lang="ru-RU" sz="1800" dirty="0" err="1"/>
              <a:t>Console.Write</a:t>
            </a:r>
            <a:r>
              <a:rPr lang="ru-RU" sz="1800" dirty="0"/>
              <a:t>("Введите А: ");</a:t>
            </a:r>
            <a:endParaRPr lang="en-US" sz="1800" dirty="0"/>
          </a:p>
          <a:p>
            <a:r>
              <a:rPr lang="ru-RU" sz="1800" dirty="0"/>
              <a:t>      </a:t>
            </a:r>
            <a:r>
              <a:rPr lang="en-US" sz="1800" dirty="0"/>
              <a:t>  </a:t>
            </a:r>
            <a:r>
              <a:rPr lang="ru-RU" sz="1800" dirty="0" err="1"/>
              <a:t>if</a:t>
            </a:r>
            <a:r>
              <a:rPr lang="en-US" sz="1800" dirty="0"/>
              <a:t> </a:t>
            </a:r>
            <a:r>
              <a:rPr lang="ru-RU" sz="1800" dirty="0"/>
              <a:t>(</a:t>
            </a:r>
            <a:r>
              <a:rPr lang="ru-RU" sz="1800" dirty="0" err="1">
                <a:solidFill>
                  <a:srgbClr val="00B050"/>
                </a:solidFill>
              </a:rPr>
              <a:t>double</a:t>
            </a:r>
            <a:r>
              <a:rPr lang="ru-RU" sz="1800" dirty="0" err="1"/>
              <a:t>.TryParse</a:t>
            </a:r>
            <a:r>
              <a:rPr lang="ru-RU" sz="1800" dirty="0"/>
              <a:t>(</a:t>
            </a:r>
            <a:r>
              <a:rPr lang="ru-RU" sz="1800" dirty="0" err="1"/>
              <a:t>Console.ReadLine</a:t>
            </a:r>
            <a:r>
              <a:rPr lang="ru-RU" sz="1800" dirty="0"/>
              <a:t>(), </a:t>
            </a:r>
            <a:r>
              <a:rPr lang="ru-RU" sz="1800" dirty="0" err="1"/>
              <a:t>out</a:t>
            </a:r>
            <a:r>
              <a:rPr lang="ru-RU" sz="1800" dirty="0"/>
              <a:t> </a:t>
            </a:r>
            <a:r>
              <a:rPr lang="ru-RU" sz="1800" dirty="0" err="1"/>
              <a:t>varA</a:t>
            </a:r>
            <a:r>
              <a:rPr lang="ru-RU" sz="1800" dirty="0"/>
              <a:t>))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ru-RU" sz="1800" dirty="0"/>
              <a:t>          </a:t>
            </a:r>
            <a:r>
              <a:rPr lang="ru-RU" sz="1800" dirty="0" err="1"/>
              <a:t>break</a:t>
            </a:r>
            <a:r>
              <a:rPr lang="ru-RU" sz="1800" dirty="0"/>
              <a:t>;</a:t>
            </a:r>
            <a:endParaRPr lang="en-US" sz="1800" dirty="0"/>
          </a:p>
          <a:p>
            <a:r>
              <a:rPr lang="ru-RU" sz="1800" dirty="0"/>
              <a:t>        </a:t>
            </a:r>
            <a:r>
              <a:rPr lang="ru-RU" sz="1800" dirty="0" err="1"/>
              <a:t>Console.WriteLine</a:t>
            </a:r>
            <a:r>
              <a:rPr lang="ru-RU" sz="1800" dirty="0"/>
              <a:t>("Ошибка ввода!");</a:t>
            </a:r>
            <a:endParaRPr lang="en-US" sz="1800" dirty="0"/>
          </a:p>
          <a:p>
            <a:r>
              <a:rPr lang="ru-RU" sz="1800" dirty="0"/>
              <a:t>}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Console.WriteLine</a:t>
            </a:r>
            <a:r>
              <a:rPr lang="en-US" sz="1800" dirty="0"/>
              <a:t>($"A={</a:t>
            </a:r>
            <a:r>
              <a:rPr lang="en-US" sz="1800" dirty="0" err="1"/>
              <a:t>varA</a:t>
            </a:r>
            <a:r>
              <a:rPr lang="en-US" sz="1800" dirty="0"/>
              <a:t>}");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1E21-DFB8-4CFA-91FA-A866C1F6C602}"/>
              </a:ext>
            </a:extLst>
          </p:cNvPr>
          <p:cNvSpPr txBox="1"/>
          <p:nvPr/>
        </p:nvSpPr>
        <p:spPr>
          <a:xfrm>
            <a:off x="1940910" y="341513"/>
            <a:ext cx="5748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Циклический ввод переменной типа </a:t>
            </a:r>
            <a:r>
              <a:rPr lang="en-US" sz="2000" b="1" dirty="0"/>
              <a:t>double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1829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subTitle" idx="2"/>
          </p:nvPr>
        </p:nvSpPr>
        <p:spPr>
          <a:xfrm>
            <a:off x="1258700" y="1814100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 b="1"/>
              <a:t>Сегодня -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/>
              <a:t>Продолжение: задачи уровня “Почувствуй себя интерном”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0" name="Google Shape;310;p47"/>
          <p:cNvCxnSpPr>
            <a:stCxn id="307" idx="4"/>
            <a:endCxn id="308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47"/>
          <p:cNvCxnSpPr>
            <a:stCxn id="308" idx="4"/>
            <a:endCxn id="309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47"/>
          <p:cNvSpPr txBox="1">
            <a:spLocks noGrp="1"/>
          </p:cNvSpPr>
          <p:nvPr>
            <p:ph type="subTitle" idx="3"/>
          </p:nvPr>
        </p:nvSpPr>
        <p:spPr>
          <a:xfrm>
            <a:off x="1258700" y="2984100"/>
            <a:ext cx="4447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47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315" name="Google Shape;315;p47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 задачи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489000" y="949150"/>
            <a:ext cx="81660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9. Напишите программу, которая выводит случайное число из отрезка [10, 99] и показывает наибольшую цифру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78 -&gt; 8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12-&gt; 2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85 -&gt; 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489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Демонстрация решения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28" name="Google Shape;328;p49"/>
          <p:cNvCxnSpPr/>
          <p:nvPr/>
        </p:nvCxnSpPr>
        <p:spPr>
          <a:xfrm rot="10800000" flipH="1">
            <a:off x="1886400" y="4196475"/>
            <a:ext cx="4098600" cy="13500"/>
          </a:xfrm>
          <a:prstGeom prst="straightConnector1">
            <a:avLst/>
          </a:prstGeom>
          <a:noFill/>
          <a:ln w="76200" cap="flat" cmpd="sng">
            <a:solidFill>
              <a:srgbClr val="ABA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49"/>
          <p:cNvSpPr/>
          <p:nvPr/>
        </p:nvSpPr>
        <p:spPr>
          <a:xfrm>
            <a:off x="2019525" y="4104825"/>
            <a:ext cx="196800" cy="196800"/>
          </a:xfrm>
          <a:prstGeom prst="ellipse">
            <a:avLst/>
          </a:prstGeom>
          <a:solidFill>
            <a:srgbClr val="8E86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9"/>
          <p:cNvSpPr/>
          <p:nvPr/>
        </p:nvSpPr>
        <p:spPr>
          <a:xfrm>
            <a:off x="5354375" y="4104825"/>
            <a:ext cx="196800" cy="196800"/>
          </a:xfrm>
          <a:prstGeom prst="ellipse">
            <a:avLst/>
          </a:prstGeom>
          <a:solidFill>
            <a:srgbClr val="8E86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9"/>
          <p:cNvSpPr txBox="1"/>
          <p:nvPr/>
        </p:nvSpPr>
        <p:spPr>
          <a:xfrm>
            <a:off x="1886400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/>
          </a:p>
        </p:txBody>
      </p:sp>
      <p:sp>
        <p:nvSpPr>
          <p:cNvPr id="332" name="Google Shape;332;p49"/>
          <p:cNvSpPr txBox="1"/>
          <p:nvPr/>
        </p:nvSpPr>
        <p:spPr>
          <a:xfrm>
            <a:off x="5180975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6C4FFE-FDFD-4211-AE37-7E192D336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8" t="7279" r="35938" b="59125"/>
          <a:stretch/>
        </p:blipFill>
        <p:spPr>
          <a:xfrm>
            <a:off x="143460" y="115200"/>
            <a:ext cx="7265340" cy="3362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F3DBAE-DFE6-4810-AA94-1615470A8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1" t="62152" r="48661" b="22870"/>
          <a:stretch/>
        </p:blipFill>
        <p:spPr>
          <a:xfrm>
            <a:off x="4162835" y="3564000"/>
            <a:ext cx="4333165" cy="12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539750" y="1052725"/>
            <a:ext cx="8064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11. Напишите программу, которая выводит случайное трёхзначное число и удаляет вторую цифру этого числа.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456 -&gt; 46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782 -&gt; 72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918 -&gt; 98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698</Words>
  <Application>Microsoft Office PowerPoint</Application>
  <PresentationFormat>Экран (16:9)</PresentationFormat>
  <Paragraphs>131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IBM Plex Sans SemiBold</vt:lpstr>
      <vt:lpstr>Arial</vt:lpstr>
      <vt:lpstr>IBM Plex Sans</vt:lpstr>
      <vt:lpstr>Roboto</vt:lpstr>
      <vt:lpstr>Макет шаблона GB</vt:lpstr>
      <vt:lpstr>Макет шаблона GB</vt:lpstr>
      <vt:lpstr>Знакомство с языками программирования</vt:lpstr>
      <vt:lpstr>Задача 2: Даны два числа. Показать большее и меньшее число. Задача 4: Найти максимальное из трёх чисел. Задача 6: Выяснить является ли число чётным. Задача 8: Показать чётные числа от 1 до N. </vt:lpstr>
      <vt:lpstr>Презентация PowerPoint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        </vt:lpstr>
      <vt:lpstr>Презентация PowerPoint</vt:lpstr>
      <vt:lpstr>Решение в группах задач:    </vt:lpstr>
      <vt:lpstr>Общее обсуждение решения:   </vt:lpstr>
      <vt:lpstr>Решение в группах задач:    </vt:lpstr>
      <vt:lpstr>Общее обсуждение решения:  </vt:lpstr>
      <vt:lpstr>Ваши вопросы?  Перерыв</vt:lpstr>
      <vt:lpstr>Решение в группах задач:   </vt:lpstr>
      <vt:lpstr>Общее обсуждение решения:   </vt:lpstr>
      <vt:lpstr>Решение в группах задач:   </vt:lpstr>
      <vt:lpstr>Общее обсуждение решения:    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Владимир Литвинов</cp:lastModifiedBy>
  <cp:revision>37</cp:revision>
  <dcterms:modified xsi:type="dcterms:W3CDTF">2022-10-04T15:30:43Z</dcterms:modified>
</cp:coreProperties>
</file>