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3" r:id="rId9"/>
    <p:sldId id="272" r:id="rId10"/>
    <p:sldId id="274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 type="screen16x9"/>
  <p:notesSz cx="6858000" cy="9144000"/>
  <p:embeddedFontLst>
    <p:embeddedFont>
      <p:font typeface="IBM Plex Sans" panose="020B060402020202020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IBM Plex Sans SemiBold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EC9D74-4768-48DD-9CC9-10D6C9C13095}">
  <a:tblStyle styleId="{E0EC9D74-4768-48DD-9CC9-10D6C9C13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34" y="102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f0097873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0f0097873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744a737e8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744a737e8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081ba7d4a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744a737e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g11744a737e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f07d28de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1a5769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g10f1a5769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f20b094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0f20b094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22a118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22a118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f20b0949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10f20b0949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744a737e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1744a737e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744a737e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1744a737e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">
  <p:cSld name="1_Title slide 5_2_1_4_1_1_1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5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6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7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8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9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3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7.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07ADE2-5A4A-454D-87C6-225D5C1AD50F}"/>
              </a:ext>
            </a:extLst>
          </p:cNvPr>
          <p:cNvSpPr txBox="1"/>
          <p:nvPr/>
        </p:nvSpPr>
        <p:spPr>
          <a:xfrm>
            <a:off x="813546" y="319723"/>
            <a:ext cx="7644653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//Задайте двумерный массив размером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m×n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заполненный случайными целыми числами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Введите количество строк массива: "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??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Введите количество столбцов массива: "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??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[,]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[,]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[,]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[,]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inArray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inArray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inArray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]}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492500" y="566525"/>
            <a:ext cx="76773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задачи: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48: </a:t>
            </a: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 размера m на n, каждый элемент в массиве находится по формуле: Aₘₙ = m+n. Выведите полученный массив на экран.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3, n = 4.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0 1 2 3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1 2 3 4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2 3 4 5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1800"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6975" y="24111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6693150" y="2884122"/>
            <a:ext cx="1427100" cy="512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12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492500" y="566525"/>
            <a:ext cx="76773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Общее обсуждение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48: </a:t>
            </a: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 размера m на n, каждый элемент в массиве находится по формуле: Aₘₙ = m+n. Выведите полученный массив на экран.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3, n = 4.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0 1 2 3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1 2 3 4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2 3 4 5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1800"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6975" y="24111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6693150" y="2884122"/>
            <a:ext cx="1427100" cy="512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492500" y="360375"/>
            <a:ext cx="7894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Решение в группах задач: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900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49: </a:t>
            </a:r>
            <a:r>
              <a:rPr lang="ru-RU" sz="1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Найдите элементы, у которых оба индекса </a:t>
            </a:r>
            <a:r>
              <a:rPr lang="ru-RU" sz="19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нечётные</a:t>
            </a:r>
            <a:r>
              <a:rPr lang="ru-RU" sz="1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и замените эти элементы на их квадраты.</a:t>
            </a:r>
            <a:endParaRPr sz="19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Например, изначально массив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выглядел вот так: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1 4 7 2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5 9 2 3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8 4 2 4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1900" b="1" dirty="0">
                <a:latin typeface="IBM Plex Sans"/>
                <a:ea typeface="IBM Plex Sans"/>
                <a:cs typeface="IBM Plex Sans"/>
                <a:sym typeface="IBM Plex Sans"/>
              </a:rPr>
              <a:t>Задача 51: </a:t>
            </a:r>
            <a:r>
              <a:rPr lang="ru-RU" sz="1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Найдите сумму элементов, находящихся на главной диагонали (с индексами (0,0); (1;1) и т.д</a:t>
            </a:r>
            <a:r>
              <a:rPr lang="ru-RU" sz="19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br>
              <a:rPr lang="ru-RU" sz="19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sz="1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/>
            </a:r>
            <a:br>
              <a:rPr lang="ru-RU" sz="1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sz="11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Например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задан массив: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1 4 7 2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5 9 2 3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8 4 2 4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Сумма элементов главной диагонали: 1+9+2 = 12</a:t>
            </a:r>
            <a:endParaRPr sz="19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0315" y="1564462"/>
            <a:ext cx="1663185" cy="17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/>
          <p:nvPr/>
        </p:nvSpPr>
        <p:spPr>
          <a:xfrm>
            <a:off x="6807350" y="1997489"/>
            <a:ext cx="1306500" cy="469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25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3108525" y="1612300"/>
            <a:ext cx="30000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Новый массив будет выглядеть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вот так: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1 4 7 2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</a:t>
            </a:r>
            <a:r>
              <a:rPr lang="ru-RU" sz="11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81</a:t>
            </a: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2 </a:t>
            </a:r>
            <a:r>
              <a:rPr lang="ru-RU" sz="11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9</a:t>
            </a:r>
            <a:endParaRPr sz="1100"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8 4 2 4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492500" y="360375"/>
            <a:ext cx="71118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Общее обсуждение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900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49: </a:t>
            </a:r>
            <a:r>
              <a:rPr lang="ru-RU" sz="1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Найдите элементы, у которых оба индекса </a:t>
            </a:r>
            <a:r>
              <a:rPr lang="ru-RU" sz="19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нечётные</a:t>
            </a:r>
            <a:r>
              <a:rPr lang="ru-RU" sz="1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и замените эти элементы на их квадраты.</a:t>
            </a:r>
            <a:endParaRPr sz="19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Например, изначально массив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выглядел вот так: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1 4 7 2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5 9 2 3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8 4 2 4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 b="1" dirty="0">
                <a:latin typeface="IBM Plex Sans"/>
                <a:ea typeface="IBM Plex Sans"/>
                <a:cs typeface="IBM Plex Sans"/>
                <a:sym typeface="IBM Plex Sans"/>
              </a:rPr>
              <a:t>Задача 51: </a:t>
            </a:r>
            <a:r>
              <a:rPr lang="ru-RU" sz="1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Найдите сумму элементов, находящихся на главной диагонали (с индексами (0,0); (1;1) и т.д.</a:t>
            </a:r>
            <a:endParaRPr sz="19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Например, задан массив: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1 4 7 2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5 9 2 3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8 4 2 4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Сумма элементов главной диагонали: 1+9+2 = 12</a:t>
            </a:r>
            <a:endParaRPr sz="19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0315" y="1564462"/>
            <a:ext cx="1663185" cy="17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6807350" y="1997489"/>
            <a:ext cx="1306500" cy="469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3108525" y="1612300"/>
            <a:ext cx="30000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Новый массив будет выглядеть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вот так: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1 4 7 2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</a:t>
            </a:r>
            <a:r>
              <a:rPr lang="ru-RU" sz="11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81</a:t>
            </a: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2 </a:t>
            </a:r>
            <a:r>
              <a:rPr lang="ru-RU" sz="11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9</a:t>
            </a:r>
            <a:endParaRPr sz="1100"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8 4 2 4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77" name="Google Shape;177;p28"/>
          <p:cNvGraphicFramePr/>
          <p:nvPr/>
        </p:nvGraphicFramePr>
        <p:xfrm>
          <a:off x="539750" y="628725"/>
          <a:ext cx="7937550" cy="3832955"/>
        </p:xfrm>
        <a:graphic>
          <a:graphicData uri="http://schemas.openxmlformats.org/drawingml/2006/table">
            <a:tbl>
              <a:tblPr>
                <a:noFill/>
                <a:tableStyleId>{E0EC9D74-4768-48DD-9CC9-10D6C9C13095}</a:tableStyleId>
              </a:tblPr>
              <a:tblGrid>
                <a:gridCol w="545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Задание</a:t>
                      </a:r>
                      <a:endParaRPr sz="1500" b="1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Пример</a:t>
                      </a:r>
                      <a:endParaRPr sz="1500" b="1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500" b="1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47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: Задайте двумерный массив размером m×n, заполненный случайными вещественными числами.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 = 3, n = 4.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0,5 7 -2 -0,2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1 -3,3 8 -9,9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 7,8 -7,1 9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b="1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50: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Напишите программу, которая на вход принимает позиции элемента в двумерном массиве, и возвращает значение этого элемента или же указание, что такого элемента нет.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Например, задан массив: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1 4 7 2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5 9 2 3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8 4 2 4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17 -&gt; такого числа в массиве нет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</a:t>
                      </a:r>
                      <a:r>
                        <a:rPr lang="ru-RU" sz="1500" b="1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52</a:t>
                      </a: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Задайте двумерный массив из целых чисел. Найдите среднее арифметическое элементов в каждом столбце.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Например, задан массив: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1 4 7 2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5 9 2 3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8 4 2 4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Среднее арифметическое каждого столбца: 4,6; 5,6; 3,6; 3.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83" name="Google Shape;183;p29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7. 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 b="1">
                <a:latin typeface="IBM Plex Sans"/>
                <a:ea typeface="IBM Plex Sans"/>
                <a:cs typeface="IBM Plex Sans"/>
                <a:sym typeface="IBM Plex Sans"/>
              </a:rPr>
              <a:t>Задача 41: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Пользователь вводит с клавиатуры M чисел. Посчитайте, сколько чисел больше 0 ввёл пользователь.</a:t>
            </a:r>
            <a:endParaRPr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 b="1">
                <a:latin typeface="IBM Plex Sans"/>
                <a:ea typeface="IBM Plex Sans"/>
                <a:cs typeface="IBM Plex Sans"/>
                <a:sym typeface="IBM Plex Sans"/>
              </a:rPr>
              <a:t>Задача 43: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найдёт точку пересечения двух прямых, заданных уравнениями y = k1 * x + b1, y = k2 * x + b2; значения b1, k1, b2 и k2 задаются пользователем.</a:t>
            </a:r>
            <a:endParaRPr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лидом”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sz="12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sz="12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200" b="0" i="0" u="none" strike="noStrike" cap="non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5" name="Google Shape;115;p19"/>
          <p:cNvCxnSpPr>
            <a:stCxn id="112" idx="4"/>
            <a:endCxn id="113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9"/>
          <p:cNvCxnSpPr>
            <a:stCxn id="113" idx="4"/>
            <a:endCxn id="114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b="1">
                <a:solidFill>
                  <a:schemeClr val="dk1"/>
                </a:solidFill>
              </a:rPr>
              <a:t>Сегодня -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Задачи из блока “Двумерные массивы”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из блока “Рекурсия”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Демонстрация решения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492500" y="566525"/>
            <a:ext cx="82638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Демонстрация решения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46:</a:t>
            </a:r>
            <a:r>
              <a:rPr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Задайте двумерный массив размером m×n, заполненный случайными целыми числами.</a:t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3, n = 4.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1 4 8 19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5 -2 33 -2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77 3 8 1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5F8483-4AB8-4D28-9A1D-7E9185DAF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74" y="479715"/>
            <a:ext cx="6188799" cy="339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6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83F363-E37A-4E32-B59B-7B9C6DE1F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82" y="729619"/>
            <a:ext cx="6970150" cy="296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C3A24E-6BD0-49FB-AD8B-DDA7A4D32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12" y="875315"/>
            <a:ext cx="6386830" cy="287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715</Words>
  <Application>Microsoft Office PowerPoint</Application>
  <PresentationFormat>Экран (16:9)</PresentationFormat>
  <Paragraphs>160</Paragraphs>
  <Slides>19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IBM Plex Sans</vt:lpstr>
      <vt:lpstr>Consolas</vt:lpstr>
      <vt:lpstr>IBM Plex Sans SemiBold</vt:lpstr>
      <vt:lpstr>Arial</vt:lpstr>
      <vt:lpstr>Макет шаблона GB</vt:lpstr>
      <vt:lpstr>Знакомство с языками программирования</vt:lpstr>
      <vt:lpstr>Задача 41: Пользователь вводит с клавиатуры M чисел. Посчитайте, сколько чисел больше 0 ввёл пользователь.  Задача 43: Напишите программу, которая найдёт точку пересечения двух прямых, заданных уравнениями y = k1 * x + b1, y = k2 * x + b2; значения b1, k1, b2 и k2 задаются пользователем.  </vt:lpstr>
      <vt:lpstr>Ваши вопросы?</vt:lpstr>
      <vt:lpstr>Семинары блока  “Знакомство с языками программирования”</vt:lpstr>
      <vt:lpstr>Формат работы</vt:lpstr>
      <vt:lpstr>Демонстрация решения  Задача 46: Задайте двумерный массив размером m×n, заполненный случайными целыми числами. m = 3, n = 4. 1 4 8 19 5 -2 33 -2 77 3 8 1    </vt:lpstr>
      <vt:lpstr>Презентация PowerPoint</vt:lpstr>
      <vt:lpstr>Презентация PowerPoint</vt:lpstr>
      <vt:lpstr>Презентация PowerPoint</vt:lpstr>
      <vt:lpstr>Презентация PowerPoint</vt:lpstr>
      <vt:lpstr>Решение в группах задачи:  Задача 48: Задайте двумерный массив размера m на n, каждый элемент в массиве находится по формуле: Aₘₙ = m+n. Выведите полученный массив на экран. m = 3, n = 4. 0 1 2 3 1 2 3 4 2 3 4 5   </vt:lpstr>
      <vt:lpstr>Общее обсуждение  Задача 48: Задайте двумерный массив размера m на n, каждый элемент в массиве находится по формуле: Aₘₙ = m+n. Выведите полученный массив на экран. m = 3, n = 4. 0 1 2 3 1 2 3 4 2 3 4 5   </vt:lpstr>
      <vt:lpstr>Ваши вопросы?  Перерыв</vt:lpstr>
      <vt:lpstr>Решение в группах задач: Задача 49: Задайте двумерный массив. Найдите элементы, у которых оба индекса нечётные, и замените эти элементы на их квадраты. Например, изначально массив  выглядел вот так: 1 4 7 2 5 9 2 3 8 4 2 4  Задача 51: Задайте двумерный массив. Найдите сумму элементов, находящихся на главной диагонали (с индексами (0,0); (1;1) и т.д.  Например, задан массив: 1 4 7 2 5 9 2 3 8 4 2 4 Сумма элементов главной диагонали: 1+9+2 = 12     </vt:lpstr>
      <vt:lpstr>Общее обсуждение Задача 49: Задайте двумерный массив. Найдите элементы, у которых оба индекса нечётные, и замените эти элементы на их квадраты. Например, изначально массив выглядел вот так: 1 4 7 2 5 9 2 3 8 4 2 4  Задача 51: Задайте двумерный массив. Найдите сумму элементов, находящихся на главной диагонали (с индексами (0,0); (1;1) и т.д. Например, задан массив: 1 4 7 2 5 9 2 3 8 4 2 4 Сумма элементов главной диагонали: 1+9+2 = 12     </vt:lpstr>
      <vt:lpstr>Ваши вопросы?</vt:lpstr>
      <vt:lpstr>Презентация PowerPoint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языками программирования</dc:title>
  <cp:lastModifiedBy>Владимир Литвинов</cp:lastModifiedBy>
  <cp:revision>8</cp:revision>
  <dcterms:modified xsi:type="dcterms:W3CDTF">2023-01-23T18:48:24Z</dcterms:modified>
</cp:coreProperties>
</file>