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4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IBM Plex Sans" panose="020B0503050203000203" pitchFamily="34" charset="0"/>
      <p:regular r:id="rId26"/>
      <p:bold r:id="rId27"/>
      <p:italic r:id="rId28"/>
      <p:boldItalic r:id="rId29"/>
    </p:embeddedFont>
    <p:embeddedFont>
      <p:font typeface="IBM Plex Sans SemiBold" panose="020B070305020300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A1B295-F8F5-4720-9EE9-8F128E27D0A8}">
  <a:tblStyle styleId="{6BA1B295-F8F5-4720-9EE9-8F128E27D0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0097873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0f0097873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на решение 25 минут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54c8e27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1654c8e27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54c8e5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11654c8e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00978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10f00978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0f20b094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0922a118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54c8e2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54c8e2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54c8e2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54c8e2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5.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EA063-DE70-4E67-8B6C-D7C5C0870B6F}"/>
              </a:ext>
            </a:extLst>
          </p:cNvPr>
          <p:cNvSpPr txBox="1"/>
          <p:nvPr/>
        </p:nvSpPr>
        <p:spPr>
          <a:xfrm>
            <a:off x="746312" y="284652"/>
            <a:ext cx="525107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//31. Задайте массив из 12 элементов, заполненный случайными числами из промежутка [-9, 9]. </a:t>
            </a:r>
            <a:endParaRPr lang="ru-RU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//Найдите сумму отрицательных и положительных элементов массива.</a:t>
            </a:r>
            <a:endParaRPr lang="ru-RU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GetArray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GetPositiveSum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GetNegativeSum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$"Positive sum = {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positiveSum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 negative sum = {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negativeSum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//////////////////////////////////////////////////////////////////////////////////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Возвращает массив из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ru-RU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элементов,</a:t>
            </a:r>
            <a:endParaRPr lang="ru-RU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заполненный случайными числами из промежутка [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GetArray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Возвращает сумму положительных чисел массива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GetPositiveSum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Возвращает сумму отрицательных чисел массива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GetNegativeSum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0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Решение в группах задач: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b="1" dirty="0">
                <a:latin typeface="IBM Plex Sans"/>
                <a:ea typeface="IBM Plex Sans"/>
                <a:cs typeface="IBM Plex Sans"/>
                <a:sym typeface="IBM Plex Sans"/>
              </a:rPr>
              <a:t>Задача 32: </a:t>
            </a:r>
            <a:r>
              <a:rPr lang="ru-RU" sz="2100" dirty="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замены элементов массива: положительные элементы замените на соответствующие отрицательные, и наоборот.</a:t>
            </a:r>
            <a:endParaRPr sz="21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dirty="0">
                <a:latin typeface="IBM Plex Sans"/>
                <a:ea typeface="IBM Plex Sans"/>
                <a:cs typeface="IBM Plex Sans"/>
                <a:sym typeface="IBM Plex Sans"/>
              </a:rPr>
              <a:t>[-4, -8, 8, 2] -&gt; [4, 8, -8, -2] 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33: </a:t>
            </a:r>
            <a:r>
              <a:rPr lang="ru-RU" sz="2100" dirty="0">
                <a:latin typeface="IBM Plex Sans"/>
                <a:ea typeface="IBM Plex Sans"/>
                <a:cs typeface="IBM Plex Sans"/>
                <a:sym typeface="IBM Plex Sans"/>
              </a:rPr>
              <a:t>Задайте массив. Напишите программу, которая определяет, присутствует ли заданное число в массиве.</a:t>
            </a:r>
            <a:endParaRPr sz="21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dirty="0">
                <a:latin typeface="IBM Plex Sans"/>
                <a:ea typeface="IBM Plex Sans"/>
                <a:cs typeface="IBM Plex Sans"/>
                <a:sym typeface="IBM Plex Sans"/>
              </a:rPr>
              <a:t>4; массив [6, 7, 19, 345, 3] -&gt; нет</a:t>
            </a:r>
            <a:endParaRPr sz="21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dirty="0">
                <a:latin typeface="IBM Plex Sans"/>
                <a:ea typeface="IBM Plex Sans"/>
                <a:cs typeface="IBM Plex Sans"/>
                <a:sym typeface="IBM Plex Sans"/>
              </a:rPr>
              <a:t>-3; массив [6, 7, 19, 345, 3] -&gt; да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76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6303825" y="3560422"/>
            <a:ext cx="1427100" cy="512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b="1">
                <a:latin typeface="IBM Plex Sans"/>
                <a:ea typeface="IBM Plex Sans"/>
                <a:cs typeface="IBM Plex Sans"/>
                <a:sym typeface="IBM Plex Sans"/>
              </a:rPr>
              <a:t>Задача 32: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замена элементов массива: положительные элементы замените на соответствующие отрицательные, и наоборот.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[-4, -8, 8, 2] -&gt; [4, 8, -8, -2]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33: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Задайте массив. Напишите программу, которая определяет, присутствует ли заданное число в массиве.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4; массив [6, 7, 19, 345, 3] -&gt; нет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-3; массив [6, 7, 19, 345, 3] -&gt; да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76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6303825" y="3560422"/>
            <a:ext cx="1427100" cy="512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92500" y="823025"/>
            <a:ext cx="7677300" cy="3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latin typeface="IBM Plex Sans"/>
                <a:ea typeface="IBM Plex Sans"/>
                <a:cs typeface="IBM Plex Sans"/>
                <a:sym typeface="IBM Plex Sans"/>
              </a:rPr>
              <a:t>Задача 35: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 из 123 случайных чисел. Найдите количество элементов массива, значения которых лежат в отрезке [10,99].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i="1">
                <a:latin typeface="IBM Plex Sans"/>
                <a:ea typeface="IBM Plex Sans"/>
                <a:cs typeface="IBM Plex Sans"/>
                <a:sym typeface="IBM Plex Sans"/>
              </a:rPr>
              <a:t>Пример для массива из 5, а не 123 элементов. В своём решении сделайте для 123</a:t>
            </a:r>
            <a:endParaRPr sz="1500" i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[5, 18, 123, 6, 2] -&gt; 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[1, 2, 3, 6, 2] -&gt; 0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[10, 11, 12, 13, 14] -&gt; 5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latin typeface="IBM Plex Sans"/>
                <a:ea typeface="IBM Plex Sans"/>
                <a:cs typeface="IBM Plex Sans"/>
                <a:sym typeface="IBM Plex Sans"/>
              </a:rPr>
              <a:t>Задача 37: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 2 3 4 5] -&gt; 5 8 3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[6 7 3 6] -&gt; 36 21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92500" y="218000"/>
            <a:ext cx="5811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Решение в группах задач: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92500" y="566525"/>
            <a:ext cx="7677300" cy="42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latin typeface="IBM Plex Sans"/>
                <a:ea typeface="IBM Plex Sans"/>
                <a:cs typeface="IBM Plex Sans"/>
                <a:sym typeface="IBM Plex Sans"/>
              </a:rPr>
              <a:t>Задача 35: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 из 123 случайных чисел. Найдите количество элементов массива, значения которых лежат в отрезке [10,99].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i="1">
                <a:latin typeface="IBM Plex Sans"/>
                <a:ea typeface="IBM Plex Sans"/>
                <a:cs typeface="IBM Plex Sans"/>
                <a:sym typeface="IBM Plex Sans"/>
              </a:rPr>
              <a:t>Пример для массива из 5, а не 123 элементов. В своём решении сделайте для 123</a:t>
            </a:r>
            <a:endParaRPr sz="1500" i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[5, 18, 123, 6, 2] -&gt; 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[1, 2, 3, 6, 2] -&gt; 0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[10, 11, 12, 13, 14] -&gt; 5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latin typeface="IBM Plex Sans"/>
                <a:ea typeface="IBM Plex Sans"/>
                <a:cs typeface="IBM Plex Sans"/>
                <a:sym typeface="IBM Plex Sans"/>
              </a:rPr>
              <a:t>Задача 37: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 2 3 4 5] -&gt; 5 8 3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[6 7 3 6] -&gt; 36 21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1153" y="1800225"/>
            <a:ext cx="1700122" cy="17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6778350" y="2242871"/>
            <a:ext cx="1335600" cy="479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92500" y="360375"/>
            <a:ext cx="5811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Общее обсуждение решения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{6BA1B295-F8F5-4720-9EE9-8F128E27D0A8}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34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Задайте массив заполненный случайными положительными трёхзначными числами. Напишите программу, которая покажет количество чётных чисел в массиве.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[345, 897, 568, 234] -&gt; 2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36: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одномерный массив, заполненный случайными числами. Найдите сумму элементов, стоящих на нечётных позициях.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[3, 7, 23, 12] -&gt; 19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[-4, -6, 89, 6] -&gt; 0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38: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массив вещественных чисел. Найдите разницу между максимальным и минимальным элементов массива.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 7 22 2 78] -&gt; 76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82" name="Google Shape;182;p2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5.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latin typeface="IBM Plex Sans"/>
                <a:ea typeface="IBM Plex Sans"/>
                <a:cs typeface="IBM Plex Sans"/>
                <a:sym typeface="IBM Plex Sans"/>
              </a:rPr>
              <a:t>Задача 25: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Напишите цикл, который принимает на вход два числа (A и B) и возводит число A в натуральную степень B.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latin typeface="IBM Plex Sans"/>
                <a:ea typeface="IBM Plex Sans"/>
                <a:cs typeface="IBM Plex Sans"/>
                <a:sym typeface="IBM Plex Sans"/>
              </a:rPr>
              <a:t>Задача 27: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число и выдаёт сумму цифр в числе.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>
                <a:latin typeface="IBM Plex Sans"/>
                <a:ea typeface="IBM Plex Sans"/>
                <a:cs typeface="IBM Plex Sans"/>
                <a:sym typeface="IBM Plex Sans"/>
              </a:rPr>
              <a:t>Задача 29: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задаёт массив из 8 элементов и выводит их на экран.</a:t>
            </a:r>
            <a:endParaRPr sz="24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9"/>
          <p:cNvSpPr txBox="1">
            <a:spLocks noGrp="1"/>
          </p:cNvSpPr>
          <p:nvPr>
            <p:ph type="subTitle" idx="3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</a:rPr>
              <a:t>Сегодня -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себя сеньором”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лидом”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2500" y="566525"/>
            <a:ext cx="82638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b="1">
                <a:latin typeface="IBM Plex Sans"/>
                <a:ea typeface="IBM Plex Sans"/>
                <a:cs typeface="IBM Plex Sans"/>
                <a:sym typeface="IBM Plex Sans"/>
              </a:rPr>
              <a:t>Задача 31: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Задайте массив из 12 элементов, заполненный случайными числами из промежутка [-9, 9]. Найдите сумму отрицательных и положительных элементов массива.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Например, в массиве [3,9,-8,1,0,-7,2,-1,8,-3,-1,6] сумма положительных чисел равна 29, сумма отрицательных равна -20.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795ACA-B2EB-4265-B071-14A56482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7" y="287519"/>
            <a:ext cx="8768945" cy="32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6A7CB1-051F-4808-A5C7-01D18489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0" y="456740"/>
            <a:ext cx="7888445" cy="30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64D5D5-D93E-433C-A803-478D5DEF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33" y="233413"/>
            <a:ext cx="5291720" cy="46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08641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1189</Words>
  <Application>Microsoft Office PowerPoint</Application>
  <PresentationFormat>Экран (16:9)</PresentationFormat>
  <Paragraphs>126</Paragraphs>
  <Slides>19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IBM Plex Sans</vt:lpstr>
      <vt:lpstr>Consolas</vt:lpstr>
      <vt:lpstr>IBM Plex Sans SemiBold</vt:lpstr>
      <vt:lpstr>Arial</vt:lpstr>
      <vt:lpstr>Макет шаблона GB</vt:lpstr>
      <vt:lpstr>Знакомство с языками программирования</vt:lpstr>
      <vt:lpstr>  </vt:lpstr>
      <vt:lpstr>Ваши вопросы?</vt:lpstr>
      <vt:lpstr>Семинары блока  “Знакомство с языками программирования”</vt:lpstr>
      <vt:lpstr>Формат работы</vt:lpstr>
      <vt:lpstr>Демонстрация решения Задача 31: Задайте массив из 12 элементов, заполненный случайными числами из промежутка [-9, 9]. Найдите сумму отрицательных и положительных элементов массива. Например, в массиве [3,9,-8,1,0,-7,2,-1,8,-3,-1,6] сумма положительных чисел равна 29, сумма отрицательных равна -20.   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 в группах задач: Задача 32: Напишите программу замены элементов массива: положительные элементы замените на соответствующие отрицательные, и наоборот. [-4, -8, 8, 2] -&gt; [4, 8, -8, -2]  Задача 33: Задайте массив. Напишите программу, которая определяет, присутствует ли заданное число в массиве. 4; массив [6, 7, 19, 345, 3] -&gt; нет -3; массив [6, 7, 19, 345, 3] -&gt; да   </vt:lpstr>
      <vt:lpstr>Общее обсуждение решения Задача 32: Напишите программу замена элементов массива: положительные элементы замените на соответствующие отрицательные, и наоборот. [-4, -8, 8, 2] -&gt; [4, 8, -8, -2]  Задача 33: Задайте массив. Напишите программу, которая определяет, присутствует ли заданное число в массиве. 4; массив [6, 7, 19, 345, 3] -&gt; нет -3; массив [6, 7, 19, 345, 3] -&gt; да   </vt:lpstr>
      <vt:lpstr>Ваши вопросы?  Перерыв</vt:lpstr>
      <vt:lpstr>Задача 35: Задайте одномерный массив из 123 случайных чисел. Найдите количество элементов массива, значения которых лежат в отрезке [10,99].  Пример для массива из 5, а не 123 элементов. В своём решении сделайте для 123 [5, 18, 123, 6, 2] -&gt; 1 [1, 2, 3, 6, 2] -&gt; 0 [10, 11, 12, 13, 14] -&gt; 5 Задача 37: 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 [1 2 3 4 5] -&gt; 5 8 3 [6 7 3 6] -&gt; 36 21  </vt:lpstr>
      <vt:lpstr> Задача 35: Задайте одномерный массив из 123 случайных чисел. Найдите количество элементов массива, значения которых лежат в отрезке [10,99].  Пример для массива из 5, а не 123 элементов. В своём решении сделайте для 123 [5, 18, 123, 6, 2] -&gt; 1 [1, 2, 3, 6, 2] -&gt; 0 [10, 11, 12, 13, 14] -&gt; 5 Задача 37: 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 [1 2 3 4 5] -&gt; 5 8 3 [6 7 3 6] -&gt; 36 21  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cp:lastModifiedBy>Владимир Литвинов</cp:lastModifiedBy>
  <cp:revision>6</cp:revision>
  <dcterms:modified xsi:type="dcterms:W3CDTF">2022-10-13T05:01:13Z</dcterms:modified>
</cp:coreProperties>
</file>