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F3C7-BCBC-8922-F480-631CD99D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F0C3F9-1316-D24C-9910-D2E7FE88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03B39-10E1-A43F-F674-22378F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640FB-F633-EA7F-E3DE-DBD7057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DFBF0-2B6D-CA2E-B7CA-A5397AA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1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9CEFE-6105-4516-7F0B-6C7E13C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1FD0B-A072-6CA6-6F0F-1787759D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715569-FCD4-D85B-CE6F-47A411CD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77F04-5EA4-612F-679E-5BB2D6AF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E829D-0307-63E3-A52C-564034F3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B74D32-B761-2899-FEBE-37CBC3F7A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220D5E-8F53-DAB8-31C4-114E598E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6A29D-7218-F894-1142-EA863A8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06DD9-A0FB-1423-ABC8-6C566685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0A4A1-968A-4644-28BD-FCA985A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82C55-D0A9-106E-5167-5B86E057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E26A7-3577-B698-2CD2-66B69885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753F4-8C82-2E6A-DEE7-838D064B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8B1E8-16DA-7A40-8A3C-CB9C4AEE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C48796-B332-EDA2-A432-5B2CAA3E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528F-92FD-A3F0-E4E7-A191C665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9E5AE9-7A03-B7FD-1833-1574C683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0BED5-E87B-7BBD-EFB0-D156D0E6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9B567-4878-789B-6B68-D2157546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14E1C-59ED-162B-B587-9FE8498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7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17879-3893-CFD1-DB15-68759852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C4086-B38A-FB91-3DFB-AA1E4B91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B3F261-31BD-6CB0-9023-B266B0A2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F65892-0F63-C194-10AB-F1062A3A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960EA2-075B-1F1C-ADFA-C4B31AE8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D39999-5E42-2915-38BB-A7DB3546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7C893-B68D-739D-C81B-8212D896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25E87-A70C-F44C-6FD5-3369FD9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7DFA9-F39E-0B2F-A86A-56A2AD5B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CFE100-F7EA-0A2D-651A-A09B1452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2BA69-1F00-781B-9A4B-4FB7E646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8BB694-6506-CD55-C875-7314AEB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6463DE-54C2-6948-46B8-954CFD17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879898-6D90-186F-E329-FDBF993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0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B54A1-72C9-86F7-3042-9E2743D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48AA28-21CD-D2F2-0A08-EC4A2DF1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3BEB66-2D79-B8E8-7F6B-53F5B9B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A33E77-75EC-B040-6719-BAD8B221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9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E8E6BC-B88D-3A93-07D8-257BAB7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B78847-7529-AA62-D032-013ECF7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3F240B-3F11-CD96-1F73-5A07DD1E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0F0EE-A412-A8FE-FF8D-20AF022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34BC1-DC10-D4D8-F6E3-09DD0738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E586B6-366D-22CC-D0D2-86CE4133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17C74-8960-9B24-89B6-9689B1C7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463A8F-DB42-4D9C-3470-73857D3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BBE99-C8E3-468D-8FF8-9173F772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69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EE0A6-18E9-CE70-B2A3-68ECD8F5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01E099-2CFD-FECA-3B05-841D9539D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6B6C39-6CAC-BE2F-D3BB-3B4C1610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F2A39-DA79-40FC-28F8-9744F0B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53B6C-EAD9-E929-645F-A9F86BD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BE5B2-53C7-EE35-4A9E-72F74699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5B490-A7F9-DA73-A9E4-E0720100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30575-99F2-3D93-4615-FAA3E3BE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F7549-26A3-1C38-D11C-645978905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AE5B-6B93-4DB9-B97A-ABC1AEA39E9D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A05A1-FDFC-10C3-D4C2-18128369C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07488-572A-24B1-A1BB-39E13865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FBDB-C759-4256-ABDA-A9EB14A0E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9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62416-5979-2CFB-BD15-E0B49BB7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533" y="2033706"/>
            <a:ext cx="9144000" cy="1071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Web-framework</a:t>
            </a:r>
            <a:endParaRPr lang="ru-RU" sz="3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E3138F-2194-F38F-691C-2DC4AA4ED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6321"/>
          <a:stretch>
            <a:fillRect/>
          </a:stretch>
        </p:blipFill>
        <p:spPr bwMode="auto">
          <a:xfrm>
            <a:off x="179512" y="104232"/>
            <a:ext cx="3528392" cy="7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CD983FA5-233F-400D-46C8-8EA0E64C4D0A}"/>
              </a:ext>
            </a:extLst>
          </p:cNvPr>
          <p:cNvGrpSpPr>
            <a:grpSpLocks/>
          </p:cNvGrpSpPr>
          <p:nvPr/>
        </p:nvGrpSpPr>
        <p:grpSpPr bwMode="auto">
          <a:xfrm>
            <a:off x="10668000" y="104232"/>
            <a:ext cx="776502" cy="785023"/>
            <a:chOff x="1900" y="5603"/>
            <a:chExt cx="2028" cy="2372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E9ED58A-E6BD-C0DF-2D8A-59894EEC5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6880"/>
              <a:ext cx="610" cy="912"/>
            </a:xfrm>
            <a:custGeom>
              <a:avLst/>
              <a:gdLst>
                <a:gd name="T0" fmla="*/ 0 w 610"/>
                <a:gd name="T1" fmla="*/ 202 h 912"/>
                <a:gd name="T2" fmla="*/ 610 w 610"/>
                <a:gd name="T3" fmla="*/ 0 h 912"/>
                <a:gd name="T4" fmla="*/ 610 w 610"/>
                <a:gd name="T5" fmla="*/ 216 h 912"/>
                <a:gd name="T6" fmla="*/ 409 w 610"/>
                <a:gd name="T7" fmla="*/ 283 h 912"/>
                <a:gd name="T8" fmla="*/ 414 w 610"/>
                <a:gd name="T9" fmla="*/ 855 h 912"/>
                <a:gd name="T10" fmla="*/ 197 w 610"/>
                <a:gd name="T11" fmla="*/ 912 h 912"/>
                <a:gd name="T12" fmla="*/ 197 w 610"/>
                <a:gd name="T13" fmla="*/ 355 h 912"/>
                <a:gd name="T14" fmla="*/ 0 w 610"/>
                <a:gd name="T15" fmla="*/ 423 h 912"/>
                <a:gd name="T16" fmla="*/ 0 w 610"/>
                <a:gd name="T17" fmla="*/ 202 h 9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10"/>
                <a:gd name="T28" fmla="*/ 0 h 912"/>
                <a:gd name="T29" fmla="*/ 610 w 610"/>
                <a:gd name="T30" fmla="*/ 912 h 9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10" h="912">
                  <a:moveTo>
                    <a:pt x="0" y="202"/>
                  </a:moveTo>
                  <a:lnTo>
                    <a:pt x="610" y="0"/>
                  </a:lnTo>
                  <a:lnTo>
                    <a:pt x="610" y="216"/>
                  </a:lnTo>
                  <a:lnTo>
                    <a:pt x="409" y="283"/>
                  </a:lnTo>
                  <a:lnTo>
                    <a:pt x="414" y="855"/>
                  </a:lnTo>
                  <a:lnTo>
                    <a:pt x="197" y="912"/>
                  </a:lnTo>
                  <a:lnTo>
                    <a:pt x="197" y="355"/>
                  </a:lnTo>
                  <a:lnTo>
                    <a:pt x="0" y="423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87AFDF08-F14A-8391-55AD-D0D28061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6851"/>
              <a:ext cx="648" cy="260"/>
            </a:xfrm>
            <a:custGeom>
              <a:avLst/>
              <a:gdLst>
                <a:gd name="T0" fmla="*/ 648 w 648"/>
                <a:gd name="T1" fmla="*/ 29 h 260"/>
                <a:gd name="T2" fmla="*/ 610 w 648"/>
                <a:gd name="T3" fmla="*/ 0 h 260"/>
                <a:gd name="T4" fmla="*/ 0 w 648"/>
                <a:gd name="T5" fmla="*/ 202 h 260"/>
                <a:gd name="T6" fmla="*/ 19 w 648"/>
                <a:gd name="T7" fmla="*/ 260 h 260"/>
                <a:gd name="T8" fmla="*/ 629 w 648"/>
                <a:gd name="T9" fmla="*/ 58 h 260"/>
                <a:gd name="T10" fmla="*/ 591 w 648"/>
                <a:gd name="T11" fmla="*/ 29 h 260"/>
                <a:gd name="T12" fmla="*/ 629 w 648"/>
                <a:gd name="T13" fmla="*/ 58 h 260"/>
                <a:gd name="T14" fmla="*/ 639 w 648"/>
                <a:gd name="T15" fmla="*/ 53 h 260"/>
                <a:gd name="T16" fmla="*/ 648 w 648"/>
                <a:gd name="T17" fmla="*/ 44 h 260"/>
                <a:gd name="T18" fmla="*/ 648 w 648"/>
                <a:gd name="T19" fmla="*/ 29 h 260"/>
                <a:gd name="T20" fmla="*/ 648 w 648"/>
                <a:gd name="T21" fmla="*/ 20 h 260"/>
                <a:gd name="T22" fmla="*/ 644 w 648"/>
                <a:gd name="T23" fmla="*/ 10 h 260"/>
                <a:gd name="T24" fmla="*/ 634 w 648"/>
                <a:gd name="T25" fmla="*/ 5 h 260"/>
                <a:gd name="T26" fmla="*/ 624 w 648"/>
                <a:gd name="T27" fmla="*/ 0 h 260"/>
                <a:gd name="T28" fmla="*/ 610 w 648"/>
                <a:gd name="T29" fmla="*/ 0 h 260"/>
                <a:gd name="T30" fmla="*/ 648 w 648"/>
                <a:gd name="T31" fmla="*/ 29 h 2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8"/>
                <a:gd name="T49" fmla="*/ 0 h 260"/>
                <a:gd name="T50" fmla="*/ 648 w 648"/>
                <a:gd name="T51" fmla="*/ 260 h 2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8" h="260">
                  <a:moveTo>
                    <a:pt x="648" y="29"/>
                  </a:moveTo>
                  <a:lnTo>
                    <a:pt x="610" y="0"/>
                  </a:lnTo>
                  <a:lnTo>
                    <a:pt x="0" y="202"/>
                  </a:lnTo>
                  <a:lnTo>
                    <a:pt x="19" y="260"/>
                  </a:lnTo>
                  <a:lnTo>
                    <a:pt x="629" y="58"/>
                  </a:lnTo>
                  <a:lnTo>
                    <a:pt x="591" y="29"/>
                  </a:lnTo>
                  <a:lnTo>
                    <a:pt x="629" y="58"/>
                  </a:lnTo>
                  <a:lnTo>
                    <a:pt x="639" y="53"/>
                  </a:lnTo>
                  <a:lnTo>
                    <a:pt x="648" y="44"/>
                  </a:lnTo>
                  <a:lnTo>
                    <a:pt x="648" y="29"/>
                  </a:lnTo>
                  <a:lnTo>
                    <a:pt x="648" y="20"/>
                  </a:lnTo>
                  <a:lnTo>
                    <a:pt x="644" y="10"/>
                  </a:lnTo>
                  <a:lnTo>
                    <a:pt x="634" y="5"/>
                  </a:lnTo>
                  <a:lnTo>
                    <a:pt x="624" y="0"/>
                  </a:lnTo>
                  <a:lnTo>
                    <a:pt x="610" y="0"/>
                  </a:lnTo>
                  <a:lnTo>
                    <a:pt x="64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58D5EE1-9232-D836-BD08-DFE138338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6880"/>
              <a:ext cx="57" cy="250"/>
            </a:xfrm>
            <a:custGeom>
              <a:avLst/>
              <a:gdLst>
                <a:gd name="T0" fmla="*/ 38 w 57"/>
                <a:gd name="T1" fmla="*/ 245 h 250"/>
                <a:gd name="T2" fmla="*/ 57 w 57"/>
                <a:gd name="T3" fmla="*/ 216 h 250"/>
                <a:gd name="T4" fmla="*/ 57 w 57"/>
                <a:gd name="T5" fmla="*/ 0 h 250"/>
                <a:gd name="T6" fmla="*/ 0 w 57"/>
                <a:gd name="T7" fmla="*/ 0 h 250"/>
                <a:gd name="T8" fmla="*/ 0 w 57"/>
                <a:gd name="T9" fmla="*/ 216 h 250"/>
                <a:gd name="T10" fmla="*/ 19 w 57"/>
                <a:gd name="T11" fmla="*/ 187 h 250"/>
                <a:gd name="T12" fmla="*/ 0 w 57"/>
                <a:gd name="T13" fmla="*/ 216 h 250"/>
                <a:gd name="T14" fmla="*/ 0 w 57"/>
                <a:gd name="T15" fmla="*/ 231 h 250"/>
                <a:gd name="T16" fmla="*/ 9 w 57"/>
                <a:gd name="T17" fmla="*/ 240 h 250"/>
                <a:gd name="T18" fmla="*/ 19 w 57"/>
                <a:gd name="T19" fmla="*/ 245 h 250"/>
                <a:gd name="T20" fmla="*/ 28 w 57"/>
                <a:gd name="T21" fmla="*/ 250 h 250"/>
                <a:gd name="T22" fmla="*/ 38 w 57"/>
                <a:gd name="T23" fmla="*/ 245 h 250"/>
                <a:gd name="T24" fmla="*/ 48 w 57"/>
                <a:gd name="T25" fmla="*/ 240 h 250"/>
                <a:gd name="T26" fmla="*/ 57 w 57"/>
                <a:gd name="T27" fmla="*/ 231 h 250"/>
                <a:gd name="T28" fmla="*/ 57 w 57"/>
                <a:gd name="T29" fmla="*/ 216 h 250"/>
                <a:gd name="T30" fmla="*/ 38 w 57"/>
                <a:gd name="T31" fmla="*/ 245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250"/>
                <a:gd name="T50" fmla="*/ 57 w 57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250">
                  <a:moveTo>
                    <a:pt x="38" y="245"/>
                  </a:moveTo>
                  <a:lnTo>
                    <a:pt x="57" y="21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19" y="187"/>
                  </a:lnTo>
                  <a:lnTo>
                    <a:pt x="0" y="216"/>
                  </a:lnTo>
                  <a:lnTo>
                    <a:pt x="0" y="231"/>
                  </a:lnTo>
                  <a:lnTo>
                    <a:pt x="9" y="240"/>
                  </a:lnTo>
                  <a:lnTo>
                    <a:pt x="19" y="245"/>
                  </a:lnTo>
                  <a:lnTo>
                    <a:pt x="28" y="250"/>
                  </a:lnTo>
                  <a:lnTo>
                    <a:pt x="38" y="245"/>
                  </a:lnTo>
                  <a:lnTo>
                    <a:pt x="48" y="240"/>
                  </a:lnTo>
                  <a:lnTo>
                    <a:pt x="57" y="231"/>
                  </a:lnTo>
                  <a:lnTo>
                    <a:pt x="57" y="216"/>
                  </a:lnTo>
                  <a:lnTo>
                    <a:pt x="38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1AA5A1DB-FB70-10A4-93ED-48876779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067"/>
              <a:ext cx="240" cy="125"/>
            </a:xfrm>
            <a:custGeom>
              <a:avLst/>
              <a:gdLst>
                <a:gd name="T0" fmla="*/ 58 w 240"/>
                <a:gd name="T1" fmla="*/ 96 h 125"/>
                <a:gd name="T2" fmla="*/ 38 w 240"/>
                <a:gd name="T3" fmla="*/ 125 h 125"/>
                <a:gd name="T4" fmla="*/ 240 w 240"/>
                <a:gd name="T5" fmla="*/ 58 h 125"/>
                <a:gd name="T6" fmla="*/ 221 w 240"/>
                <a:gd name="T7" fmla="*/ 0 h 125"/>
                <a:gd name="T8" fmla="*/ 19 w 240"/>
                <a:gd name="T9" fmla="*/ 68 h 125"/>
                <a:gd name="T10" fmla="*/ 0 w 240"/>
                <a:gd name="T11" fmla="*/ 96 h 125"/>
                <a:gd name="T12" fmla="*/ 19 w 240"/>
                <a:gd name="T13" fmla="*/ 68 h 125"/>
                <a:gd name="T14" fmla="*/ 9 w 240"/>
                <a:gd name="T15" fmla="*/ 77 h 125"/>
                <a:gd name="T16" fmla="*/ 0 w 240"/>
                <a:gd name="T17" fmla="*/ 87 h 125"/>
                <a:gd name="T18" fmla="*/ 0 w 240"/>
                <a:gd name="T19" fmla="*/ 96 h 125"/>
                <a:gd name="T20" fmla="*/ 0 w 240"/>
                <a:gd name="T21" fmla="*/ 106 h 125"/>
                <a:gd name="T22" fmla="*/ 5 w 240"/>
                <a:gd name="T23" fmla="*/ 116 h 125"/>
                <a:gd name="T24" fmla="*/ 14 w 240"/>
                <a:gd name="T25" fmla="*/ 125 h 125"/>
                <a:gd name="T26" fmla="*/ 24 w 240"/>
                <a:gd name="T27" fmla="*/ 125 h 125"/>
                <a:gd name="T28" fmla="*/ 38 w 240"/>
                <a:gd name="T29" fmla="*/ 125 h 125"/>
                <a:gd name="T30" fmla="*/ 58 w 240"/>
                <a:gd name="T31" fmla="*/ 96 h 1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0"/>
                <a:gd name="T49" fmla="*/ 0 h 125"/>
                <a:gd name="T50" fmla="*/ 240 w 240"/>
                <a:gd name="T51" fmla="*/ 125 h 1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0" h="125">
                  <a:moveTo>
                    <a:pt x="58" y="96"/>
                  </a:moveTo>
                  <a:lnTo>
                    <a:pt x="38" y="125"/>
                  </a:lnTo>
                  <a:lnTo>
                    <a:pt x="240" y="58"/>
                  </a:lnTo>
                  <a:lnTo>
                    <a:pt x="221" y="0"/>
                  </a:lnTo>
                  <a:lnTo>
                    <a:pt x="19" y="68"/>
                  </a:lnTo>
                  <a:lnTo>
                    <a:pt x="0" y="96"/>
                  </a:lnTo>
                  <a:lnTo>
                    <a:pt x="19" y="68"/>
                  </a:lnTo>
                  <a:lnTo>
                    <a:pt x="9" y="7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0" y="106"/>
                  </a:lnTo>
                  <a:lnTo>
                    <a:pt x="5" y="116"/>
                  </a:lnTo>
                  <a:lnTo>
                    <a:pt x="14" y="125"/>
                  </a:lnTo>
                  <a:lnTo>
                    <a:pt x="24" y="125"/>
                  </a:lnTo>
                  <a:lnTo>
                    <a:pt x="38" y="125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E3E1DC65-4969-BA0A-4AC6-5E183D708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7163"/>
              <a:ext cx="62" cy="601"/>
            </a:xfrm>
            <a:custGeom>
              <a:avLst/>
              <a:gdLst>
                <a:gd name="T0" fmla="*/ 43 w 62"/>
                <a:gd name="T1" fmla="*/ 601 h 601"/>
                <a:gd name="T2" fmla="*/ 62 w 62"/>
                <a:gd name="T3" fmla="*/ 572 h 601"/>
                <a:gd name="T4" fmla="*/ 58 w 62"/>
                <a:gd name="T5" fmla="*/ 0 h 601"/>
                <a:gd name="T6" fmla="*/ 0 w 62"/>
                <a:gd name="T7" fmla="*/ 0 h 601"/>
                <a:gd name="T8" fmla="*/ 5 w 62"/>
                <a:gd name="T9" fmla="*/ 572 h 601"/>
                <a:gd name="T10" fmla="*/ 24 w 62"/>
                <a:gd name="T11" fmla="*/ 543 h 601"/>
                <a:gd name="T12" fmla="*/ 5 w 62"/>
                <a:gd name="T13" fmla="*/ 572 h 601"/>
                <a:gd name="T14" fmla="*/ 5 w 62"/>
                <a:gd name="T15" fmla="*/ 586 h 601"/>
                <a:gd name="T16" fmla="*/ 14 w 62"/>
                <a:gd name="T17" fmla="*/ 596 h 601"/>
                <a:gd name="T18" fmla="*/ 24 w 62"/>
                <a:gd name="T19" fmla="*/ 601 h 601"/>
                <a:gd name="T20" fmla="*/ 34 w 62"/>
                <a:gd name="T21" fmla="*/ 601 h 601"/>
                <a:gd name="T22" fmla="*/ 43 w 62"/>
                <a:gd name="T23" fmla="*/ 601 h 601"/>
                <a:gd name="T24" fmla="*/ 53 w 62"/>
                <a:gd name="T25" fmla="*/ 596 h 601"/>
                <a:gd name="T26" fmla="*/ 62 w 62"/>
                <a:gd name="T27" fmla="*/ 586 h 601"/>
                <a:gd name="T28" fmla="*/ 62 w 62"/>
                <a:gd name="T29" fmla="*/ 572 h 601"/>
                <a:gd name="T30" fmla="*/ 43 w 62"/>
                <a:gd name="T31" fmla="*/ 601 h 6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601"/>
                <a:gd name="T50" fmla="*/ 62 w 62"/>
                <a:gd name="T51" fmla="*/ 601 h 60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601">
                  <a:moveTo>
                    <a:pt x="43" y="601"/>
                  </a:moveTo>
                  <a:lnTo>
                    <a:pt x="62" y="572"/>
                  </a:lnTo>
                  <a:lnTo>
                    <a:pt x="58" y="0"/>
                  </a:lnTo>
                  <a:lnTo>
                    <a:pt x="0" y="0"/>
                  </a:lnTo>
                  <a:lnTo>
                    <a:pt x="5" y="572"/>
                  </a:lnTo>
                  <a:lnTo>
                    <a:pt x="24" y="543"/>
                  </a:lnTo>
                  <a:lnTo>
                    <a:pt x="5" y="572"/>
                  </a:lnTo>
                  <a:lnTo>
                    <a:pt x="5" y="586"/>
                  </a:lnTo>
                  <a:lnTo>
                    <a:pt x="14" y="596"/>
                  </a:lnTo>
                  <a:lnTo>
                    <a:pt x="24" y="601"/>
                  </a:lnTo>
                  <a:lnTo>
                    <a:pt x="34" y="601"/>
                  </a:lnTo>
                  <a:lnTo>
                    <a:pt x="43" y="601"/>
                  </a:lnTo>
                  <a:lnTo>
                    <a:pt x="53" y="596"/>
                  </a:lnTo>
                  <a:lnTo>
                    <a:pt x="62" y="586"/>
                  </a:lnTo>
                  <a:lnTo>
                    <a:pt x="62" y="572"/>
                  </a:lnTo>
                  <a:lnTo>
                    <a:pt x="43" y="60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FF3C39B5-77E0-01A2-B219-CD879943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706"/>
              <a:ext cx="259" cy="120"/>
            </a:xfrm>
            <a:custGeom>
              <a:avLst/>
              <a:gdLst>
                <a:gd name="T0" fmla="*/ 0 w 259"/>
                <a:gd name="T1" fmla="*/ 86 h 120"/>
                <a:gd name="T2" fmla="*/ 38 w 259"/>
                <a:gd name="T3" fmla="*/ 115 h 120"/>
                <a:gd name="T4" fmla="*/ 259 w 259"/>
                <a:gd name="T5" fmla="*/ 58 h 120"/>
                <a:gd name="T6" fmla="*/ 240 w 259"/>
                <a:gd name="T7" fmla="*/ 0 h 120"/>
                <a:gd name="T8" fmla="*/ 24 w 259"/>
                <a:gd name="T9" fmla="*/ 58 h 120"/>
                <a:gd name="T10" fmla="*/ 62 w 259"/>
                <a:gd name="T11" fmla="*/ 86 h 120"/>
                <a:gd name="T12" fmla="*/ 24 w 259"/>
                <a:gd name="T13" fmla="*/ 58 h 120"/>
                <a:gd name="T14" fmla="*/ 9 w 259"/>
                <a:gd name="T15" fmla="*/ 67 h 120"/>
                <a:gd name="T16" fmla="*/ 4 w 259"/>
                <a:gd name="T17" fmla="*/ 72 h 120"/>
                <a:gd name="T18" fmla="*/ 0 w 259"/>
                <a:gd name="T19" fmla="*/ 86 h 120"/>
                <a:gd name="T20" fmla="*/ 4 w 259"/>
                <a:gd name="T21" fmla="*/ 96 h 120"/>
                <a:gd name="T22" fmla="*/ 4 w 259"/>
                <a:gd name="T23" fmla="*/ 106 h 120"/>
                <a:gd name="T24" fmla="*/ 14 w 259"/>
                <a:gd name="T25" fmla="*/ 115 h 120"/>
                <a:gd name="T26" fmla="*/ 24 w 259"/>
                <a:gd name="T27" fmla="*/ 120 h 120"/>
                <a:gd name="T28" fmla="*/ 38 w 259"/>
                <a:gd name="T29" fmla="*/ 115 h 120"/>
                <a:gd name="T30" fmla="*/ 0 w 259"/>
                <a:gd name="T31" fmla="*/ 86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9"/>
                <a:gd name="T49" fmla="*/ 0 h 120"/>
                <a:gd name="T50" fmla="*/ 259 w 25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9" h="120">
                  <a:moveTo>
                    <a:pt x="0" y="86"/>
                  </a:moveTo>
                  <a:lnTo>
                    <a:pt x="38" y="115"/>
                  </a:lnTo>
                  <a:lnTo>
                    <a:pt x="259" y="58"/>
                  </a:lnTo>
                  <a:lnTo>
                    <a:pt x="240" y="0"/>
                  </a:lnTo>
                  <a:lnTo>
                    <a:pt x="24" y="58"/>
                  </a:lnTo>
                  <a:lnTo>
                    <a:pt x="62" y="86"/>
                  </a:lnTo>
                  <a:lnTo>
                    <a:pt x="24" y="58"/>
                  </a:lnTo>
                  <a:lnTo>
                    <a:pt x="9" y="67"/>
                  </a:lnTo>
                  <a:lnTo>
                    <a:pt x="4" y="72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4" y="106"/>
                  </a:lnTo>
                  <a:lnTo>
                    <a:pt x="14" y="115"/>
                  </a:lnTo>
                  <a:lnTo>
                    <a:pt x="24" y="120"/>
                  </a:lnTo>
                  <a:lnTo>
                    <a:pt x="38" y="11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003E7C60-75EA-3B9A-31EC-0BB8DC2D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7207"/>
              <a:ext cx="62" cy="585"/>
            </a:xfrm>
            <a:custGeom>
              <a:avLst/>
              <a:gdLst>
                <a:gd name="T0" fmla="*/ 38 w 62"/>
                <a:gd name="T1" fmla="*/ 57 h 585"/>
                <a:gd name="T2" fmla="*/ 0 w 62"/>
                <a:gd name="T3" fmla="*/ 28 h 585"/>
                <a:gd name="T4" fmla="*/ 0 w 62"/>
                <a:gd name="T5" fmla="*/ 585 h 585"/>
                <a:gd name="T6" fmla="*/ 62 w 62"/>
                <a:gd name="T7" fmla="*/ 585 h 585"/>
                <a:gd name="T8" fmla="*/ 62 w 62"/>
                <a:gd name="T9" fmla="*/ 28 h 585"/>
                <a:gd name="T10" fmla="*/ 24 w 62"/>
                <a:gd name="T11" fmla="*/ 0 h 585"/>
                <a:gd name="T12" fmla="*/ 62 w 62"/>
                <a:gd name="T13" fmla="*/ 28 h 585"/>
                <a:gd name="T14" fmla="*/ 57 w 62"/>
                <a:gd name="T15" fmla="*/ 14 h 585"/>
                <a:gd name="T16" fmla="*/ 53 w 62"/>
                <a:gd name="T17" fmla="*/ 4 h 585"/>
                <a:gd name="T18" fmla="*/ 43 w 62"/>
                <a:gd name="T19" fmla="*/ 0 h 585"/>
                <a:gd name="T20" fmla="*/ 33 w 62"/>
                <a:gd name="T21" fmla="*/ 0 h 585"/>
                <a:gd name="T22" fmla="*/ 19 w 62"/>
                <a:gd name="T23" fmla="*/ 0 h 585"/>
                <a:gd name="T24" fmla="*/ 9 w 62"/>
                <a:gd name="T25" fmla="*/ 4 h 585"/>
                <a:gd name="T26" fmla="*/ 4 w 62"/>
                <a:gd name="T27" fmla="*/ 14 h 585"/>
                <a:gd name="T28" fmla="*/ 0 w 62"/>
                <a:gd name="T29" fmla="*/ 28 h 585"/>
                <a:gd name="T30" fmla="*/ 38 w 62"/>
                <a:gd name="T31" fmla="*/ 57 h 5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5"/>
                <a:gd name="T50" fmla="*/ 62 w 62"/>
                <a:gd name="T51" fmla="*/ 585 h 58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5">
                  <a:moveTo>
                    <a:pt x="38" y="57"/>
                  </a:moveTo>
                  <a:lnTo>
                    <a:pt x="0" y="28"/>
                  </a:lnTo>
                  <a:lnTo>
                    <a:pt x="0" y="585"/>
                  </a:lnTo>
                  <a:lnTo>
                    <a:pt x="62" y="585"/>
                  </a:lnTo>
                  <a:lnTo>
                    <a:pt x="62" y="28"/>
                  </a:lnTo>
                  <a:lnTo>
                    <a:pt x="24" y="0"/>
                  </a:lnTo>
                  <a:lnTo>
                    <a:pt x="62" y="28"/>
                  </a:lnTo>
                  <a:lnTo>
                    <a:pt x="57" y="14"/>
                  </a:lnTo>
                  <a:lnTo>
                    <a:pt x="53" y="4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4" y="14"/>
                  </a:lnTo>
                  <a:lnTo>
                    <a:pt x="0" y="28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24E25839-3D76-4992-CFAE-C00C6FE3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207"/>
              <a:ext cx="231" cy="124"/>
            </a:xfrm>
            <a:custGeom>
              <a:avLst/>
              <a:gdLst>
                <a:gd name="T0" fmla="*/ 0 w 231"/>
                <a:gd name="T1" fmla="*/ 96 h 124"/>
                <a:gd name="T2" fmla="*/ 39 w 231"/>
                <a:gd name="T3" fmla="*/ 120 h 124"/>
                <a:gd name="T4" fmla="*/ 231 w 231"/>
                <a:gd name="T5" fmla="*/ 57 h 124"/>
                <a:gd name="T6" fmla="*/ 217 w 231"/>
                <a:gd name="T7" fmla="*/ 0 h 124"/>
                <a:gd name="T8" fmla="*/ 20 w 231"/>
                <a:gd name="T9" fmla="*/ 67 h 124"/>
                <a:gd name="T10" fmla="*/ 58 w 231"/>
                <a:gd name="T11" fmla="*/ 96 h 124"/>
                <a:gd name="T12" fmla="*/ 20 w 231"/>
                <a:gd name="T13" fmla="*/ 67 h 124"/>
                <a:gd name="T14" fmla="*/ 10 w 231"/>
                <a:gd name="T15" fmla="*/ 72 h 124"/>
                <a:gd name="T16" fmla="*/ 0 w 231"/>
                <a:gd name="T17" fmla="*/ 81 h 124"/>
                <a:gd name="T18" fmla="*/ 0 w 231"/>
                <a:gd name="T19" fmla="*/ 91 h 124"/>
                <a:gd name="T20" fmla="*/ 0 w 231"/>
                <a:gd name="T21" fmla="*/ 105 h 124"/>
                <a:gd name="T22" fmla="*/ 5 w 231"/>
                <a:gd name="T23" fmla="*/ 115 h 124"/>
                <a:gd name="T24" fmla="*/ 15 w 231"/>
                <a:gd name="T25" fmla="*/ 120 h 124"/>
                <a:gd name="T26" fmla="*/ 24 w 231"/>
                <a:gd name="T27" fmla="*/ 124 h 124"/>
                <a:gd name="T28" fmla="*/ 39 w 231"/>
                <a:gd name="T29" fmla="*/ 120 h 124"/>
                <a:gd name="T30" fmla="*/ 0 w 231"/>
                <a:gd name="T31" fmla="*/ 96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1"/>
                <a:gd name="T49" fmla="*/ 0 h 124"/>
                <a:gd name="T50" fmla="*/ 231 w 231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1" h="124">
                  <a:moveTo>
                    <a:pt x="0" y="96"/>
                  </a:moveTo>
                  <a:lnTo>
                    <a:pt x="39" y="120"/>
                  </a:lnTo>
                  <a:lnTo>
                    <a:pt x="231" y="57"/>
                  </a:lnTo>
                  <a:lnTo>
                    <a:pt x="217" y="0"/>
                  </a:lnTo>
                  <a:lnTo>
                    <a:pt x="20" y="67"/>
                  </a:lnTo>
                  <a:lnTo>
                    <a:pt x="58" y="96"/>
                  </a:lnTo>
                  <a:lnTo>
                    <a:pt x="20" y="67"/>
                  </a:lnTo>
                  <a:lnTo>
                    <a:pt x="10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105"/>
                  </a:lnTo>
                  <a:lnTo>
                    <a:pt x="5" y="115"/>
                  </a:lnTo>
                  <a:lnTo>
                    <a:pt x="15" y="120"/>
                  </a:lnTo>
                  <a:lnTo>
                    <a:pt x="24" y="124"/>
                  </a:lnTo>
                  <a:lnTo>
                    <a:pt x="39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1C89BDE1-6A32-1D66-5668-404B131A6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7053"/>
              <a:ext cx="58" cy="250"/>
            </a:xfrm>
            <a:custGeom>
              <a:avLst/>
              <a:gdLst>
                <a:gd name="T0" fmla="*/ 20 w 58"/>
                <a:gd name="T1" fmla="*/ 0 h 250"/>
                <a:gd name="T2" fmla="*/ 0 w 58"/>
                <a:gd name="T3" fmla="*/ 29 h 250"/>
                <a:gd name="T4" fmla="*/ 0 w 58"/>
                <a:gd name="T5" fmla="*/ 250 h 250"/>
                <a:gd name="T6" fmla="*/ 58 w 58"/>
                <a:gd name="T7" fmla="*/ 250 h 250"/>
                <a:gd name="T8" fmla="*/ 58 w 58"/>
                <a:gd name="T9" fmla="*/ 29 h 250"/>
                <a:gd name="T10" fmla="*/ 39 w 58"/>
                <a:gd name="T11" fmla="*/ 58 h 250"/>
                <a:gd name="T12" fmla="*/ 58 w 58"/>
                <a:gd name="T13" fmla="*/ 29 h 250"/>
                <a:gd name="T14" fmla="*/ 58 w 58"/>
                <a:gd name="T15" fmla="*/ 19 h 250"/>
                <a:gd name="T16" fmla="*/ 49 w 58"/>
                <a:gd name="T17" fmla="*/ 10 h 250"/>
                <a:gd name="T18" fmla="*/ 39 w 58"/>
                <a:gd name="T19" fmla="*/ 0 h 250"/>
                <a:gd name="T20" fmla="*/ 29 w 58"/>
                <a:gd name="T21" fmla="*/ 0 h 250"/>
                <a:gd name="T22" fmla="*/ 20 w 58"/>
                <a:gd name="T23" fmla="*/ 0 h 250"/>
                <a:gd name="T24" fmla="*/ 10 w 58"/>
                <a:gd name="T25" fmla="*/ 10 h 250"/>
                <a:gd name="T26" fmla="*/ 0 w 58"/>
                <a:gd name="T27" fmla="*/ 19 h 250"/>
                <a:gd name="T28" fmla="*/ 0 w 58"/>
                <a:gd name="T29" fmla="*/ 29 h 250"/>
                <a:gd name="T30" fmla="*/ 20 w 58"/>
                <a:gd name="T31" fmla="*/ 0 h 2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250"/>
                <a:gd name="T50" fmla="*/ 58 w 58"/>
                <a:gd name="T51" fmla="*/ 250 h 2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250">
                  <a:moveTo>
                    <a:pt x="20" y="0"/>
                  </a:moveTo>
                  <a:lnTo>
                    <a:pt x="0" y="29"/>
                  </a:lnTo>
                  <a:lnTo>
                    <a:pt x="0" y="250"/>
                  </a:lnTo>
                  <a:lnTo>
                    <a:pt x="58" y="250"/>
                  </a:lnTo>
                  <a:lnTo>
                    <a:pt x="58" y="29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58" y="19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0E839FD7-2D65-A09C-1FDD-A7957B6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6573"/>
              <a:ext cx="711" cy="1003"/>
            </a:xfrm>
            <a:custGeom>
              <a:avLst/>
              <a:gdLst>
                <a:gd name="T0" fmla="*/ 481 w 711"/>
                <a:gd name="T1" fmla="*/ 855 h 1003"/>
                <a:gd name="T2" fmla="*/ 711 w 711"/>
                <a:gd name="T3" fmla="*/ 792 h 1003"/>
                <a:gd name="T4" fmla="*/ 711 w 711"/>
                <a:gd name="T5" fmla="*/ 14 h 1003"/>
                <a:gd name="T6" fmla="*/ 711 w 711"/>
                <a:gd name="T7" fmla="*/ 0 h 1003"/>
                <a:gd name="T8" fmla="*/ 711 w 711"/>
                <a:gd name="T9" fmla="*/ 0 h 1003"/>
                <a:gd name="T10" fmla="*/ 711 w 711"/>
                <a:gd name="T11" fmla="*/ 0 h 1003"/>
                <a:gd name="T12" fmla="*/ 702 w 711"/>
                <a:gd name="T13" fmla="*/ 10 h 1003"/>
                <a:gd name="T14" fmla="*/ 341 w 711"/>
                <a:gd name="T15" fmla="*/ 408 h 1003"/>
                <a:gd name="T16" fmla="*/ 0 w 711"/>
                <a:gd name="T17" fmla="*/ 178 h 1003"/>
                <a:gd name="T18" fmla="*/ 0 w 711"/>
                <a:gd name="T19" fmla="*/ 182 h 1003"/>
                <a:gd name="T20" fmla="*/ 0 w 711"/>
                <a:gd name="T21" fmla="*/ 178 h 1003"/>
                <a:gd name="T22" fmla="*/ 0 w 711"/>
                <a:gd name="T23" fmla="*/ 1003 h 1003"/>
                <a:gd name="T24" fmla="*/ 231 w 711"/>
                <a:gd name="T25" fmla="*/ 941 h 1003"/>
                <a:gd name="T26" fmla="*/ 231 w 711"/>
                <a:gd name="T27" fmla="*/ 638 h 1003"/>
                <a:gd name="T28" fmla="*/ 351 w 711"/>
                <a:gd name="T29" fmla="*/ 720 h 1003"/>
                <a:gd name="T30" fmla="*/ 351 w 711"/>
                <a:gd name="T31" fmla="*/ 725 h 1003"/>
                <a:gd name="T32" fmla="*/ 481 w 711"/>
                <a:gd name="T33" fmla="*/ 581 h 1003"/>
                <a:gd name="T34" fmla="*/ 481 w 711"/>
                <a:gd name="T35" fmla="*/ 855 h 10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1"/>
                <a:gd name="T55" fmla="*/ 0 h 1003"/>
                <a:gd name="T56" fmla="*/ 711 w 711"/>
                <a:gd name="T57" fmla="*/ 1003 h 10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1" h="1003">
                  <a:moveTo>
                    <a:pt x="481" y="855"/>
                  </a:moveTo>
                  <a:lnTo>
                    <a:pt x="711" y="792"/>
                  </a:lnTo>
                  <a:lnTo>
                    <a:pt x="711" y="14"/>
                  </a:lnTo>
                  <a:lnTo>
                    <a:pt x="711" y="0"/>
                  </a:lnTo>
                  <a:lnTo>
                    <a:pt x="702" y="10"/>
                  </a:lnTo>
                  <a:lnTo>
                    <a:pt x="341" y="408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78"/>
                  </a:lnTo>
                  <a:lnTo>
                    <a:pt x="0" y="1003"/>
                  </a:lnTo>
                  <a:lnTo>
                    <a:pt x="231" y="941"/>
                  </a:lnTo>
                  <a:lnTo>
                    <a:pt x="231" y="638"/>
                  </a:lnTo>
                  <a:lnTo>
                    <a:pt x="351" y="720"/>
                  </a:lnTo>
                  <a:lnTo>
                    <a:pt x="351" y="725"/>
                  </a:lnTo>
                  <a:lnTo>
                    <a:pt x="481" y="581"/>
                  </a:lnTo>
                  <a:lnTo>
                    <a:pt x="481" y="85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20BFB47-56A9-9CD3-3536-85C5C288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7336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1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50 w 269"/>
                <a:gd name="T9" fmla="*/ 58 h 120"/>
                <a:gd name="T10" fmla="*/ 269 w 269"/>
                <a:gd name="T11" fmla="*/ 29 h 120"/>
                <a:gd name="T12" fmla="*/ 250 w 269"/>
                <a:gd name="T13" fmla="*/ 58 h 120"/>
                <a:gd name="T14" fmla="*/ 260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24 h 120"/>
                <a:gd name="T22" fmla="*/ 264 w 269"/>
                <a:gd name="T23" fmla="*/ 15 h 120"/>
                <a:gd name="T24" fmla="*/ 255 w 269"/>
                <a:gd name="T25" fmla="*/ 5 h 120"/>
                <a:gd name="T26" fmla="*/ 245 w 269"/>
                <a:gd name="T27" fmla="*/ 0 h 120"/>
                <a:gd name="T28" fmla="*/ 231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1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50" y="58"/>
                  </a:lnTo>
                  <a:lnTo>
                    <a:pt x="269" y="29"/>
                  </a:lnTo>
                  <a:lnTo>
                    <a:pt x="250" y="58"/>
                  </a:lnTo>
                  <a:lnTo>
                    <a:pt x="260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24"/>
                  </a:lnTo>
                  <a:lnTo>
                    <a:pt x="264" y="15"/>
                  </a:lnTo>
                  <a:lnTo>
                    <a:pt x="255" y="5"/>
                  </a:lnTo>
                  <a:lnTo>
                    <a:pt x="245" y="0"/>
                  </a:lnTo>
                  <a:lnTo>
                    <a:pt x="231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71535C63-DDF9-121D-21A4-2302696CE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811"/>
            </a:xfrm>
            <a:custGeom>
              <a:avLst/>
              <a:gdLst>
                <a:gd name="T0" fmla="*/ 0 w 58"/>
                <a:gd name="T1" fmla="*/ 29 h 811"/>
                <a:gd name="T2" fmla="*/ 0 w 58"/>
                <a:gd name="T3" fmla="*/ 33 h 811"/>
                <a:gd name="T4" fmla="*/ 0 w 58"/>
                <a:gd name="T5" fmla="*/ 811 h 811"/>
                <a:gd name="T6" fmla="*/ 58 w 58"/>
                <a:gd name="T7" fmla="*/ 811 h 811"/>
                <a:gd name="T8" fmla="*/ 58 w 58"/>
                <a:gd name="T9" fmla="*/ 33 h 811"/>
                <a:gd name="T10" fmla="*/ 58 w 58"/>
                <a:gd name="T11" fmla="*/ 33 h 811"/>
                <a:gd name="T12" fmla="*/ 58 w 58"/>
                <a:gd name="T13" fmla="*/ 33 h 811"/>
                <a:gd name="T14" fmla="*/ 58 w 58"/>
                <a:gd name="T15" fmla="*/ 19 h 811"/>
                <a:gd name="T16" fmla="*/ 49 w 58"/>
                <a:gd name="T17" fmla="*/ 9 h 811"/>
                <a:gd name="T18" fmla="*/ 39 w 58"/>
                <a:gd name="T19" fmla="*/ 5 h 811"/>
                <a:gd name="T20" fmla="*/ 29 w 58"/>
                <a:gd name="T21" fmla="*/ 0 h 811"/>
                <a:gd name="T22" fmla="*/ 20 w 58"/>
                <a:gd name="T23" fmla="*/ 5 h 811"/>
                <a:gd name="T24" fmla="*/ 10 w 58"/>
                <a:gd name="T25" fmla="*/ 9 h 811"/>
                <a:gd name="T26" fmla="*/ 0 w 58"/>
                <a:gd name="T27" fmla="*/ 19 h 811"/>
                <a:gd name="T28" fmla="*/ 0 w 58"/>
                <a:gd name="T29" fmla="*/ 33 h 811"/>
                <a:gd name="T30" fmla="*/ 0 w 58"/>
                <a:gd name="T31" fmla="*/ 29 h 8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811"/>
                <a:gd name="T50" fmla="*/ 58 w 58"/>
                <a:gd name="T51" fmla="*/ 811 h 8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811">
                  <a:moveTo>
                    <a:pt x="0" y="29"/>
                  </a:moveTo>
                  <a:lnTo>
                    <a:pt x="0" y="33"/>
                  </a:lnTo>
                  <a:lnTo>
                    <a:pt x="0" y="811"/>
                  </a:lnTo>
                  <a:lnTo>
                    <a:pt x="58" y="811"/>
                  </a:lnTo>
                  <a:lnTo>
                    <a:pt x="58" y="33"/>
                  </a:lnTo>
                  <a:lnTo>
                    <a:pt x="58" y="19"/>
                  </a:lnTo>
                  <a:lnTo>
                    <a:pt x="49" y="9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61079A26-AF70-097F-594F-02899206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29 h 53"/>
                <a:gd name="T4" fmla="*/ 0 w 58"/>
                <a:gd name="T5" fmla="*/ 44 h 53"/>
                <a:gd name="T6" fmla="*/ 58 w 58"/>
                <a:gd name="T7" fmla="*/ 48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53 w 58"/>
                <a:gd name="T17" fmla="*/ 10 h 53"/>
                <a:gd name="T18" fmla="*/ 44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5 w 58"/>
                <a:gd name="T27" fmla="*/ 20 h 53"/>
                <a:gd name="T28" fmla="*/ 0 w 58"/>
                <a:gd name="T29" fmla="*/ 29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29"/>
                  </a:lnTo>
                  <a:lnTo>
                    <a:pt x="0" y="44"/>
                  </a:lnTo>
                  <a:lnTo>
                    <a:pt x="58" y="48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53" y="10"/>
                  </a:lnTo>
                  <a:lnTo>
                    <a:pt x="44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5" y="20"/>
                  </a:lnTo>
                  <a:lnTo>
                    <a:pt x="0" y="29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32DF8349-3D1A-0DB4-C51B-32AE91AA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54"/>
              <a:ext cx="58" cy="48"/>
            </a:xfrm>
            <a:custGeom>
              <a:avLst/>
              <a:gdLst>
                <a:gd name="T0" fmla="*/ 0 w 58"/>
                <a:gd name="T1" fmla="*/ 19 h 48"/>
                <a:gd name="T2" fmla="*/ 53 w 58"/>
                <a:gd name="T3" fmla="*/ 38 h 48"/>
                <a:gd name="T4" fmla="*/ 53 w 58"/>
                <a:gd name="T5" fmla="*/ 38 h 48"/>
                <a:gd name="T6" fmla="*/ 5 w 58"/>
                <a:gd name="T7" fmla="*/ 0 h 48"/>
                <a:gd name="T8" fmla="*/ 5 w 58"/>
                <a:gd name="T9" fmla="*/ 0 h 48"/>
                <a:gd name="T10" fmla="*/ 58 w 58"/>
                <a:gd name="T11" fmla="*/ 19 h 48"/>
                <a:gd name="T12" fmla="*/ 5 w 58"/>
                <a:gd name="T13" fmla="*/ 0 h 48"/>
                <a:gd name="T14" fmla="*/ 0 w 58"/>
                <a:gd name="T15" fmla="*/ 9 h 48"/>
                <a:gd name="T16" fmla="*/ 0 w 58"/>
                <a:gd name="T17" fmla="*/ 24 h 48"/>
                <a:gd name="T18" fmla="*/ 0 w 58"/>
                <a:gd name="T19" fmla="*/ 33 h 48"/>
                <a:gd name="T20" fmla="*/ 10 w 58"/>
                <a:gd name="T21" fmla="*/ 43 h 48"/>
                <a:gd name="T22" fmla="*/ 20 w 58"/>
                <a:gd name="T23" fmla="*/ 48 h 48"/>
                <a:gd name="T24" fmla="*/ 29 w 58"/>
                <a:gd name="T25" fmla="*/ 48 h 48"/>
                <a:gd name="T26" fmla="*/ 44 w 58"/>
                <a:gd name="T27" fmla="*/ 48 h 48"/>
                <a:gd name="T28" fmla="*/ 53 w 58"/>
                <a:gd name="T29" fmla="*/ 38 h 48"/>
                <a:gd name="T30" fmla="*/ 0 w 58"/>
                <a:gd name="T31" fmla="*/ 19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48"/>
                <a:gd name="T50" fmla="*/ 58 w 58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48">
                  <a:moveTo>
                    <a:pt x="0" y="19"/>
                  </a:moveTo>
                  <a:lnTo>
                    <a:pt x="53" y="38"/>
                  </a:lnTo>
                  <a:lnTo>
                    <a:pt x="5" y="0"/>
                  </a:lnTo>
                  <a:lnTo>
                    <a:pt x="58" y="19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0" y="43"/>
                  </a:lnTo>
                  <a:lnTo>
                    <a:pt x="20" y="48"/>
                  </a:lnTo>
                  <a:lnTo>
                    <a:pt x="29" y="48"/>
                  </a:lnTo>
                  <a:lnTo>
                    <a:pt x="44" y="48"/>
                  </a:lnTo>
                  <a:lnTo>
                    <a:pt x="53" y="3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024FEB5A-3955-1BE7-C583-8A65E8893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6539"/>
              <a:ext cx="58" cy="53"/>
            </a:xfrm>
            <a:custGeom>
              <a:avLst/>
              <a:gdLst>
                <a:gd name="T0" fmla="*/ 53 w 58"/>
                <a:gd name="T1" fmla="*/ 53 h 53"/>
                <a:gd name="T2" fmla="*/ 0 w 58"/>
                <a:gd name="T3" fmla="*/ 34 h 53"/>
                <a:gd name="T4" fmla="*/ 0 w 58"/>
                <a:gd name="T5" fmla="*/ 34 h 53"/>
                <a:gd name="T6" fmla="*/ 58 w 58"/>
                <a:gd name="T7" fmla="*/ 34 h 53"/>
                <a:gd name="T8" fmla="*/ 58 w 58"/>
                <a:gd name="T9" fmla="*/ 34 h 53"/>
                <a:gd name="T10" fmla="*/ 5 w 58"/>
                <a:gd name="T11" fmla="*/ 15 h 53"/>
                <a:gd name="T12" fmla="*/ 58 w 58"/>
                <a:gd name="T13" fmla="*/ 34 h 53"/>
                <a:gd name="T14" fmla="*/ 58 w 58"/>
                <a:gd name="T15" fmla="*/ 20 h 53"/>
                <a:gd name="T16" fmla="*/ 49 w 58"/>
                <a:gd name="T17" fmla="*/ 10 h 53"/>
                <a:gd name="T18" fmla="*/ 39 w 58"/>
                <a:gd name="T19" fmla="*/ 5 h 53"/>
                <a:gd name="T20" fmla="*/ 29 w 58"/>
                <a:gd name="T21" fmla="*/ 0 h 53"/>
                <a:gd name="T22" fmla="*/ 20 w 58"/>
                <a:gd name="T23" fmla="*/ 5 h 53"/>
                <a:gd name="T24" fmla="*/ 10 w 58"/>
                <a:gd name="T25" fmla="*/ 10 h 53"/>
                <a:gd name="T26" fmla="*/ 0 w 58"/>
                <a:gd name="T27" fmla="*/ 20 h 53"/>
                <a:gd name="T28" fmla="*/ 0 w 58"/>
                <a:gd name="T29" fmla="*/ 34 h 53"/>
                <a:gd name="T30" fmla="*/ 53 w 58"/>
                <a:gd name="T31" fmla="*/ 53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3" y="53"/>
                  </a:moveTo>
                  <a:lnTo>
                    <a:pt x="0" y="34"/>
                  </a:lnTo>
                  <a:lnTo>
                    <a:pt x="58" y="34"/>
                  </a:lnTo>
                  <a:lnTo>
                    <a:pt x="5" y="15"/>
                  </a:lnTo>
                  <a:lnTo>
                    <a:pt x="58" y="34"/>
                  </a:lnTo>
                  <a:lnTo>
                    <a:pt x="58" y="20"/>
                  </a:lnTo>
                  <a:lnTo>
                    <a:pt x="49" y="10"/>
                  </a:lnTo>
                  <a:lnTo>
                    <a:pt x="39" y="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0" y="10"/>
                  </a:lnTo>
                  <a:lnTo>
                    <a:pt x="0" y="20"/>
                  </a:lnTo>
                  <a:lnTo>
                    <a:pt x="0" y="34"/>
                  </a:lnTo>
                  <a:lnTo>
                    <a:pt x="53" y="5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CCFE6250-A97D-6D65-F760-FBA7633A5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6554"/>
              <a:ext cx="62" cy="57"/>
            </a:xfrm>
            <a:custGeom>
              <a:avLst/>
              <a:gdLst>
                <a:gd name="T0" fmla="*/ 53 w 62"/>
                <a:gd name="T1" fmla="*/ 48 h 57"/>
                <a:gd name="T2" fmla="*/ 53 w 62"/>
                <a:gd name="T3" fmla="*/ 48 h 57"/>
                <a:gd name="T4" fmla="*/ 62 w 62"/>
                <a:gd name="T5" fmla="*/ 38 h 57"/>
                <a:gd name="T6" fmla="*/ 14 w 62"/>
                <a:gd name="T7" fmla="*/ 0 h 57"/>
                <a:gd name="T8" fmla="*/ 5 w 62"/>
                <a:gd name="T9" fmla="*/ 9 h 57"/>
                <a:gd name="T10" fmla="*/ 5 w 62"/>
                <a:gd name="T11" fmla="*/ 9 h 57"/>
                <a:gd name="T12" fmla="*/ 5 w 62"/>
                <a:gd name="T13" fmla="*/ 9 h 57"/>
                <a:gd name="T14" fmla="*/ 0 w 62"/>
                <a:gd name="T15" fmla="*/ 19 h 57"/>
                <a:gd name="T16" fmla="*/ 0 w 62"/>
                <a:gd name="T17" fmla="*/ 33 h 57"/>
                <a:gd name="T18" fmla="*/ 5 w 62"/>
                <a:gd name="T19" fmla="*/ 43 h 57"/>
                <a:gd name="T20" fmla="*/ 9 w 62"/>
                <a:gd name="T21" fmla="*/ 53 h 57"/>
                <a:gd name="T22" fmla="*/ 19 w 62"/>
                <a:gd name="T23" fmla="*/ 57 h 57"/>
                <a:gd name="T24" fmla="*/ 29 w 62"/>
                <a:gd name="T25" fmla="*/ 57 h 57"/>
                <a:gd name="T26" fmla="*/ 43 w 62"/>
                <a:gd name="T27" fmla="*/ 57 h 57"/>
                <a:gd name="T28" fmla="*/ 53 w 62"/>
                <a:gd name="T29" fmla="*/ 48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2"/>
                <a:gd name="T46" fmla="*/ 0 h 57"/>
                <a:gd name="T47" fmla="*/ 62 w 62"/>
                <a:gd name="T48" fmla="*/ 57 h 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2" h="57">
                  <a:moveTo>
                    <a:pt x="53" y="48"/>
                  </a:moveTo>
                  <a:lnTo>
                    <a:pt x="53" y="48"/>
                  </a:lnTo>
                  <a:lnTo>
                    <a:pt x="62" y="38"/>
                  </a:lnTo>
                  <a:lnTo>
                    <a:pt x="14" y="0"/>
                  </a:lnTo>
                  <a:lnTo>
                    <a:pt x="5" y="9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9" y="53"/>
                  </a:lnTo>
                  <a:lnTo>
                    <a:pt x="19" y="57"/>
                  </a:lnTo>
                  <a:lnTo>
                    <a:pt x="29" y="57"/>
                  </a:lnTo>
                  <a:lnTo>
                    <a:pt x="43" y="57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5F65C6A1-8918-2E4F-68AE-22AEBD55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6563"/>
              <a:ext cx="413" cy="452"/>
            </a:xfrm>
            <a:custGeom>
              <a:avLst/>
              <a:gdLst>
                <a:gd name="T0" fmla="*/ 14 w 413"/>
                <a:gd name="T1" fmla="*/ 442 h 452"/>
                <a:gd name="T2" fmla="*/ 52 w 413"/>
                <a:gd name="T3" fmla="*/ 437 h 452"/>
                <a:gd name="T4" fmla="*/ 413 w 413"/>
                <a:gd name="T5" fmla="*/ 39 h 452"/>
                <a:gd name="T6" fmla="*/ 365 w 413"/>
                <a:gd name="T7" fmla="*/ 0 h 452"/>
                <a:gd name="T8" fmla="*/ 9 w 413"/>
                <a:gd name="T9" fmla="*/ 399 h 452"/>
                <a:gd name="T10" fmla="*/ 48 w 413"/>
                <a:gd name="T11" fmla="*/ 394 h 452"/>
                <a:gd name="T12" fmla="*/ 9 w 413"/>
                <a:gd name="T13" fmla="*/ 399 h 452"/>
                <a:gd name="T14" fmla="*/ 0 w 413"/>
                <a:gd name="T15" fmla="*/ 408 h 452"/>
                <a:gd name="T16" fmla="*/ 0 w 413"/>
                <a:gd name="T17" fmla="*/ 423 h 452"/>
                <a:gd name="T18" fmla="*/ 4 w 413"/>
                <a:gd name="T19" fmla="*/ 432 h 452"/>
                <a:gd name="T20" fmla="*/ 9 w 413"/>
                <a:gd name="T21" fmla="*/ 442 h 452"/>
                <a:gd name="T22" fmla="*/ 19 w 413"/>
                <a:gd name="T23" fmla="*/ 447 h 452"/>
                <a:gd name="T24" fmla="*/ 28 w 413"/>
                <a:gd name="T25" fmla="*/ 452 h 452"/>
                <a:gd name="T26" fmla="*/ 43 w 413"/>
                <a:gd name="T27" fmla="*/ 447 h 452"/>
                <a:gd name="T28" fmla="*/ 52 w 413"/>
                <a:gd name="T29" fmla="*/ 437 h 452"/>
                <a:gd name="T30" fmla="*/ 14 w 413"/>
                <a:gd name="T31" fmla="*/ 442 h 4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3"/>
                <a:gd name="T49" fmla="*/ 0 h 452"/>
                <a:gd name="T50" fmla="*/ 413 w 413"/>
                <a:gd name="T51" fmla="*/ 452 h 4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3" h="452">
                  <a:moveTo>
                    <a:pt x="14" y="442"/>
                  </a:moveTo>
                  <a:lnTo>
                    <a:pt x="52" y="437"/>
                  </a:lnTo>
                  <a:lnTo>
                    <a:pt x="413" y="39"/>
                  </a:lnTo>
                  <a:lnTo>
                    <a:pt x="365" y="0"/>
                  </a:lnTo>
                  <a:lnTo>
                    <a:pt x="9" y="399"/>
                  </a:lnTo>
                  <a:lnTo>
                    <a:pt x="48" y="394"/>
                  </a:lnTo>
                  <a:lnTo>
                    <a:pt x="9" y="399"/>
                  </a:lnTo>
                  <a:lnTo>
                    <a:pt x="0" y="408"/>
                  </a:lnTo>
                  <a:lnTo>
                    <a:pt x="0" y="423"/>
                  </a:lnTo>
                  <a:lnTo>
                    <a:pt x="4" y="432"/>
                  </a:lnTo>
                  <a:lnTo>
                    <a:pt x="9" y="442"/>
                  </a:lnTo>
                  <a:lnTo>
                    <a:pt x="19" y="447"/>
                  </a:lnTo>
                  <a:lnTo>
                    <a:pt x="28" y="452"/>
                  </a:lnTo>
                  <a:lnTo>
                    <a:pt x="43" y="447"/>
                  </a:lnTo>
                  <a:lnTo>
                    <a:pt x="52" y="437"/>
                  </a:lnTo>
                  <a:lnTo>
                    <a:pt x="14" y="44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C066D786-F449-7A10-DD7D-747469D9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2"/>
              <a:ext cx="390" cy="283"/>
            </a:xfrm>
            <a:custGeom>
              <a:avLst/>
              <a:gdLst>
                <a:gd name="T0" fmla="*/ 58 w 390"/>
                <a:gd name="T1" fmla="*/ 29 h 283"/>
                <a:gd name="T2" fmla="*/ 15 w 390"/>
                <a:gd name="T3" fmla="*/ 53 h 283"/>
                <a:gd name="T4" fmla="*/ 356 w 390"/>
                <a:gd name="T5" fmla="*/ 283 h 283"/>
                <a:gd name="T6" fmla="*/ 390 w 390"/>
                <a:gd name="T7" fmla="*/ 235 h 283"/>
                <a:gd name="T8" fmla="*/ 48 w 390"/>
                <a:gd name="T9" fmla="*/ 5 h 283"/>
                <a:gd name="T10" fmla="*/ 0 w 390"/>
                <a:gd name="T11" fmla="*/ 29 h 283"/>
                <a:gd name="T12" fmla="*/ 48 w 390"/>
                <a:gd name="T13" fmla="*/ 5 h 283"/>
                <a:gd name="T14" fmla="*/ 34 w 390"/>
                <a:gd name="T15" fmla="*/ 0 h 283"/>
                <a:gd name="T16" fmla="*/ 24 w 390"/>
                <a:gd name="T17" fmla="*/ 0 h 283"/>
                <a:gd name="T18" fmla="*/ 10 w 390"/>
                <a:gd name="T19" fmla="*/ 5 h 283"/>
                <a:gd name="T20" fmla="*/ 5 w 390"/>
                <a:gd name="T21" fmla="*/ 14 h 283"/>
                <a:gd name="T22" fmla="*/ 0 w 390"/>
                <a:gd name="T23" fmla="*/ 24 h 283"/>
                <a:gd name="T24" fmla="*/ 0 w 390"/>
                <a:gd name="T25" fmla="*/ 33 h 283"/>
                <a:gd name="T26" fmla="*/ 5 w 390"/>
                <a:gd name="T27" fmla="*/ 43 h 283"/>
                <a:gd name="T28" fmla="*/ 15 w 390"/>
                <a:gd name="T29" fmla="*/ 53 h 283"/>
                <a:gd name="T30" fmla="*/ 58 w 390"/>
                <a:gd name="T31" fmla="*/ 29 h 28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0"/>
                <a:gd name="T49" fmla="*/ 0 h 283"/>
                <a:gd name="T50" fmla="*/ 390 w 390"/>
                <a:gd name="T51" fmla="*/ 283 h 28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0" h="283">
                  <a:moveTo>
                    <a:pt x="58" y="29"/>
                  </a:moveTo>
                  <a:lnTo>
                    <a:pt x="15" y="53"/>
                  </a:lnTo>
                  <a:lnTo>
                    <a:pt x="356" y="283"/>
                  </a:lnTo>
                  <a:lnTo>
                    <a:pt x="390" y="23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0" y="5"/>
                  </a:lnTo>
                  <a:lnTo>
                    <a:pt x="5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3"/>
                  </a:lnTo>
                  <a:lnTo>
                    <a:pt x="15" y="53"/>
                  </a:lnTo>
                  <a:lnTo>
                    <a:pt x="5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2862D23F-D08F-1964-7F97-46519B00C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6727"/>
              <a:ext cx="58" cy="57"/>
            </a:xfrm>
            <a:custGeom>
              <a:avLst/>
              <a:gdLst>
                <a:gd name="T0" fmla="*/ 10 w 58"/>
                <a:gd name="T1" fmla="*/ 52 h 57"/>
                <a:gd name="T2" fmla="*/ 58 w 58"/>
                <a:gd name="T3" fmla="*/ 24 h 57"/>
                <a:gd name="T4" fmla="*/ 58 w 58"/>
                <a:gd name="T5" fmla="*/ 24 h 57"/>
                <a:gd name="T6" fmla="*/ 0 w 58"/>
                <a:gd name="T7" fmla="*/ 24 h 57"/>
                <a:gd name="T8" fmla="*/ 0 w 58"/>
                <a:gd name="T9" fmla="*/ 28 h 57"/>
                <a:gd name="T10" fmla="*/ 48 w 58"/>
                <a:gd name="T11" fmla="*/ 0 h 57"/>
                <a:gd name="T12" fmla="*/ 0 w 58"/>
                <a:gd name="T13" fmla="*/ 28 h 57"/>
                <a:gd name="T14" fmla="*/ 0 w 58"/>
                <a:gd name="T15" fmla="*/ 38 h 57"/>
                <a:gd name="T16" fmla="*/ 10 w 58"/>
                <a:gd name="T17" fmla="*/ 48 h 57"/>
                <a:gd name="T18" fmla="*/ 20 w 58"/>
                <a:gd name="T19" fmla="*/ 52 h 57"/>
                <a:gd name="T20" fmla="*/ 29 w 58"/>
                <a:gd name="T21" fmla="*/ 57 h 57"/>
                <a:gd name="T22" fmla="*/ 39 w 58"/>
                <a:gd name="T23" fmla="*/ 52 h 57"/>
                <a:gd name="T24" fmla="*/ 48 w 58"/>
                <a:gd name="T25" fmla="*/ 48 h 57"/>
                <a:gd name="T26" fmla="*/ 58 w 58"/>
                <a:gd name="T27" fmla="*/ 38 h 57"/>
                <a:gd name="T28" fmla="*/ 58 w 58"/>
                <a:gd name="T29" fmla="*/ 24 h 57"/>
                <a:gd name="T30" fmla="*/ 10 w 58"/>
                <a:gd name="T31" fmla="*/ 52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7"/>
                <a:gd name="T50" fmla="*/ 58 w 58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7">
                  <a:moveTo>
                    <a:pt x="10" y="52"/>
                  </a:moveTo>
                  <a:lnTo>
                    <a:pt x="58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8" y="0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10" y="48"/>
                  </a:lnTo>
                  <a:lnTo>
                    <a:pt x="20" y="52"/>
                  </a:lnTo>
                  <a:lnTo>
                    <a:pt x="29" y="57"/>
                  </a:lnTo>
                  <a:lnTo>
                    <a:pt x="39" y="52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58" y="24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CB008163-6E11-7BCB-C6D1-2FA56B14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22"/>
              <a:ext cx="62" cy="57"/>
            </a:xfrm>
            <a:custGeom>
              <a:avLst/>
              <a:gdLst>
                <a:gd name="T0" fmla="*/ 62 w 62"/>
                <a:gd name="T1" fmla="*/ 29 h 57"/>
                <a:gd name="T2" fmla="*/ 14 w 62"/>
                <a:gd name="T3" fmla="*/ 53 h 57"/>
                <a:gd name="T4" fmla="*/ 14 w 62"/>
                <a:gd name="T5" fmla="*/ 57 h 57"/>
                <a:gd name="T6" fmla="*/ 52 w 62"/>
                <a:gd name="T7" fmla="*/ 5 h 57"/>
                <a:gd name="T8" fmla="*/ 48 w 62"/>
                <a:gd name="T9" fmla="*/ 5 h 57"/>
                <a:gd name="T10" fmla="*/ 0 w 62"/>
                <a:gd name="T11" fmla="*/ 29 h 57"/>
                <a:gd name="T12" fmla="*/ 48 w 62"/>
                <a:gd name="T13" fmla="*/ 5 h 57"/>
                <a:gd name="T14" fmla="*/ 38 w 62"/>
                <a:gd name="T15" fmla="*/ 0 h 57"/>
                <a:gd name="T16" fmla="*/ 24 w 62"/>
                <a:gd name="T17" fmla="*/ 0 h 57"/>
                <a:gd name="T18" fmla="*/ 14 w 62"/>
                <a:gd name="T19" fmla="*/ 5 h 57"/>
                <a:gd name="T20" fmla="*/ 9 w 62"/>
                <a:gd name="T21" fmla="*/ 9 h 57"/>
                <a:gd name="T22" fmla="*/ 4 w 62"/>
                <a:gd name="T23" fmla="*/ 24 h 57"/>
                <a:gd name="T24" fmla="*/ 0 w 62"/>
                <a:gd name="T25" fmla="*/ 33 h 57"/>
                <a:gd name="T26" fmla="*/ 4 w 62"/>
                <a:gd name="T27" fmla="*/ 43 h 57"/>
                <a:gd name="T28" fmla="*/ 14 w 62"/>
                <a:gd name="T29" fmla="*/ 53 h 57"/>
                <a:gd name="T30" fmla="*/ 62 w 62"/>
                <a:gd name="T31" fmla="*/ 29 h 5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7"/>
                <a:gd name="T50" fmla="*/ 62 w 62"/>
                <a:gd name="T51" fmla="*/ 57 h 5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7">
                  <a:moveTo>
                    <a:pt x="62" y="29"/>
                  </a:moveTo>
                  <a:lnTo>
                    <a:pt x="14" y="53"/>
                  </a:lnTo>
                  <a:lnTo>
                    <a:pt x="14" y="57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0" y="29"/>
                  </a:lnTo>
                  <a:lnTo>
                    <a:pt x="48" y="5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4" y="5"/>
                  </a:lnTo>
                  <a:lnTo>
                    <a:pt x="9" y="9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14" y="53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4A57AEC9-B932-F581-57C7-139471E4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6751"/>
              <a:ext cx="62" cy="854"/>
            </a:xfrm>
            <a:custGeom>
              <a:avLst/>
              <a:gdLst>
                <a:gd name="T0" fmla="*/ 24 w 62"/>
                <a:gd name="T1" fmla="*/ 797 h 854"/>
                <a:gd name="T2" fmla="*/ 62 w 62"/>
                <a:gd name="T3" fmla="*/ 825 h 854"/>
                <a:gd name="T4" fmla="*/ 62 w 62"/>
                <a:gd name="T5" fmla="*/ 0 h 854"/>
                <a:gd name="T6" fmla="*/ 0 w 62"/>
                <a:gd name="T7" fmla="*/ 0 h 854"/>
                <a:gd name="T8" fmla="*/ 0 w 62"/>
                <a:gd name="T9" fmla="*/ 825 h 854"/>
                <a:gd name="T10" fmla="*/ 38 w 62"/>
                <a:gd name="T11" fmla="*/ 854 h 854"/>
                <a:gd name="T12" fmla="*/ 0 w 62"/>
                <a:gd name="T13" fmla="*/ 825 h 854"/>
                <a:gd name="T14" fmla="*/ 4 w 62"/>
                <a:gd name="T15" fmla="*/ 840 h 854"/>
                <a:gd name="T16" fmla="*/ 9 w 62"/>
                <a:gd name="T17" fmla="*/ 849 h 854"/>
                <a:gd name="T18" fmla="*/ 19 w 62"/>
                <a:gd name="T19" fmla="*/ 854 h 854"/>
                <a:gd name="T20" fmla="*/ 33 w 62"/>
                <a:gd name="T21" fmla="*/ 854 h 854"/>
                <a:gd name="T22" fmla="*/ 43 w 62"/>
                <a:gd name="T23" fmla="*/ 854 h 854"/>
                <a:gd name="T24" fmla="*/ 52 w 62"/>
                <a:gd name="T25" fmla="*/ 849 h 854"/>
                <a:gd name="T26" fmla="*/ 57 w 62"/>
                <a:gd name="T27" fmla="*/ 840 h 854"/>
                <a:gd name="T28" fmla="*/ 62 w 62"/>
                <a:gd name="T29" fmla="*/ 825 h 854"/>
                <a:gd name="T30" fmla="*/ 24 w 62"/>
                <a:gd name="T31" fmla="*/ 797 h 8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54"/>
                <a:gd name="T50" fmla="*/ 62 w 62"/>
                <a:gd name="T51" fmla="*/ 854 h 8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54">
                  <a:moveTo>
                    <a:pt x="24" y="797"/>
                  </a:moveTo>
                  <a:lnTo>
                    <a:pt x="62" y="825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825"/>
                  </a:lnTo>
                  <a:lnTo>
                    <a:pt x="38" y="854"/>
                  </a:lnTo>
                  <a:lnTo>
                    <a:pt x="0" y="825"/>
                  </a:lnTo>
                  <a:lnTo>
                    <a:pt x="4" y="840"/>
                  </a:lnTo>
                  <a:lnTo>
                    <a:pt x="9" y="849"/>
                  </a:lnTo>
                  <a:lnTo>
                    <a:pt x="19" y="854"/>
                  </a:lnTo>
                  <a:lnTo>
                    <a:pt x="33" y="854"/>
                  </a:lnTo>
                  <a:lnTo>
                    <a:pt x="43" y="854"/>
                  </a:lnTo>
                  <a:lnTo>
                    <a:pt x="52" y="849"/>
                  </a:lnTo>
                  <a:lnTo>
                    <a:pt x="57" y="840"/>
                  </a:lnTo>
                  <a:lnTo>
                    <a:pt x="62" y="825"/>
                  </a:lnTo>
                  <a:lnTo>
                    <a:pt x="24" y="79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E2D932EF-690D-6315-B17A-B2707E58E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" y="7485"/>
              <a:ext cx="269" cy="120"/>
            </a:xfrm>
            <a:custGeom>
              <a:avLst/>
              <a:gdLst>
                <a:gd name="T0" fmla="*/ 211 w 269"/>
                <a:gd name="T1" fmla="*/ 29 h 120"/>
                <a:gd name="T2" fmla="*/ 230 w 269"/>
                <a:gd name="T3" fmla="*/ 0 h 120"/>
                <a:gd name="T4" fmla="*/ 0 w 269"/>
                <a:gd name="T5" fmla="*/ 63 h 120"/>
                <a:gd name="T6" fmla="*/ 14 w 269"/>
                <a:gd name="T7" fmla="*/ 120 h 120"/>
                <a:gd name="T8" fmla="*/ 249 w 269"/>
                <a:gd name="T9" fmla="*/ 58 h 120"/>
                <a:gd name="T10" fmla="*/ 269 w 269"/>
                <a:gd name="T11" fmla="*/ 29 h 120"/>
                <a:gd name="T12" fmla="*/ 249 w 269"/>
                <a:gd name="T13" fmla="*/ 58 h 120"/>
                <a:gd name="T14" fmla="*/ 259 w 269"/>
                <a:gd name="T15" fmla="*/ 53 h 120"/>
                <a:gd name="T16" fmla="*/ 269 w 269"/>
                <a:gd name="T17" fmla="*/ 43 h 120"/>
                <a:gd name="T18" fmla="*/ 269 w 269"/>
                <a:gd name="T19" fmla="*/ 34 h 120"/>
                <a:gd name="T20" fmla="*/ 269 w 269"/>
                <a:gd name="T21" fmla="*/ 19 h 120"/>
                <a:gd name="T22" fmla="*/ 264 w 269"/>
                <a:gd name="T23" fmla="*/ 10 h 120"/>
                <a:gd name="T24" fmla="*/ 254 w 269"/>
                <a:gd name="T25" fmla="*/ 5 h 120"/>
                <a:gd name="T26" fmla="*/ 245 w 269"/>
                <a:gd name="T27" fmla="*/ 0 h 120"/>
                <a:gd name="T28" fmla="*/ 230 w 269"/>
                <a:gd name="T29" fmla="*/ 0 h 120"/>
                <a:gd name="T30" fmla="*/ 211 w 269"/>
                <a:gd name="T31" fmla="*/ 29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0"/>
                <a:gd name="T50" fmla="*/ 269 w 269"/>
                <a:gd name="T51" fmla="*/ 120 h 1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0">
                  <a:moveTo>
                    <a:pt x="211" y="29"/>
                  </a:moveTo>
                  <a:lnTo>
                    <a:pt x="230" y="0"/>
                  </a:lnTo>
                  <a:lnTo>
                    <a:pt x="0" y="63"/>
                  </a:lnTo>
                  <a:lnTo>
                    <a:pt x="14" y="120"/>
                  </a:lnTo>
                  <a:lnTo>
                    <a:pt x="249" y="58"/>
                  </a:lnTo>
                  <a:lnTo>
                    <a:pt x="269" y="29"/>
                  </a:lnTo>
                  <a:lnTo>
                    <a:pt x="249" y="58"/>
                  </a:lnTo>
                  <a:lnTo>
                    <a:pt x="259" y="53"/>
                  </a:lnTo>
                  <a:lnTo>
                    <a:pt x="269" y="43"/>
                  </a:lnTo>
                  <a:lnTo>
                    <a:pt x="269" y="34"/>
                  </a:lnTo>
                  <a:lnTo>
                    <a:pt x="269" y="19"/>
                  </a:lnTo>
                  <a:lnTo>
                    <a:pt x="264" y="10"/>
                  </a:lnTo>
                  <a:lnTo>
                    <a:pt x="254" y="5"/>
                  </a:lnTo>
                  <a:lnTo>
                    <a:pt x="245" y="0"/>
                  </a:lnTo>
                  <a:lnTo>
                    <a:pt x="230" y="0"/>
                  </a:lnTo>
                  <a:lnTo>
                    <a:pt x="21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8F8A3935-0D7C-18DA-DF63-8493820E9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7183"/>
              <a:ext cx="58" cy="331"/>
            </a:xfrm>
            <a:custGeom>
              <a:avLst/>
              <a:gdLst>
                <a:gd name="T0" fmla="*/ 43 w 58"/>
                <a:gd name="T1" fmla="*/ 4 h 331"/>
                <a:gd name="T2" fmla="*/ 0 w 58"/>
                <a:gd name="T3" fmla="*/ 28 h 331"/>
                <a:gd name="T4" fmla="*/ 0 w 58"/>
                <a:gd name="T5" fmla="*/ 331 h 331"/>
                <a:gd name="T6" fmla="*/ 58 w 58"/>
                <a:gd name="T7" fmla="*/ 331 h 331"/>
                <a:gd name="T8" fmla="*/ 58 w 58"/>
                <a:gd name="T9" fmla="*/ 28 h 331"/>
                <a:gd name="T10" fmla="*/ 10 w 58"/>
                <a:gd name="T11" fmla="*/ 52 h 331"/>
                <a:gd name="T12" fmla="*/ 58 w 58"/>
                <a:gd name="T13" fmla="*/ 28 h 331"/>
                <a:gd name="T14" fmla="*/ 58 w 58"/>
                <a:gd name="T15" fmla="*/ 19 h 331"/>
                <a:gd name="T16" fmla="*/ 48 w 58"/>
                <a:gd name="T17" fmla="*/ 9 h 331"/>
                <a:gd name="T18" fmla="*/ 38 w 58"/>
                <a:gd name="T19" fmla="*/ 0 h 331"/>
                <a:gd name="T20" fmla="*/ 29 w 58"/>
                <a:gd name="T21" fmla="*/ 0 h 331"/>
                <a:gd name="T22" fmla="*/ 19 w 58"/>
                <a:gd name="T23" fmla="*/ 0 h 331"/>
                <a:gd name="T24" fmla="*/ 10 w 58"/>
                <a:gd name="T25" fmla="*/ 9 h 331"/>
                <a:gd name="T26" fmla="*/ 0 w 58"/>
                <a:gd name="T27" fmla="*/ 19 h 331"/>
                <a:gd name="T28" fmla="*/ 0 w 58"/>
                <a:gd name="T29" fmla="*/ 28 h 331"/>
                <a:gd name="T30" fmla="*/ 43 w 58"/>
                <a:gd name="T31" fmla="*/ 4 h 3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331"/>
                <a:gd name="T50" fmla="*/ 58 w 58"/>
                <a:gd name="T51" fmla="*/ 331 h 3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331">
                  <a:moveTo>
                    <a:pt x="43" y="4"/>
                  </a:moveTo>
                  <a:lnTo>
                    <a:pt x="0" y="28"/>
                  </a:lnTo>
                  <a:lnTo>
                    <a:pt x="0" y="331"/>
                  </a:lnTo>
                  <a:lnTo>
                    <a:pt x="58" y="331"/>
                  </a:lnTo>
                  <a:lnTo>
                    <a:pt x="58" y="28"/>
                  </a:lnTo>
                  <a:lnTo>
                    <a:pt x="10" y="52"/>
                  </a:lnTo>
                  <a:lnTo>
                    <a:pt x="58" y="28"/>
                  </a:lnTo>
                  <a:lnTo>
                    <a:pt x="58" y="19"/>
                  </a:lnTo>
                  <a:lnTo>
                    <a:pt x="48" y="9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10" y="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43" y="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332FEAA2-87F4-9832-D6A8-4EE3FD249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7187"/>
              <a:ext cx="168" cy="135"/>
            </a:xfrm>
            <a:custGeom>
              <a:avLst/>
              <a:gdLst>
                <a:gd name="T0" fmla="*/ 158 w 168"/>
                <a:gd name="T1" fmla="*/ 87 h 135"/>
                <a:gd name="T2" fmla="*/ 153 w 168"/>
                <a:gd name="T3" fmla="*/ 82 h 135"/>
                <a:gd name="T4" fmla="*/ 33 w 168"/>
                <a:gd name="T5" fmla="*/ 0 h 135"/>
                <a:gd name="T6" fmla="*/ 0 w 168"/>
                <a:gd name="T7" fmla="*/ 48 h 135"/>
                <a:gd name="T8" fmla="*/ 120 w 168"/>
                <a:gd name="T9" fmla="*/ 130 h 135"/>
                <a:gd name="T10" fmla="*/ 115 w 168"/>
                <a:gd name="T11" fmla="*/ 125 h 135"/>
                <a:gd name="T12" fmla="*/ 120 w 168"/>
                <a:gd name="T13" fmla="*/ 130 h 135"/>
                <a:gd name="T14" fmla="*/ 134 w 168"/>
                <a:gd name="T15" fmla="*/ 135 h 135"/>
                <a:gd name="T16" fmla="*/ 144 w 168"/>
                <a:gd name="T17" fmla="*/ 135 h 135"/>
                <a:gd name="T18" fmla="*/ 153 w 168"/>
                <a:gd name="T19" fmla="*/ 130 h 135"/>
                <a:gd name="T20" fmla="*/ 163 w 168"/>
                <a:gd name="T21" fmla="*/ 120 h 135"/>
                <a:gd name="T22" fmla="*/ 168 w 168"/>
                <a:gd name="T23" fmla="*/ 111 h 135"/>
                <a:gd name="T24" fmla="*/ 168 w 168"/>
                <a:gd name="T25" fmla="*/ 101 h 135"/>
                <a:gd name="T26" fmla="*/ 163 w 168"/>
                <a:gd name="T27" fmla="*/ 92 h 135"/>
                <a:gd name="T28" fmla="*/ 153 w 168"/>
                <a:gd name="T29" fmla="*/ 82 h 135"/>
                <a:gd name="T30" fmla="*/ 158 w 168"/>
                <a:gd name="T31" fmla="*/ 87 h 1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8"/>
                <a:gd name="T49" fmla="*/ 0 h 135"/>
                <a:gd name="T50" fmla="*/ 168 w 168"/>
                <a:gd name="T51" fmla="*/ 135 h 1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8" h="135">
                  <a:moveTo>
                    <a:pt x="158" y="87"/>
                  </a:moveTo>
                  <a:lnTo>
                    <a:pt x="153" y="82"/>
                  </a:lnTo>
                  <a:lnTo>
                    <a:pt x="33" y="0"/>
                  </a:lnTo>
                  <a:lnTo>
                    <a:pt x="0" y="48"/>
                  </a:lnTo>
                  <a:lnTo>
                    <a:pt x="120" y="130"/>
                  </a:lnTo>
                  <a:lnTo>
                    <a:pt x="115" y="125"/>
                  </a:lnTo>
                  <a:lnTo>
                    <a:pt x="120" y="130"/>
                  </a:lnTo>
                  <a:lnTo>
                    <a:pt x="134" y="135"/>
                  </a:lnTo>
                  <a:lnTo>
                    <a:pt x="144" y="135"/>
                  </a:lnTo>
                  <a:lnTo>
                    <a:pt x="153" y="130"/>
                  </a:lnTo>
                  <a:lnTo>
                    <a:pt x="163" y="120"/>
                  </a:lnTo>
                  <a:lnTo>
                    <a:pt x="168" y="111"/>
                  </a:lnTo>
                  <a:lnTo>
                    <a:pt x="168" y="101"/>
                  </a:lnTo>
                  <a:lnTo>
                    <a:pt x="163" y="92"/>
                  </a:lnTo>
                  <a:lnTo>
                    <a:pt x="153" y="82"/>
                  </a:lnTo>
                  <a:lnTo>
                    <a:pt x="158" y="8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E2CF582D-3B92-813E-5442-C9E51F26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7274"/>
              <a:ext cx="58" cy="53"/>
            </a:xfrm>
            <a:custGeom>
              <a:avLst/>
              <a:gdLst>
                <a:gd name="T0" fmla="*/ 5 w 58"/>
                <a:gd name="T1" fmla="*/ 0 h 53"/>
                <a:gd name="T2" fmla="*/ 48 w 58"/>
                <a:gd name="T3" fmla="*/ 0 h 53"/>
                <a:gd name="T4" fmla="*/ 43 w 58"/>
                <a:gd name="T5" fmla="*/ 0 h 53"/>
                <a:gd name="T6" fmla="*/ 0 w 58"/>
                <a:gd name="T7" fmla="*/ 38 h 53"/>
                <a:gd name="T8" fmla="*/ 5 w 58"/>
                <a:gd name="T9" fmla="*/ 43 h 53"/>
                <a:gd name="T10" fmla="*/ 48 w 58"/>
                <a:gd name="T11" fmla="*/ 43 h 53"/>
                <a:gd name="T12" fmla="*/ 5 w 58"/>
                <a:gd name="T13" fmla="*/ 43 h 53"/>
                <a:gd name="T14" fmla="*/ 14 w 58"/>
                <a:gd name="T15" fmla="*/ 53 h 53"/>
                <a:gd name="T16" fmla="*/ 29 w 58"/>
                <a:gd name="T17" fmla="*/ 53 h 53"/>
                <a:gd name="T18" fmla="*/ 38 w 58"/>
                <a:gd name="T19" fmla="*/ 48 h 53"/>
                <a:gd name="T20" fmla="*/ 48 w 58"/>
                <a:gd name="T21" fmla="*/ 43 h 53"/>
                <a:gd name="T22" fmla="*/ 53 w 58"/>
                <a:gd name="T23" fmla="*/ 33 h 53"/>
                <a:gd name="T24" fmla="*/ 58 w 58"/>
                <a:gd name="T25" fmla="*/ 24 h 53"/>
                <a:gd name="T26" fmla="*/ 53 w 58"/>
                <a:gd name="T27" fmla="*/ 9 h 53"/>
                <a:gd name="T28" fmla="*/ 48 w 58"/>
                <a:gd name="T29" fmla="*/ 0 h 53"/>
                <a:gd name="T30" fmla="*/ 5 w 58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8"/>
                <a:gd name="T49" fmla="*/ 0 h 53"/>
                <a:gd name="T50" fmla="*/ 58 w 58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8" h="53">
                  <a:moveTo>
                    <a:pt x="5" y="0"/>
                  </a:moveTo>
                  <a:lnTo>
                    <a:pt x="48" y="0"/>
                  </a:lnTo>
                  <a:lnTo>
                    <a:pt x="43" y="0"/>
                  </a:lnTo>
                  <a:lnTo>
                    <a:pt x="0" y="38"/>
                  </a:lnTo>
                  <a:lnTo>
                    <a:pt x="5" y="43"/>
                  </a:lnTo>
                  <a:lnTo>
                    <a:pt x="48" y="43"/>
                  </a:lnTo>
                  <a:lnTo>
                    <a:pt x="5" y="43"/>
                  </a:lnTo>
                  <a:lnTo>
                    <a:pt x="14" y="53"/>
                  </a:lnTo>
                  <a:lnTo>
                    <a:pt x="29" y="53"/>
                  </a:lnTo>
                  <a:lnTo>
                    <a:pt x="38" y="48"/>
                  </a:lnTo>
                  <a:lnTo>
                    <a:pt x="48" y="43"/>
                  </a:lnTo>
                  <a:lnTo>
                    <a:pt x="53" y="33"/>
                  </a:lnTo>
                  <a:lnTo>
                    <a:pt x="58" y="24"/>
                  </a:lnTo>
                  <a:lnTo>
                    <a:pt x="53" y="9"/>
                  </a:lnTo>
                  <a:lnTo>
                    <a:pt x="48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30B9DB73-4E17-DAEA-2A02-0AC3D1B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7125"/>
              <a:ext cx="178" cy="192"/>
            </a:xfrm>
            <a:custGeom>
              <a:avLst/>
              <a:gdLst>
                <a:gd name="T0" fmla="*/ 178 w 178"/>
                <a:gd name="T1" fmla="*/ 29 h 192"/>
                <a:gd name="T2" fmla="*/ 125 w 178"/>
                <a:gd name="T3" fmla="*/ 10 h 192"/>
                <a:gd name="T4" fmla="*/ 0 w 178"/>
                <a:gd name="T5" fmla="*/ 149 h 192"/>
                <a:gd name="T6" fmla="*/ 43 w 178"/>
                <a:gd name="T7" fmla="*/ 192 h 192"/>
                <a:gd name="T8" fmla="*/ 168 w 178"/>
                <a:gd name="T9" fmla="*/ 48 h 192"/>
                <a:gd name="T10" fmla="*/ 115 w 178"/>
                <a:gd name="T11" fmla="*/ 29 h 192"/>
                <a:gd name="T12" fmla="*/ 168 w 178"/>
                <a:gd name="T13" fmla="*/ 48 h 192"/>
                <a:gd name="T14" fmla="*/ 178 w 178"/>
                <a:gd name="T15" fmla="*/ 38 h 192"/>
                <a:gd name="T16" fmla="*/ 178 w 178"/>
                <a:gd name="T17" fmla="*/ 29 h 192"/>
                <a:gd name="T18" fmla="*/ 173 w 178"/>
                <a:gd name="T19" fmla="*/ 14 h 192"/>
                <a:gd name="T20" fmla="*/ 168 w 178"/>
                <a:gd name="T21" fmla="*/ 10 h 192"/>
                <a:gd name="T22" fmla="*/ 158 w 178"/>
                <a:gd name="T23" fmla="*/ 0 h 192"/>
                <a:gd name="T24" fmla="*/ 149 w 178"/>
                <a:gd name="T25" fmla="*/ 0 h 192"/>
                <a:gd name="T26" fmla="*/ 134 w 178"/>
                <a:gd name="T27" fmla="*/ 0 h 192"/>
                <a:gd name="T28" fmla="*/ 125 w 178"/>
                <a:gd name="T29" fmla="*/ 10 h 192"/>
                <a:gd name="T30" fmla="*/ 178 w 178"/>
                <a:gd name="T31" fmla="*/ 29 h 1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192"/>
                <a:gd name="T50" fmla="*/ 178 w 178"/>
                <a:gd name="T51" fmla="*/ 192 h 19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192">
                  <a:moveTo>
                    <a:pt x="178" y="29"/>
                  </a:moveTo>
                  <a:lnTo>
                    <a:pt x="125" y="10"/>
                  </a:lnTo>
                  <a:lnTo>
                    <a:pt x="0" y="149"/>
                  </a:lnTo>
                  <a:lnTo>
                    <a:pt x="43" y="192"/>
                  </a:lnTo>
                  <a:lnTo>
                    <a:pt x="168" y="48"/>
                  </a:lnTo>
                  <a:lnTo>
                    <a:pt x="115" y="29"/>
                  </a:lnTo>
                  <a:lnTo>
                    <a:pt x="168" y="48"/>
                  </a:lnTo>
                  <a:lnTo>
                    <a:pt x="178" y="38"/>
                  </a:lnTo>
                  <a:lnTo>
                    <a:pt x="178" y="29"/>
                  </a:lnTo>
                  <a:lnTo>
                    <a:pt x="173" y="14"/>
                  </a:lnTo>
                  <a:lnTo>
                    <a:pt x="168" y="10"/>
                  </a:lnTo>
                  <a:lnTo>
                    <a:pt x="158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25" y="10"/>
                  </a:lnTo>
                  <a:lnTo>
                    <a:pt x="178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6F50D7AF-A200-869F-8EBE-A65E2406A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7154"/>
              <a:ext cx="63" cy="302"/>
            </a:xfrm>
            <a:custGeom>
              <a:avLst/>
              <a:gdLst>
                <a:gd name="T0" fmla="*/ 24 w 63"/>
                <a:gd name="T1" fmla="*/ 245 h 302"/>
                <a:gd name="T2" fmla="*/ 63 w 63"/>
                <a:gd name="T3" fmla="*/ 274 h 302"/>
                <a:gd name="T4" fmla="*/ 63 w 63"/>
                <a:gd name="T5" fmla="*/ 0 h 302"/>
                <a:gd name="T6" fmla="*/ 0 w 63"/>
                <a:gd name="T7" fmla="*/ 0 h 302"/>
                <a:gd name="T8" fmla="*/ 0 w 63"/>
                <a:gd name="T9" fmla="*/ 274 h 302"/>
                <a:gd name="T10" fmla="*/ 38 w 63"/>
                <a:gd name="T11" fmla="*/ 302 h 302"/>
                <a:gd name="T12" fmla="*/ 0 w 63"/>
                <a:gd name="T13" fmla="*/ 274 h 302"/>
                <a:gd name="T14" fmla="*/ 5 w 63"/>
                <a:gd name="T15" fmla="*/ 288 h 302"/>
                <a:gd name="T16" fmla="*/ 10 w 63"/>
                <a:gd name="T17" fmla="*/ 298 h 302"/>
                <a:gd name="T18" fmla="*/ 19 w 63"/>
                <a:gd name="T19" fmla="*/ 302 h 302"/>
                <a:gd name="T20" fmla="*/ 34 w 63"/>
                <a:gd name="T21" fmla="*/ 302 h 302"/>
                <a:gd name="T22" fmla="*/ 43 w 63"/>
                <a:gd name="T23" fmla="*/ 302 h 302"/>
                <a:gd name="T24" fmla="*/ 53 w 63"/>
                <a:gd name="T25" fmla="*/ 298 h 302"/>
                <a:gd name="T26" fmla="*/ 58 w 63"/>
                <a:gd name="T27" fmla="*/ 288 h 302"/>
                <a:gd name="T28" fmla="*/ 63 w 63"/>
                <a:gd name="T29" fmla="*/ 274 h 302"/>
                <a:gd name="T30" fmla="*/ 24 w 63"/>
                <a:gd name="T31" fmla="*/ 245 h 3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302"/>
                <a:gd name="T50" fmla="*/ 63 w 63"/>
                <a:gd name="T51" fmla="*/ 302 h 3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302">
                  <a:moveTo>
                    <a:pt x="24" y="245"/>
                  </a:moveTo>
                  <a:lnTo>
                    <a:pt x="63" y="274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74"/>
                  </a:lnTo>
                  <a:lnTo>
                    <a:pt x="38" y="302"/>
                  </a:lnTo>
                  <a:lnTo>
                    <a:pt x="0" y="274"/>
                  </a:lnTo>
                  <a:lnTo>
                    <a:pt x="5" y="288"/>
                  </a:lnTo>
                  <a:lnTo>
                    <a:pt x="10" y="298"/>
                  </a:lnTo>
                  <a:lnTo>
                    <a:pt x="19" y="302"/>
                  </a:lnTo>
                  <a:lnTo>
                    <a:pt x="34" y="302"/>
                  </a:lnTo>
                  <a:lnTo>
                    <a:pt x="43" y="302"/>
                  </a:lnTo>
                  <a:lnTo>
                    <a:pt x="53" y="298"/>
                  </a:lnTo>
                  <a:lnTo>
                    <a:pt x="58" y="288"/>
                  </a:lnTo>
                  <a:lnTo>
                    <a:pt x="63" y="274"/>
                  </a:lnTo>
                  <a:lnTo>
                    <a:pt x="24" y="24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3C7EF915-3BC3-425C-C48F-B20CF174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7029"/>
              <a:ext cx="643" cy="912"/>
            </a:xfrm>
            <a:custGeom>
              <a:avLst/>
              <a:gdLst>
                <a:gd name="T0" fmla="*/ 639 w 643"/>
                <a:gd name="T1" fmla="*/ 0 h 912"/>
                <a:gd name="T2" fmla="*/ 639 w 643"/>
                <a:gd name="T3" fmla="*/ 0 h 912"/>
                <a:gd name="T4" fmla="*/ 643 w 643"/>
                <a:gd name="T5" fmla="*/ 0 h 912"/>
                <a:gd name="T6" fmla="*/ 643 w 643"/>
                <a:gd name="T7" fmla="*/ 739 h 912"/>
                <a:gd name="T8" fmla="*/ 408 w 643"/>
                <a:gd name="T9" fmla="*/ 811 h 912"/>
                <a:gd name="T10" fmla="*/ 408 w 643"/>
                <a:gd name="T11" fmla="*/ 600 h 912"/>
                <a:gd name="T12" fmla="*/ 4 w 643"/>
                <a:gd name="T13" fmla="*/ 907 h 912"/>
                <a:gd name="T14" fmla="*/ 0 w 643"/>
                <a:gd name="T15" fmla="*/ 912 h 912"/>
                <a:gd name="T16" fmla="*/ 0 w 643"/>
                <a:gd name="T17" fmla="*/ 139 h 912"/>
                <a:gd name="T18" fmla="*/ 235 w 643"/>
                <a:gd name="T19" fmla="*/ 67 h 912"/>
                <a:gd name="T20" fmla="*/ 235 w 643"/>
                <a:gd name="T21" fmla="*/ 312 h 912"/>
                <a:gd name="T22" fmla="*/ 639 w 643"/>
                <a:gd name="T23" fmla="*/ 0 h 9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3"/>
                <a:gd name="T37" fmla="*/ 0 h 912"/>
                <a:gd name="T38" fmla="*/ 643 w 643"/>
                <a:gd name="T39" fmla="*/ 912 h 9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3" h="912">
                  <a:moveTo>
                    <a:pt x="639" y="0"/>
                  </a:moveTo>
                  <a:lnTo>
                    <a:pt x="639" y="0"/>
                  </a:lnTo>
                  <a:lnTo>
                    <a:pt x="643" y="0"/>
                  </a:lnTo>
                  <a:lnTo>
                    <a:pt x="643" y="739"/>
                  </a:lnTo>
                  <a:lnTo>
                    <a:pt x="408" y="811"/>
                  </a:lnTo>
                  <a:lnTo>
                    <a:pt x="408" y="600"/>
                  </a:lnTo>
                  <a:lnTo>
                    <a:pt x="4" y="907"/>
                  </a:lnTo>
                  <a:lnTo>
                    <a:pt x="0" y="912"/>
                  </a:lnTo>
                  <a:lnTo>
                    <a:pt x="0" y="139"/>
                  </a:lnTo>
                  <a:lnTo>
                    <a:pt x="235" y="67"/>
                  </a:lnTo>
                  <a:lnTo>
                    <a:pt x="235" y="312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39BDB178-9735-C554-4AE3-7BFB2DE53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5"/>
              <a:ext cx="57" cy="53"/>
            </a:xfrm>
            <a:custGeom>
              <a:avLst/>
              <a:gdLst>
                <a:gd name="T0" fmla="*/ 9 w 57"/>
                <a:gd name="T1" fmla="*/ 0 h 53"/>
                <a:gd name="T2" fmla="*/ 57 w 57"/>
                <a:gd name="T3" fmla="*/ 24 h 53"/>
                <a:gd name="T4" fmla="*/ 57 w 57"/>
                <a:gd name="T5" fmla="*/ 24 h 53"/>
                <a:gd name="T6" fmla="*/ 0 w 57"/>
                <a:gd name="T7" fmla="*/ 24 h 53"/>
                <a:gd name="T8" fmla="*/ 0 w 57"/>
                <a:gd name="T9" fmla="*/ 24 h 53"/>
                <a:gd name="T10" fmla="*/ 48 w 57"/>
                <a:gd name="T11" fmla="*/ 48 h 53"/>
                <a:gd name="T12" fmla="*/ 0 w 57"/>
                <a:gd name="T13" fmla="*/ 24 h 53"/>
                <a:gd name="T14" fmla="*/ 0 w 57"/>
                <a:gd name="T15" fmla="*/ 38 h 53"/>
                <a:gd name="T16" fmla="*/ 9 w 57"/>
                <a:gd name="T17" fmla="*/ 48 h 53"/>
                <a:gd name="T18" fmla="*/ 19 w 57"/>
                <a:gd name="T19" fmla="*/ 53 h 53"/>
                <a:gd name="T20" fmla="*/ 29 w 57"/>
                <a:gd name="T21" fmla="*/ 53 h 53"/>
                <a:gd name="T22" fmla="*/ 38 w 57"/>
                <a:gd name="T23" fmla="*/ 53 h 53"/>
                <a:gd name="T24" fmla="*/ 48 w 57"/>
                <a:gd name="T25" fmla="*/ 48 h 53"/>
                <a:gd name="T26" fmla="*/ 57 w 57"/>
                <a:gd name="T27" fmla="*/ 38 h 53"/>
                <a:gd name="T28" fmla="*/ 57 w 57"/>
                <a:gd name="T29" fmla="*/ 24 h 53"/>
                <a:gd name="T30" fmla="*/ 9 w 57"/>
                <a:gd name="T31" fmla="*/ 0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"/>
                <a:gd name="T49" fmla="*/ 0 h 53"/>
                <a:gd name="T50" fmla="*/ 57 w 57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" h="53">
                  <a:moveTo>
                    <a:pt x="9" y="0"/>
                  </a:moveTo>
                  <a:lnTo>
                    <a:pt x="57" y="24"/>
                  </a:lnTo>
                  <a:lnTo>
                    <a:pt x="0" y="24"/>
                  </a:lnTo>
                  <a:lnTo>
                    <a:pt x="48" y="48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9" y="48"/>
                  </a:lnTo>
                  <a:lnTo>
                    <a:pt x="19" y="53"/>
                  </a:lnTo>
                  <a:lnTo>
                    <a:pt x="29" y="53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57" y="38"/>
                  </a:lnTo>
                  <a:lnTo>
                    <a:pt x="57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2FBFB22D-CF6A-A950-F70D-7026300F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00"/>
              <a:ext cx="62" cy="53"/>
            </a:xfrm>
            <a:custGeom>
              <a:avLst/>
              <a:gdLst>
                <a:gd name="T0" fmla="*/ 62 w 62"/>
                <a:gd name="T1" fmla="*/ 29 h 53"/>
                <a:gd name="T2" fmla="*/ 9 w 62"/>
                <a:gd name="T3" fmla="*/ 5 h 53"/>
                <a:gd name="T4" fmla="*/ 9 w 62"/>
                <a:gd name="T5" fmla="*/ 5 h 53"/>
                <a:gd name="T6" fmla="*/ 48 w 62"/>
                <a:gd name="T7" fmla="*/ 53 h 53"/>
                <a:gd name="T8" fmla="*/ 53 w 62"/>
                <a:gd name="T9" fmla="*/ 53 h 53"/>
                <a:gd name="T10" fmla="*/ 0 w 62"/>
                <a:gd name="T11" fmla="*/ 29 h 53"/>
                <a:gd name="T12" fmla="*/ 53 w 62"/>
                <a:gd name="T13" fmla="*/ 53 h 53"/>
                <a:gd name="T14" fmla="*/ 57 w 62"/>
                <a:gd name="T15" fmla="*/ 39 h 53"/>
                <a:gd name="T16" fmla="*/ 62 w 62"/>
                <a:gd name="T17" fmla="*/ 29 h 53"/>
                <a:gd name="T18" fmla="*/ 57 w 62"/>
                <a:gd name="T19" fmla="*/ 19 h 53"/>
                <a:gd name="T20" fmla="*/ 53 w 62"/>
                <a:gd name="T21" fmla="*/ 10 h 53"/>
                <a:gd name="T22" fmla="*/ 48 w 62"/>
                <a:gd name="T23" fmla="*/ 0 h 53"/>
                <a:gd name="T24" fmla="*/ 33 w 62"/>
                <a:gd name="T25" fmla="*/ 0 h 53"/>
                <a:gd name="T26" fmla="*/ 24 w 62"/>
                <a:gd name="T27" fmla="*/ 0 h 53"/>
                <a:gd name="T28" fmla="*/ 9 w 62"/>
                <a:gd name="T29" fmla="*/ 5 h 53"/>
                <a:gd name="T30" fmla="*/ 62 w 62"/>
                <a:gd name="T31" fmla="*/ 29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3"/>
                <a:gd name="T50" fmla="*/ 62 w 62"/>
                <a:gd name="T51" fmla="*/ 53 h 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3">
                  <a:moveTo>
                    <a:pt x="62" y="29"/>
                  </a:moveTo>
                  <a:lnTo>
                    <a:pt x="9" y="5"/>
                  </a:lnTo>
                  <a:lnTo>
                    <a:pt x="48" y="53"/>
                  </a:lnTo>
                  <a:lnTo>
                    <a:pt x="53" y="53"/>
                  </a:lnTo>
                  <a:lnTo>
                    <a:pt x="0" y="29"/>
                  </a:lnTo>
                  <a:lnTo>
                    <a:pt x="53" y="53"/>
                  </a:lnTo>
                  <a:lnTo>
                    <a:pt x="57" y="39"/>
                  </a:lnTo>
                  <a:lnTo>
                    <a:pt x="62" y="29"/>
                  </a:lnTo>
                  <a:lnTo>
                    <a:pt x="57" y="19"/>
                  </a:lnTo>
                  <a:lnTo>
                    <a:pt x="53" y="1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9" y="5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557010BA-B70C-4175-3945-C6282A6D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7029"/>
              <a:ext cx="62" cy="768"/>
            </a:xfrm>
            <a:custGeom>
              <a:avLst/>
              <a:gdLst>
                <a:gd name="T0" fmla="*/ 38 w 62"/>
                <a:gd name="T1" fmla="*/ 768 h 768"/>
                <a:gd name="T2" fmla="*/ 62 w 62"/>
                <a:gd name="T3" fmla="*/ 739 h 768"/>
                <a:gd name="T4" fmla="*/ 62 w 62"/>
                <a:gd name="T5" fmla="*/ 0 h 768"/>
                <a:gd name="T6" fmla="*/ 0 w 62"/>
                <a:gd name="T7" fmla="*/ 0 h 768"/>
                <a:gd name="T8" fmla="*/ 0 w 62"/>
                <a:gd name="T9" fmla="*/ 739 h 768"/>
                <a:gd name="T10" fmla="*/ 24 w 62"/>
                <a:gd name="T11" fmla="*/ 711 h 768"/>
                <a:gd name="T12" fmla="*/ 0 w 62"/>
                <a:gd name="T13" fmla="*/ 739 h 768"/>
                <a:gd name="T14" fmla="*/ 4 w 62"/>
                <a:gd name="T15" fmla="*/ 754 h 768"/>
                <a:gd name="T16" fmla="*/ 9 w 62"/>
                <a:gd name="T17" fmla="*/ 763 h 768"/>
                <a:gd name="T18" fmla="*/ 19 w 62"/>
                <a:gd name="T19" fmla="*/ 768 h 768"/>
                <a:gd name="T20" fmla="*/ 33 w 62"/>
                <a:gd name="T21" fmla="*/ 768 h 768"/>
                <a:gd name="T22" fmla="*/ 43 w 62"/>
                <a:gd name="T23" fmla="*/ 768 h 768"/>
                <a:gd name="T24" fmla="*/ 53 w 62"/>
                <a:gd name="T25" fmla="*/ 763 h 768"/>
                <a:gd name="T26" fmla="*/ 57 w 62"/>
                <a:gd name="T27" fmla="*/ 754 h 768"/>
                <a:gd name="T28" fmla="*/ 62 w 62"/>
                <a:gd name="T29" fmla="*/ 739 h 768"/>
                <a:gd name="T30" fmla="*/ 38 w 62"/>
                <a:gd name="T31" fmla="*/ 768 h 7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768"/>
                <a:gd name="T50" fmla="*/ 62 w 62"/>
                <a:gd name="T51" fmla="*/ 768 h 7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768">
                  <a:moveTo>
                    <a:pt x="38" y="768"/>
                  </a:moveTo>
                  <a:lnTo>
                    <a:pt x="62" y="739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739"/>
                  </a:lnTo>
                  <a:lnTo>
                    <a:pt x="24" y="711"/>
                  </a:lnTo>
                  <a:lnTo>
                    <a:pt x="0" y="739"/>
                  </a:lnTo>
                  <a:lnTo>
                    <a:pt x="4" y="754"/>
                  </a:lnTo>
                  <a:lnTo>
                    <a:pt x="9" y="763"/>
                  </a:lnTo>
                  <a:lnTo>
                    <a:pt x="19" y="768"/>
                  </a:lnTo>
                  <a:lnTo>
                    <a:pt x="33" y="768"/>
                  </a:lnTo>
                  <a:lnTo>
                    <a:pt x="43" y="768"/>
                  </a:lnTo>
                  <a:lnTo>
                    <a:pt x="53" y="763"/>
                  </a:lnTo>
                  <a:lnTo>
                    <a:pt x="57" y="754"/>
                  </a:lnTo>
                  <a:lnTo>
                    <a:pt x="62" y="739"/>
                  </a:lnTo>
                  <a:lnTo>
                    <a:pt x="38" y="76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76595F80-65A5-0B73-981A-BD862C8D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740"/>
              <a:ext cx="269" cy="129"/>
            </a:xfrm>
            <a:custGeom>
              <a:avLst/>
              <a:gdLst>
                <a:gd name="T0" fmla="*/ 0 w 269"/>
                <a:gd name="T1" fmla="*/ 100 h 129"/>
                <a:gd name="T2" fmla="*/ 39 w 269"/>
                <a:gd name="T3" fmla="*/ 129 h 129"/>
                <a:gd name="T4" fmla="*/ 269 w 269"/>
                <a:gd name="T5" fmla="*/ 57 h 129"/>
                <a:gd name="T6" fmla="*/ 255 w 269"/>
                <a:gd name="T7" fmla="*/ 0 h 129"/>
                <a:gd name="T8" fmla="*/ 19 w 269"/>
                <a:gd name="T9" fmla="*/ 72 h 129"/>
                <a:gd name="T10" fmla="*/ 63 w 269"/>
                <a:gd name="T11" fmla="*/ 100 h 129"/>
                <a:gd name="T12" fmla="*/ 19 w 269"/>
                <a:gd name="T13" fmla="*/ 72 h 129"/>
                <a:gd name="T14" fmla="*/ 10 w 269"/>
                <a:gd name="T15" fmla="*/ 76 h 129"/>
                <a:gd name="T16" fmla="*/ 5 w 269"/>
                <a:gd name="T17" fmla="*/ 86 h 129"/>
                <a:gd name="T18" fmla="*/ 0 w 269"/>
                <a:gd name="T19" fmla="*/ 100 h 129"/>
                <a:gd name="T20" fmla="*/ 0 w 269"/>
                <a:gd name="T21" fmla="*/ 110 h 129"/>
                <a:gd name="T22" fmla="*/ 5 w 269"/>
                <a:gd name="T23" fmla="*/ 120 h 129"/>
                <a:gd name="T24" fmla="*/ 14 w 269"/>
                <a:gd name="T25" fmla="*/ 124 h 129"/>
                <a:gd name="T26" fmla="*/ 24 w 269"/>
                <a:gd name="T27" fmla="*/ 129 h 129"/>
                <a:gd name="T28" fmla="*/ 39 w 269"/>
                <a:gd name="T29" fmla="*/ 129 h 129"/>
                <a:gd name="T30" fmla="*/ 0 w 269"/>
                <a:gd name="T31" fmla="*/ 100 h 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69"/>
                <a:gd name="T49" fmla="*/ 0 h 129"/>
                <a:gd name="T50" fmla="*/ 269 w 269"/>
                <a:gd name="T51" fmla="*/ 129 h 1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69" h="129">
                  <a:moveTo>
                    <a:pt x="0" y="100"/>
                  </a:moveTo>
                  <a:lnTo>
                    <a:pt x="39" y="129"/>
                  </a:lnTo>
                  <a:lnTo>
                    <a:pt x="269" y="57"/>
                  </a:lnTo>
                  <a:lnTo>
                    <a:pt x="255" y="0"/>
                  </a:lnTo>
                  <a:lnTo>
                    <a:pt x="19" y="72"/>
                  </a:lnTo>
                  <a:lnTo>
                    <a:pt x="63" y="100"/>
                  </a:lnTo>
                  <a:lnTo>
                    <a:pt x="19" y="72"/>
                  </a:lnTo>
                  <a:lnTo>
                    <a:pt x="10" y="76"/>
                  </a:lnTo>
                  <a:lnTo>
                    <a:pt x="5" y="86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5" y="120"/>
                  </a:lnTo>
                  <a:lnTo>
                    <a:pt x="14" y="124"/>
                  </a:lnTo>
                  <a:lnTo>
                    <a:pt x="24" y="129"/>
                  </a:lnTo>
                  <a:lnTo>
                    <a:pt x="39" y="129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19B585D3-67E7-0915-2982-78444EF0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7596"/>
              <a:ext cx="63" cy="244"/>
            </a:xfrm>
            <a:custGeom>
              <a:avLst/>
              <a:gdLst>
                <a:gd name="T0" fmla="*/ 48 w 63"/>
                <a:gd name="T1" fmla="*/ 57 h 244"/>
                <a:gd name="T2" fmla="*/ 0 w 63"/>
                <a:gd name="T3" fmla="*/ 33 h 244"/>
                <a:gd name="T4" fmla="*/ 0 w 63"/>
                <a:gd name="T5" fmla="*/ 244 h 244"/>
                <a:gd name="T6" fmla="*/ 63 w 63"/>
                <a:gd name="T7" fmla="*/ 244 h 244"/>
                <a:gd name="T8" fmla="*/ 63 w 63"/>
                <a:gd name="T9" fmla="*/ 33 h 244"/>
                <a:gd name="T10" fmla="*/ 10 w 63"/>
                <a:gd name="T11" fmla="*/ 9 h 244"/>
                <a:gd name="T12" fmla="*/ 63 w 63"/>
                <a:gd name="T13" fmla="*/ 33 h 244"/>
                <a:gd name="T14" fmla="*/ 58 w 63"/>
                <a:gd name="T15" fmla="*/ 19 h 244"/>
                <a:gd name="T16" fmla="*/ 53 w 63"/>
                <a:gd name="T17" fmla="*/ 9 h 244"/>
                <a:gd name="T18" fmla="*/ 43 w 63"/>
                <a:gd name="T19" fmla="*/ 4 h 244"/>
                <a:gd name="T20" fmla="*/ 29 w 63"/>
                <a:gd name="T21" fmla="*/ 0 h 244"/>
                <a:gd name="T22" fmla="*/ 19 w 63"/>
                <a:gd name="T23" fmla="*/ 4 h 244"/>
                <a:gd name="T24" fmla="*/ 10 w 63"/>
                <a:gd name="T25" fmla="*/ 9 h 244"/>
                <a:gd name="T26" fmla="*/ 5 w 63"/>
                <a:gd name="T27" fmla="*/ 19 h 244"/>
                <a:gd name="T28" fmla="*/ 0 w 63"/>
                <a:gd name="T29" fmla="*/ 33 h 244"/>
                <a:gd name="T30" fmla="*/ 48 w 63"/>
                <a:gd name="T31" fmla="*/ 57 h 2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44"/>
                <a:gd name="T50" fmla="*/ 63 w 63"/>
                <a:gd name="T51" fmla="*/ 244 h 2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44">
                  <a:moveTo>
                    <a:pt x="48" y="57"/>
                  </a:moveTo>
                  <a:lnTo>
                    <a:pt x="0" y="33"/>
                  </a:lnTo>
                  <a:lnTo>
                    <a:pt x="0" y="244"/>
                  </a:lnTo>
                  <a:lnTo>
                    <a:pt x="63" y="244"/>
                  </a:lnTo>
                  <a:lnTo>
                    <a:pt x="63" y="33"/>
                  </a:lnTo>
                  <a:lnTo>
                    <a:pt x="10" y="9"/>
                  </a:lnTo>
                  <a:lnTo>
                    <a:pt x="63" y="33"/>
                  </a:lnTo>
                  <a:lnTo>
                    <a:pt x="58" y="19"/>
                  </a:lnTo>
                  <a:lnTo>
                    <a:pt x="53" y="9"/>
                  </a:lnTo>
                  <a:lnTo>
                    <a:pt x="43" y="4"/>
                  </a:lnTo>
                  <a:lnTo>
                    <a:pt x="29" y="0"/>
                  </a:lnTo>
                  <a:lnTo>
                    <a:pt x="19" y="4"/>
                  </a:lnTo>
                  <a:lnTo>
                    <a:pt x="10" y="9"/>
                  </a:lnTo>
                  <a:lnTo>
                    <a:pt x="5" y="19"/>
                  </a:lnTo>
                  <a:lnTo>
                    <a:pt x="0" y="33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FB504BF6-1961-BD45-FE3A-2A820FD0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7605"/>
              <a:ext cx="452" cy="365"/>
            </a:xfrm>
            <a:custGeom>
              <a:avLst/>
              <a:gdLst>
                <a:gd name="T0" fmla="*/ 49 w 452"/>
                <a:gd name="T1" fmla="*/ 355 h 365"/>
                <a:gd name="T2" fmla="*/ 49 w 452"/>
                <a:gd name="T3" fmla="*/ 355 h 365"/>
                <a:gd name="T4" fmla="*/ 452 w 452"/>
                <a:gd name="T5" fmla="*/ 48 h 365"/>
                <a:gd name="T6" fmla="*/ 414 w 452"/>
                <a:gd name="T7" fmla="*/ 0 h 365"/>
                <a:gd name="T8" fmla="*/ 10 w 452"/>
                <a:gd name="T9" fmla="*/ 312 h 365"/>
                <a:gd name="T10" fmla="*/ 10 w 452"/>
                <a:gd name="T11" fmla="*/ 312 h 365"/>
                <a:gd name="T12" fmla="*/ 10 w 452"/>
                <a:gd name="T13" fmla="*/ 312 h 365"/>
                <a:gd name="T14" fmla="*/ 0 w 452"/>
                <a:gd name="T15" fmla="*/ 322 h 365"/>
                <a:gd name="T16" fmla="*/ 0 w 452"/>
                <a:gd name="T17" fmla="*/ 331 h 365"/>
                <a:gd name="T18" fmla="*/ 0 w 452"/>
                <a:gd name="T19" fmla="*/ 341 h 365"/>
                <a:gd name="T20" fmla="*/ 5 w 452"/>
                <a:gd name="T21" fmla="*/ 351 h 365"/>
                <a:gd name="T22" fmla="*/ 15 w 452"/>
                <a:gd name="T23" fmla="*/ 360 h 365"/>
                <a:gd name="T24" fmla="*/ 25 w 452"/>
                <a:gd name="T25" fmla="*/ 365 h 365"/>
                <a:gd name="T26" fmla="*/ 34 w 452"/>
                <a:gd name="T27" fmla="*/ 365 h 365"/>
                <a:gd name="T28" fmla="*/ 49 w 452"/>
                <a:gd name="T29" fmla="*/ 355 h 3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2"/>
                <a:gd name="T46" fmla="*/ 0 h 365"/>
                <a:gd name="T47" fmla="*/ 452 w 452"/>
                <a:gd name="T48" fmla="*/ 365 h 3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2" h="365">
                  <a:moveTo>
                    <a:pt x="49" y="355"/>
                  </a:moveTo>
                  <a:lnTo>
                    <a:pt x="49" y="355"/>
                  </a:lnTo>
                  <a:lnTo>
                    <a:pt x="452" y="48"/>
                  </a:lnTo>
                  <a:lnTo>
                    <a:pt x="414" y="0"/>
                  </a:lnTo>
                  <a:lnTo>
                    <a:pt x="10" y="312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5" y="351"/>
                  </a:lnTo>
                  <a:lnTo>
                    <a:pt x="15" y="360"/>
                  </a:lnTo>
                  <a:lnTo>
                    <a:pt x="25" y="365"/>
                  </a:lnTo>
                  <a:lnTo>
                    <a:pt x="34" y="365"/>
                  </a:lnTo>
                  <a:lnTo>
                    <a:pt x="4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6F68498-C778-344D-7B5F-CE9568F93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917"/>
              <a:ext cx="62" cy="58"/>
            </a:xfrm>
            <a:custGeom>
              <a:avLst/>
              <a:gdLst>
                <a:gd name="T0" fmla="*/ 0 w 62"/>
                <a:gd name="T1" fmla="*/ 24 h 58"/>
                <a:gd name="T2" fmla="*/ 48 w 62"/>
                <a:gd name="T3" fmla="*/ 48 h 58"/>
                <a:gd name="T4" fmla="*/ 53 w 62"/>
                <a:gd name="T5" fmla="*/ 43 h 58"/>
                <a:gd name="T6" fmla="*/ 14 w 62"/>
                <a:gd name="T7" fmla="*/ 0 h 58"/>
                <a:gd name="T8" fmla="*/ 9 w 62"/>
                <a:gd name="T9" fmla="*/ 5 h 58"/>
                <a:gd name="T10" fmla="*/ 62 w 62"/>
                <a:gd name="T11" fmla="*/ 24 h 58"/>
                <a:gd name="T12" fmla="*/ 9 w 62"/>
                <a:gd name="T13" fmla="*/ 5 h 58"/>
                <a:gd name="T14" fmla="*/ 0 w 62"/>
                <a:gd name="T15" fmla="*/ 15 h 58"/>
                <a:gd name="T16" fmla="*/ 0 w 62"/>
                <a:gd name="T17" fmla="*/ 24 h 58"/>
                <a:gd name="T18" fmla="*/ 0 w 62"/>
                <a:gd name="T19" fmla="*/ 34 h 58"/>
                <a:gd name="T20" fmla="*/ 9 w 62"/>
                <a:gd name="T21" fmla="*/ 43 h 58"/>
                <a:gd name="T22" fmla="*/ 14 w 62"/>
                <a:gd name="T23" fmla="*/ 53 h 58"/>
                <a:gd name="T24" fmla="*/ 29 w 62"/>
                <a:gd name="T25" fmla="*/ 58 h 58"/>
                <a:gd name="T26" fmla="*/ 38 w 62"/>
                <a:gd name="T27" fmla="*/ 53 h 58"/>
                <a:gd name="T28" fmla="*/ 48 w 62"/>
                <a:gd name="T29" fmla="*/ 48 h 58"/>
                <a:gd name="T30" fmla="*/ 0 w 62"/>
                <a:gd name="T31" fmla="*/ 24 h 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58"/>
                <a:gd name="T50" fmla="*/ 62 w 62"/>
                <a:gd name="T51" fmla="*/ 58 h 5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58">
                  <a:moveTo>
                    <a:pt x="0" y="24"/>
                  </a:moveTo>
                  <a:lnTo>
                    <a:pt x="48" y="48"/>
                  </a:lnTo>
                  <a:lnTo>
                    <a:pt x="53" y="43"/>
                  </a:lnTo>
                  <a:lnTo>
                    <a:pt x="14" y="0"/>
                  </a:lnTo>
                  <a:lnTo>
                    <a:pt x="9" y="5"/>
                  </a:lnTo>
                  <a:lnTo>
                    <a:pt x="62" y="24"/>
                  </a:lnTo>
                  <a:lnTo>
                    <a:pt x="9" y="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9" y="43"/>
                  </a:lnTo>
                  <a:lnTo>
                    <a:pt x="14" y="53"/>
                  </a:lnTo>
                  <a:lnTo>
                    <a:pt x="29" y="58"/>
                  </a:lnTo>
                  <a:lnTo>
                    <a:pt x="38" y="53"/>
                  </a:lnTo>
                  <a:lnTo>
                    <a:pt x="48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82B8366E-3947-A73F-6234-368E7FCAB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7139"/>
              <a:ext cx="62" cy="802"/>
            </a:xfrm>
            <a:custGeom>
              <a:avLst/>
              <a:gdLst>
                <a:gd name="T0" fmla="*/ 19 w 62"/>
                <a:gd name="T1" fmla="*/ 0 h 802"/>
                <a:gd name="T2" fmla="*/ 0 w 62"/>
                <a:gd name="T3" fmla="*/ 29 h 802"/>
                <a:gd name="T4" fmla="*/ 0 w 62"/>
                <a:gd name="T5" fmla="*/ 802 h 802"/>
                <a:gd name="T6" fmla="*/ 62 w 62"/>
                <a:gd name="T7" fmla="*/ 802 h 802"/>
                <a:gd name="T8" fmla="*/ 62 w 62"/>
                <a:gd name="T9" fmla="*/ 29 h 802"/>
                <a:gd name="T10" fmla="*/ 38 w 62"/>
                <a:gd name="T11" fmla="*/ 58 h 802"/>
                <a:gd name="T12" fmla="*/ 62 w 62"/>
                <a:gd name="T13" fmla="*/ 29 h 802"/>
                <a:gd name="T14" fmla="*/ 57 w 62"/>
                <a:gd name="T15" fmla="*/ 15 h 802"/>
                <a:gd name="T16" fmla="*/ 53 w 62"/>
                <a:gd name="T17" fmla="*/ 10 h 802"/>
                <a:gd name="T18" fmla="*/ 43 w 62"/>
                <a:gd name="T19" fmla="*/ 0 h 802"/>
                <a:gd name="T20" fmla="*/ 29 w 62"/>
                <a:gd name="T21" fmla="*/ 0 h 802"/>
                <a:gd name="T22" fmla="*/ 19 w 62"/>
                <a:gd name="T23" fmla="*/ 0 h 802"/>
                <a:gd name="T24" fmla="*/ 9 w 62"/>
                <a:gd name="T25" fmla="*/ 10 h 802"/>
                <a:gd name="T26" fmla="*/ 4 w 62"/>
                <a:gd name="T27" fmla="*/ 15 h 802"/>
                <a:gd name="T28" fmla="*/ 0 w 62"/>
                <a:gd name="T29" fmla="*/ 29 h 802"/>
                <a:gd name="T30" fmla="*/ 19 w 62"/>
                <a:gd name="T31" fmla="*/ 0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"/>
                <a:gd name="T49" fmla="*/ 0 h 802"/>
                <a:gd name="T50" fmla="*/ 62 w 62"/>
                <a:gd name="T51" fmla="*/ 802 h 8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" h="802">
                  <a:moveTo>
                    <a:pt x="19" y="0"/>
                  </a:moveTo>
                  <a:lnTo>
                    <a:pt x="0" y="29"/>
                  </a:lnTo>
                  <a:lnTo>
                    <a:pt x="0" y="802"/>
                  </a:lnTo>
                  <a:lnTo>
                    <a:pt x="62" y="802"/>
                  </a:lnTo>
                  <a:lnTo>
                    <a:pt x="62" y="29"/>
                  </a:lnTo>
                  <a:lnTo>
                    <a:pt x="38" y="58"/>
                  </a:lnTo>
                  <a:lnTo>
                    <a:pt x="62" y="29"/>
                  </a:lnTo>
                  <a:lnTo>
                    <a:pt x="57" y="15"/>
                  </a:lnTo>
                  <a:lnTo>
                    <a:pt x="53" y="1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9" y="10"/>
                  </a:lnTo>
                  <a:lnTo>
                    <a:pt x="4" y="15"/>
                  </a:lnTo>
                  <a:lnTo>
                    <a:pt x="0" y="2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F7EB4D10-7C2E-D49E-2D75-2FD6EB25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7067"/>
              <a:ext cx="274" cy="130"/>
            </a:xfrm>
            <a:custGeom>
              <a:avLst/>
              <a:gdLst>
                <a:gd name="T0" fmla="*/ 274 w 274"/>
                <a:gd name="T1" fmla="*/ 29 h 130"/>
                <a:gd name="T2" fmla="*/ 235 w 274"/>
                <a:gd name="T3" fmla="*/ 0 h 130"/>
                <a:gd name="T4" fmla="*/ 0 w 274"/>
                <a:gd name="T5" fmla="*/ 72 h 130"/>
                <a:gd name="T6" fmla="*/ 19 w 274"/>
                <a:gd name="T7" fmla="*/ 130 h 130"/>
                <a:gd name="T8" fmla="*/ 250 w 274"/>
                <a:gd name="T9" fmla="*/ 58 h 130"/>
                <a:gd name="T10" fmla="*/ 211 w 274"/>
                <a:gd name="T11" fmla="*/ 29 h 130"/>
                <a:gd name="T12" fmla="*/ 250 w 274"/>
                <a:gd name="T13" fmla="*/ 58 h 130"/>
                <a:gd name="T14" fmla="*/ 264 w 274"/>
                <a:gd name="T15" fmla="*/ 53 h 130"/>
                <a:gd name="T16" fmla="*/ 269 w 274"/>
                <a:gd name="T17" fmla="*/ 44 h 130"/>
                <a:gd name="T18" fmla="*/ 274 w 274"/>
                <a:gd name="T19" fmla="*/ 29 h 130"/>
                <a:gd name="T20" fmla="*/ 269 w 274"/>
                <a:gd name="T21" fmla="*/ 20 h 130"/>
                <a:gd name="T22" fmla="*/ 264 w 274"/>
                <a:gd name="T23" fmla="*/ 10 h 130"/>
                <a:gd name="T24" fmla="*/ 259 w 274"/>
                <a:gd name="T25" fmla="*/ 5 h 130"/>
                <a:gd name="T26" fmla="*/ 245 w 274"/>
                <a:gd name="T27" fmla="*/ 0 h 130"/>
                <a:gd name="T28" fmla="*/ 235 w 274"/>
                <a:gd name="T29" fmla="*/ 0 h 130"/>
                <a:gd name="T30" fmla="*/ 274 w 274"/>
                <a:gd name="T31" fmla="*/ 29 h 1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4"/>
                <a:gd name="T49" fmla="*/ 0 h 130"/>
                <a:gd name="T50" fmla="*/ 274 w 274"/>
                <a:gd name="T51" fmla="*/ 130 h 1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4" h="130">
                  <a:moveTo>
                    <a:pt x="274" y="29"/>
                  </a:moveTo>
                  <a:lnTo>
                    <a:pt x="235" y="0"/>
                  </a:lnTo>
                  <a:lnTo>
                    <a:pt x="0" y="72"/>
                  </a:lnTo>
                  <a:lnTo>
                    <a:pt x="19" y="130"/>
                  </a:lnTo>
                  <a:lnTo>
                    <a:pt x="250" y="58"/>
                  </a:lnTo>
                  <a:lnTo>
                    <a:pt x="211" y="29"/>
                  </a:lnTo>
                  <a:lnTo>
                    <a:pt x="250" y="58"/>
                  </a:lnTo>
                  <a:lnTo>
                    <a:pt x="264" y="53"/>
                  </a:lnTo>
                  <a:lnTo>
                    <a:pt x="269" y="44"/>
                  </a:lnTo>
                  <a:lnTo>
                    <a:pt x="274" y="29"/>
                  </a:lnTo>
                  <a:lnTo>
                    <a:pt x="269" y="20"/>
                  </a:lnTo>
                  <a:lnTo>
                    <a:pt x="264" y="10"/>
                  </a:lnTo>
                  <a:lnTo>
                    <a:pt x="259" y="5"/>
                  </a:lnTo>
                  <a:lnTo>
                    <a:pt x="245" y="0"/>
                  </a:lnTo>
                  <a:lnTo>
                    <a:pt x="235" y="0"/>
                  </a:lnTo>
                  <a:lnTo>
                    <a:pt x="274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9C0D5BB1-E8C8-4935-B370-9D8192C4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7096"/>
              <a:ext cx="63" cy="274"/>
            </a:xfrm>
            <a:custGeom>
              <a:avLst/>
              <a:gdLst>
                <a:gd name="T0" fmla="*/ 15 w 63"/>
                <a:gd name="T1" fmla="*/ 221 h 274"/>
                <a:gd name="T2" fmla="*/ 63 w 63"/>
                <a:gd name="T3" fmla="*/ 245 h 274"/>
                <a:gd name="T4" fmla="*/ 63 w 63"/>
                <a:gd name="T5" fmla="*/ 0 h 274"/>
                <a:gd name="T6" fmla="*/ 0 w 63"/>
                <a:gd name="T7" fmla="*/ 0 h 274"/>
                <a:gd name="T8" fmla="*/ 0 w 63"/>
                <a:gd name="T9" fmla="*/ 245 h 274"/>
                <a:gd name="T10" fmla="*/ 48 w 63"/>
                <a:gd name="T11" fmla="*/ 269 h 274"/>
                <a:gd name="T12" fmla="*/ 0 w 63"/>
                <a:gd name="T13" fmla="*/ 245 h 274"/>
                <a:gd name="T14" fmla="*/ 5 w 63"/>
                <a:gd name="T15" fmla="*/ 255 h 274"/>
                <a:gd name="T16" fmla="*/ 10 w 63"/>
                <a:gd name="T17" fmla="*/ 264 h 274"/>
                <a:gd name="T18" fmla="*/ 20 w 63"/>
                <a:gd name="T19" fmla="*/ 274 h 274"/>
                <a:gd name="T20" fmla="*/ 34 w 63"/>
                <a:gd name="T21" fmla="*/ 274 h 274"/>
                <a:gd name="T22" fmla="*/ 44 w 63"/>
                <a:gd name="T23" fmla="*/ 274 h 274"/>
                <a:gd name="T24" fmla="*/ 53 w 63"/>
                <a:gd name="T25" fmla="*/ 264 h 274"/>
                <a:gd name="T26" fmla="*/ 58 w 63"/>
                <a:gd name="T27" fmla="*/ 255 h 274"/>
                <a:gd name="T28" fmla="*/ 63 w 63"/>
                <a:gd name="T29" fmla="*/ 245 h 274"/>
                <a:gd name="T30" fmla="*/ 15 w 63"/>
                <a:gd name="T31" fmla="*/ 221 h 27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3"/>
                <a:gd name="T49" fmla="*/ 0 h 274"/>
                <a:gd name="T50" fmla="*/ 63 w 63"/>
                <a:gd name="T51" fmla="*/ 274 h 27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3" h="274">
                  <a:moveTo>
                    <a:pt x="15" y="221"/>
                  </a:moveTo>
                  <a:lnTo>
                    <a:pt x="63" y="245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48" y="269"/>
                  </a:lnTo>
                  <a:lnTo>
                    <a:pt x="0" y="245"/>
                  </a:lnTo>
                  <a:lnTo>
                    <a:pt x="5" y="255"/>
                  </a:lnTo>
                  <a:lnTo>
                    <a:pt x="10" y="264"/>
                  </a:lnTo>
                  <a:lnTo>
                    <a:pt x="20" y="274"/>
                  </a:lnTo>
                  <a:lnTo>
                    <a:pt x="34" y="274"/>
                  </a:lnTo>
                  <a:lnTo>
                    <a:pt x="44" y="274"/>
                  </a:lnTo>
                  <a:lnTo>
                    <a:pt x="53" y="264"/>
                  </a:lnTo>
                  <a:lnTo>
                    <a:pt x="58" y="255"/>
                  </a:lnTo>
                  <a:lnTo>
                    <a:pt x="63" y="245"/>
                  </a:lnTo>
                  <a:lnTo>
                    <a:pt x="15" y="22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FCF44C9C-81E9-7072-9A81-706F2A663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7000"/>
              <a:ext cx="451" cy="365"/>
            </a:xfrm>
            <a:custGeom>
              <a:avLst/>
              <a:gdLst>
                <a:gd name="T0" fmla="*/ 451 w 451"/>
                <a:gd name="T1" fmla="*/ 29 h 365"/>
                <a:gd name="T2" fmla="*/ 403 w 451"/>
                <a:gd name="T3" fmla="*/ 5 h 365"/>
                <a:gd name="T4" fmla="*/ 0 w 451"/>
                <a:gd name="T5" fmla="*/ 317 h 365"/>
                <a:gd name="T6" fmla="*/ 33 w 451"/>
                <a:gd name="T7" fmla="*/ 365 h 365"/>
                <a:gd name="T8" fmla="*/ 442 w 451"/>
                <a:gd name="T9" fmla="*/ 53 h 365"/>
                <a:gd name="T10" fmla="*/ 394 w 451"/>
                <a:gd name="T11" fmla="*/ 29 h 365"/>
                <a:gd name="T12" fmla="*/ 442 w 451"/>
                <a:gd name="T13" fmla="*/ 53 h 365"/>
                <a:gd name="T14" fmla="*/ 451 w 451"/>
                <a:gd name="T15" fmla="*/ 43 h 365"/>
                <a:gd name="T16" fmla="*/ 451 w 451"/>
                <a:gd name="T17" fmla="*/ 29 h 365"/>
                <a:gd name="T18" fmla="*/ 451 w 451"/>
                <a:gd name="T19" fmla="*/ 19 h 365"/>
                <a:gd name="T20" fmla="*/ 447 w 451"/>
                <a:gd name="T21" fmla="*/ 10 h 365"/>
                <a:gd name="T22" fmla="*/ 437 w 451"/>
                <a:gd name="T23" fmla="*/ 0 h 365"/>
                <a:gd name="T24" fmla="*/ 427 w 451"/>
                <a:gd name="T25" fmla="*/ 0 h 365"/>
                <a:gd name="T26" fmla="*/ 418 w 451"/>
                <a:gd name="T27" fmla="*/ 0 h 365"/>
                <a:gd name="T28" fmla="*/ 403 w 451"/>
                <a:gd name="T29" fmla="*/ 5 h 365"/>
                <a:gd name="T30" fmla="*/ 451 w 451"/>
                <a:gd name="T31" fmla="*/ 29 h 3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1"/>
                <a:gd name="T49" fmla="*/ 0 h 365"/>
                <a:gd name="T50" fmla="*/ 451 w 451"/>
                <a:gd name="T51" fmla="*/ 365 h 36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1" h="365">
                  <a:moveTo>
                    <a:pt x="451" y="29"/>
                  </a:moveTo>
                  <a:lnTo>
                    <a:pt x="403" y="5"/>
                  </a:lnTo>
                  <a:lnTo>
                    <a:pt x="0" y="317"/>
                  </a:lnTo>
                  <a:lnTo>
                    <a:pt x="33" y="365"/>
                  </a:lnTo>
                  <a:lnTo>
                    <a:pt x="442" y="53"/>
                  </a:lnTo>
                  <a:lnTo>
                    <a:pt x="394" y="29"/>
                  </a:lnTo>
                  <a:lnTo>
                    <a:pt x="442" y="53"/>
                  </a:lnTo>
                  <a:lnTo>
                    <a:pt x="451" y="43"/>
                  </a:lnTo>
                  <a:lnTo>
                    <a:pt x="451" y="29"/>
                  </a:lnTo>
                  <a:lnTo>
                    <a:pt x="451" y="19"/>
                  </a:lnTo>
                  <a:lnTo>
                    <a:pt x="447" y="10"/>
                  </a:lnTo>
                  <a:lnTo>
                    <a:pt x="437" y="0"/>
                  </a:lnTo>
                  <a:lnTo>
                    <a:pt x="427" y="0"/>
                  </a:lnTo>
                  <a:lnTo>
                    <a:pt x="418" y="0"/>
                  </a:lnTo>
                  <a:lnTo>
                    <a:pt x="403" y="5"/>
                  </a:lnTo>
                  <a:lnTo>
                    <a:pt x="451" y="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3CB7C742-CF8A-8C36-BB96-CC752D33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" y="5637"/>
              <a:ext cx="1960" cy="1267"/>
            </a:xfrm>
            <a:custGeom>
              <a:avLst/>
              <a:gdLst>
                <a:gd name="T0" fmla="*/ 1681 w 1960"/>
                <a:gd name="T1" fmla="*/ 782 h 1267"/>
                <a:gd name="T2" fmla="*/ 1590 w 1960"/>
                <a:gd name="T3" fmla="*/ 854 h 1267"/>
                <a:gd name="T4" fmla="*/ 1499 w 1960"/>
                <a:gd name="T5" fmla="*/ 902 h 1267"/>
                <a:gd name="T6" fmla="*/ 1417 w 1960"/>
                <a:gd name="T7" fmla="*/ 936 h 1267"/>
                <a:gd name="T8" fmla="*/ 1292 w 1960"/>
                <a:gd name="T9" fmla="*/ 965 h 1267"/>
                <a:gd name="T10" fmla="*/ 1134 w 1960"/>
                <a:gd name="T11" fmla="*/ 979 h 1267"/>
                <a:gd name="T12" fmla="*/ 980 w 1960"/>
                <a:gd name="T13" fmla="*/ 984 h 1267"/>
                <a:gd name="T14" fmla="*/ 874 w 1960"/>
                <a:gd name="T15" fmla="*/ 994 h 1267"/>
                <a:gd name="T16" fmla="*/ 802 w 1960"/>
                <a:gd name="T17" fmla="*/ 1008 h 1267"/>
                <a:gd name="T18" fmla="*/ 735 w 1960"/>
                <a:gd name="T19" fmla="*/ 1037 h 1267"/>
                <a:gd name="T20" fmla="*/ 668 w 1960"/>
                <a:gd name="T21" fmla="*/ 1080 h 1267"/>
                <a:gd name="T22" fmla="*/ 605 w 1960"/>
                <a:gd name="T23" fmla="*/ 1138 h 1267"/>
                <a:gd name="T24" fmla="*/ 538 w 1960"/>
                <a:gd name="T25" fmla="*/ 1219 h 1267"/>
                <a:gd name="T26" fmla="*/ 461 w 1960"/>
                <a:gd name="T27" fmla="*/ 1253 h 1267"/>
                <a:gd name="T28" fmla="*/ 375 w 1960"/>
                <a:gd name="T29" fmla="*/ 1219 h 1267"/>
                <a:gd name="T30" fmla="*/ 298 w 1960"/>
                <a:gd name="T31" fmla="*/ 1181 h 1267"/>
                <a:gd name="T32" fmla="*/ 226 w 1960"/>
                <a:gd name="T33" fmla="*/ 1128 h 1267"/>
                <a:gd name="T34" fmla="*/ 163 w 1960"/>
                <a:gd name="T35" fmla="*/ 1070 h 1267"/>
                <a:gd name="T36" fmla="*/ 110 w 1960"/>
                <a:gd name="T37" fmla="*/ 1003 h 1267"/>
                <a:gd name="T38" fmla="*/ 67 w 1960"/>
                <a:gd name="T39" fmla="*/ 936 h 1267"/>
                <a:gd name="T40" fmla="*/ 33 w 1960"/>
                <a:gd name="T41" fmla="*/ 859 h 1267"/>
                <a:gd name="T42" fmla="*/ 14 w 1960"/>
                <a:gd name="T43" fmla="*/ 782 h 1267"/>
                <a:gd name="T44" fmla="*/ 0 w 1960"/>
                <a:gd name="T45" fmla="*/ 701 h 1267"/>
                <a:gd name="T46" fmla="*/ 0 w 1960"/>
                <a:gd name="T47" fmla="*/ 614 h 1267"/>
                <a:gd name="T48" fmla="*/ 9 w 1960"/>
                <a:gd name="T49" fmla="*/ 528 h 1267"/>
                <a:gd name="T50" fmla="*/ 33 w 1960"/>
                <a:gd name="T51" fmla="*/ 446 h 1267"/>
                <a:gd name="T52" fmla="*/ 67 w 1960"/>
                <a:gd name="T53" fmla="*/ 360 h 1267"/>
                <a:gd name="T54" fmla="*/ 115 w 1960"/>
                <a:gd name="T55" fmla="*/ 278 h 1267"/>
                <a:gd name="T56" fmla="*/ 178 w 1960"/>
                <a:gd name="T57" fmla="*/ 201 h 1267"/>
                <a:gd name="T58" fmla="*/ 250 w 1960"/>
                <a:gd name="T59" fmla="*/ 125 h 1267"/>
                <a:gd name="T60" fmla="*/ 336 w 1960"/>
                <a:gd name="T61" fmla="*/ 72 h 1267"/>
                <a:gd name="T62" fmla="*/ 432 w 1960"/>
                <a:gd name="T63" fmla="*/ 33 h 1267"/>
                <a:gd name="T64" fmla="*/ 538 w 1960"/>
                <a:gd name="T65" fmla="*/ 9 h 1267"/>
                <a:gd name="T66" fmla="*/ 711 w 1960"/>
                <a:gd name="T67" fmla="*/ 0 h 1267"/>
                <a:gd name="T68" fmla="*/ 961 w 1960"/>
                <a:gd name="T69" fmla="*/ 19 h 1267"/>
                <a:gd name="T70" fmla="*/ 1215 w 1960"/>
                <a:gd name="T71" fmla="*/ 48 h 1267"/>
                <a:gd name="T72" fmla="*/ 1460 w 1960"/>
                <a:gd name="T73" fmla="*/ 77 h 1267"/>
                <a:gd name="T74" fmla="*/ 1633 w 1960"/>
                <a:gd name="T75" fmla="*/ 81 h 1267"/>
                <a:gd name="T76" fmla="*/ 1739 w 1960"/>
                <a:gd name="T77" fmla="*/ 77 h 1267"/>
                <a:gd name="T78" fmla="*/ 1835 w 1960"/>
                <a:gd name="T79" fmla="*/ 57 h 1267"/>
                <a:gd name="T80" fmla="*/ 1922 w 1960"/>
                <a:gd name="T81" fmla="*/ 24 h 1267"/>
                <a:gd name="T82" fmla="*/ 1917 w 1960"/>
                <a:gd name="T83" fmla="*/ 57 h 1267"/>
                <a:gd name="T84" fmla="*/ 1816 w 1960"/>
                <a:gd name="T85" fmla="*/ 153 h 1267"/>
                <a:gd name="T86" fmla="*/ 1720 w 1960"/>
                <a:gd name="T87" fmla="*/ 225 h 1267"/>
                <a:gd name="T88" fmla="*/ 1614 w 1960"/>
                <a:gd name="T89" fmla="*/ 273 h 1267"/>
                <a:gd name="T90" fmla="*/ 1470 w 1960"/>
                <a:gd name="T91" fmla="*/ 317 h 1267"/>
                <a:gd name="T92" fmla="*/ 1292 w 1960"/>
                <a:gd name="T93" fmla="*/ 350 h 1267"/>
                <a:gd name="T94" fmla="*/ 1316 w 1960"/>
                <a:gd name="T95" fmla="*/ 393 h 1267"/>
                <a:gd name="T96" fmla="*/ 1465 w 1960"/>
                <a:gd name="T97" fmla="*/ 417 h 1267"/>
                <a:gd name="T98" fmla="*/ 1600 w 1960"/>
                <a:gd name="T99" fmla="*/ 413 h 1267"/>
                <a:gd name="T100" fmla="*/ 1763 w 1960"/>
                <a:gd name="T101" fmla="*/ 384 h 1267"/>
                <a:gd name="T102" fmla="*/ 1826 w 1960"/>
                <a:gd name="T103" fmla="*/ 417 h 1267"/>
                <a:gd name="T104" fmla="*/ 1744 w 1960"/>
                <a:gd name="T105" fmla="*/ 504 h 1267"/>
                <a:gd name="T106" fmla="*/ 1657 w 1960"/>
                <a:gd name="T107" fmla="*/ 571 h 1267"/>
                <a:gd name="T108" fmla="*/ 1571 w 1960"/>
                <a:gd name="T109" fmla="*/ 619 h 1267"/>
                <a:gd name="T110" fmla="*/ 1480 w 1960"/>
                <a:gd name="T111" fmla="*/ 653 h 1267"/>
                <a:gd name="T112" fmla="*/ 1384 w 1960"/>
                <a:gd name="T113" fmla="*/ 677 h 1267"/>
                <a:gd name="T114" fmla="*/ 1230 w 1960"/>
                <a:gd name="T115" fmla="*/ 696 h 1267"/>
                <a:gd name="T116" fmla="*/ 1187 w 1960"/>
                <a:gd name="T117" fmla="*/ 725 h 1267"/>
                <a:gd name="T118" fmla="*/ 1326 w 1960"/>
                <a:gd name="T119" fmla="*/ 758 h 1267"/>
                <a:gd name="T120" fmla="*/ 1475 w 1960"/>
                <a:gd name="T121" fmla="*/ 768 h 1267"/>
                <a:gd name="T122" fmla="*/ 1638 w 1960"/>
                <a:gd name="T123" fmla="*/ 754 h 126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60"/>
                <a:gd name="T187" fmla="*/ 0 h 1267"/>
                <a:gd name="T188" fmla="*/ 1960 w 1960"/>
                <a:gd name="T189" fmla="*/ 1267 h 126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60" h="1267">
                  <a:moveTo>
                    <a:pt x="1730" y="739"/>
                  </a:moveTo>
                  <a:lnTo>
                    <a:pt x="1681" y="782"/>
                  </a:lnTo>
                  <a:lnTo>
                    <a:pt x="1633" y="821"/>
                  </a:lnTo>
                  <a:lnTo>
                    <a:pt x="1590" y="854"/>
                  </a:lnTo>
                  <a:lnTo>
                    <a:pt x="1547" y="878"/>
                  </a:lnTo>
                  <a:lnTo>
                    <a:pt x="1499" y="902"/>
                  </a:lnTo>
                  <a:lnTo>
                    <a:pt x="1456" y="922"/>
                  </a:lnTo>
                  <a:lnTo>
                    <a:pt x="1417" y="936"/>
                  </a:lnTo>
                  <a:lnTo>
                    <a:pt x="1374" y="950"/>
                  </a:lnTo>
                  <a:lnTo>
                    <a:pt x="1292" y="965"/>
                  </a:lnTo>
                  <a:lnTo>
                    <a:pt x="1211" y="974"/>
                  </a:lnTo>
                  <a:lnTo>
                    <a:pt x="1134" y="979"/>
                  </a:lnTo>
                  <a:lnTo>
                    <a:pt x="1057" y="979"/>
                  </a:lnTo>
                  <a:lnTo>
                    <a:pt x="980" y="984"/>
                  </a:lnTo>
                  <a:lnTo>
                    <a:pt x="908" y="989"/>
                  </a:lnTo>
                  <a:lnTo>
                    <a:pt x="874" y="994"/>
                  </a:lnTo>
                  <a:lnTo>
                    <a:pt x="841" y="998"/>
                  </a:lnTo>
                  <a:lnTo>
                    <a:pt x="802" y="1008"/>
                  </a:lnTo>
                  <a:lnTo>
                    <a:pt x="769" y="1022"/>
                  </a:lnTo>
                  <a:lnTo>
                    <a:pt x="735" y="1037"/>
                  </a:lnTo>
                  <a:lnTo>
                    <a:pt x="701" y="1056"/>
                  </a:lnTo>
                  <a:lnTo>
                    <a:pt x="668" y="1080"/>
                  </a:lnTo>
                  <a:lnTo>
                    <a:pt x="634" y="1109"/>
                  </a:lnTo>
                  <a:lnTo>
                    <a:pt x="605" y="1138"/>
                  </a:lnTo>
                  <a:lnTo>
                    <a:pt x="572" y="1176"/>
                  </a:lnTo>
                  <a:lnTo>
                    <a:pt x="538" y="1219"/>
                  </a:lnTo>
                  <a:lnTo>
                    <a:pt x="509" y="1267"/>
                  </a:lnTo>
                  <a:lnTo>
                    <a:pt x="461" y="1253"/>
                  </a:lnTo>
                  <a:lnTo>
                    <a:pt x="418" y="1238"/>
                  </a:lnTo>
                  <a:lnTo>
                    <a:pt x="375" y="1219"/>
                  </a:lnTo>
                  <a:lnTo>
                    <a:pt x="336" y="1200"/>
                  </a:lnTo>
                  <a:lnTo>
                    <a:pt x="298" y="1181"/>
                  </a:lnTo>
                  <a:lnTo>
                    <a:pt x="259" y="1157"/>
                  </a:lnTo>
                  <a:lnTo>
                    <a:pt x="226" y="1128"/>
                  </a:lnTo>
                  <a:lnTo>
                    <a:pt x="192" y="1099"/>
                  </a:lnTo>
                  <a:lnTo>
                    <a:pt x="163" y="1070"/>
                  </a:lnTo>
                  <a:lnTo>
                    <a:pt x="134" y="1037"/>
                  </a:lnTo>
                  <a:lnTo>
                    <a:pt x="110" y="1003"/>
                  </a:lnTo>
                  <a:lnTo>
                    <a:pt x="86" y="970"/>
                  </a:lnTo>
                  <a:lnTo>
                    <a:pt x="67" y="936"/>
                  </a:lnTo>
                  <a:lnTo>
                    <a:pt x="53" y="898"/>
                  </a:lnTo>
                  <a:lnTo>
                    <a:pt x="33" y="859"/>
                  </a:lnTo>
                  <a:lnTo>
                    <a:pt x="24" y="821"/>
                  </a:lnTo>
                  <a:lnTo>
                    <a:pt x="14" y="782"/>
                  </a:lnTo>
                  <a:lnTo>
                    <a:pt x="5" y="739"/>
                  </a:lnTo>
                  <a:lnTo>
                    <a:pt x="0" y="701"/>
                  </a:lnTo>
                  <a:lnTo>
                    <a:pt x="0" y="658"/>
                  </a:lnTo>
                  <a:lnTo>
                    <a:pt x="0" y="614"/>
                  </a:lnTo>
                  <a:lnTo>
                    <a:pt x="5" y="571"/>
                  </a:lnTo>
                  <a:lnTo>
                    <a:pt x="9" y="528"/>
                  </a:lnTo>
                  <a:lnTo>
                    <a:pt x="19" y="489"/>
                  </a:lnTo>
                  <a:lnTo>
                    <a:pt x="33" y="446"/>
                  </a:lnTo>
                  <a:lnTo>
                    <a:pt x="48" y="403"/>
                  </a:lnTo>
                  <a:lnTo>
                    <a:pt x="67" y="360"/>
                  </a:lnTo>
                  <a:lnTo>
                    <a:pt x="91" y="321"/>
                  </a:lnTo>
                  <a:lnTo>
                    <a:pt x="115" y="278"/>
                  </a:lnTo>
                  <a:lnTo>
                    <a:pt x="144" y="240"/>
                  </a:lnTo>
                  <a:lnTo>
                    <a:pt x="178" y="201"/>
                  </a:lnTo>
                  <a:lnTo>
                    <a:pt x="211" y="163"/>
                  </a:lnTo>
                  <a:lnTo>
                    <a:pt x="250" y="125"/>
                  </a:lnTo>
                  <a:lnTo>
                    <a:pt x="293" y="96"/>
                  </a:lnTo>
                  <a:lnTo>
                    <a:pt x="336" y="72"/>
                  </a:lnTo>
                  <a:lnTo>
                    <a:pt x="384" y="48"/>
                  </a:lnTo>
                  <a:lnTo>
                    <a:pt x="432" y="33"/>
                  </a:lnTo>
                  <a:lnTo>
                    <a:pt x="485" y="19"/>
                  </a:lnTo>
                  <a:lnTo>
                    <a:pt x="538" y="9"/>
                  </a:lnTo>
                  <a:lnTo>
                    <a:pt x="596" y="5"/>
                  </a:lnTo>
                  <a:lnTo>
                    <a:pt x="711" y="0"/>
                  </a:lnTo>
                  <a:lnTo>
                    <a:pt x="836" y="5"/>
                  </a:lnTo>
                  <a:lnTo>
                    <a:pt x="961" y="19"/>
                  </a:lnTo>
                  <a:lnTo>
                    <a:pt x="1086" y="33"/>
                  </a:lnTo>
                  <a:lnTo>
                    <a:pt x="1215" y="48"/>
                  </a:lnTo>
                  <a:lnTo>
                    <a:pt x="1340" y="67"/>
                  </a:lnTo>
                  <a:lnTo>
                    <a:pt x="1460" y="77"/>
                  </a:lnTo>
                  <a:lnTo>
                    <a:pt x="1576" y="81"/>
                  </a:lnTo>
                  <a:lnTo>
                    <a:pt x="1633" y="81"/>
                  </a:lnTo>
                  <a:lnTo>
                    <a:pt x="1686" y="81"/>
                  </a:lnTo>
                  <a:lnTo>
                    <a:pt x="1739" y="77"/>
                  </a:lnTo>
                  <a:lnTo>
                    <a:pt x="1792" y="67"/>
                  </a:lnTo>
                  <a:lnTo>
                    <a:pt x="1835" y="57"/>
                  </a:lnTo>
                  <a:lnTo>
                    <a:pt x="1883" y="43"/>
                  </a:lnTo>
                  <a:lnTo>
                    <a:pt x="1922" y="24"/>
                  </a:lnTo>
                  <a:lnTo>
                    <a:pt x="1960" y="0"/>
                  </a:lnTo>
                  <a:lnTo>
                    <a:pt x="1917" y="57"/>
                  </a:lnTo>
                  <a:lnTo>
                    <a:pt x="1869" y="110"/>
                  </a:lnTo>
                  <a:lnTo>
                    <a:pt x="1816" y="153"/>
                  </a:lnTo>
                  <a:lnTo>
                    <a:pt x="1768" y="192"/>
                  </a:lnTo>
                  <a:lnTo>
                    <a:pt x="1720" y="225"/>
                  </a:lnTo>
                  <a:lnTo>
                    <a:pt x="1667" y="254"/>
                  </a:lnTo>
                  <a:lnTo>
                    <a:pt x="1614" y="273"/>
                  </a:lnTo>
                  <a:lnTo>
                    <a:pt x="1566" y="293"/>
                  </a:lnTo>
                  <a:lnTo>
                    <a:pt x="1470" y="317"/>
                  </a:lnTo>
                  <a:lnTo>
                    <a:pt x="1379" y="336"/>
                  </a:lnTo>
                  <a:lnTo>
                    <a:pt x="1292" y="350"/>
                  </a:lnTo>
                  <a:lnTo>
                    <a:pt x="1225" y="365"/>
                  </a:lnTo>
                  <a:lnTo>
                    <a:pt x="1316" y="393"/>
                  </a:lnTo>
                  <a:lnTo>
                    <a:pt x="1393" y="408"/>
                  </a:lnTo>
                  <a:lnTo>
                    <a:pt x="1465" y="417"/>
                  </a:lnTo>
                  <a:lnTo>
                    <a:pt x="1533" y="417"/>
                  </a:lnTo>
                  <a:lnTo>
                    <a:pt x="1600" y="413"/>
                  </a:lnTo>
                  <a:lnTo>
                    <a:pt x="1677" y="398"/>
                  </a:lnTo>
                  <a:lnTo>
                    <a:pt x="1763" y="384"/>
                  </a:lnTo>
                  <a:lnTo>
                    <a:pt x="1869" y="365"/>
                  </a:lnTo>
                  <a:lnTo>
                    <a:pt x="1826" y="417"/>
                  </a:lnTo>
                  <a:lnTo>
                    <a:pt x="1787" y="461"/>
                  </a:lnTo>
                  <a:lnTo>
                    <a:pt x="1744" y="504"/>
                  </a:lnTo>
                  <a:lnTo>
                    <a:pt x="1701" y="537"/>
                  </a:lnTo>
                  <a:lnTo>
                    <a:pt x="1657" y="571"/>
                  </a:lnTo>
                  <a:lnTo>
                    <a:pt x="1614" y="595"/>
                  </a:lnTo>
                  <a:lnTo>
                    <a:pt x="1571" y="619"/>
                  </a:lnTo>
                  <a:lnTo>
                    <a:pt x="1523" y="638"/>
                  </a:lnTo>
                  <a:lnTo>
                    <a:pt x="1480" y="653"/>
                  </a:lnTo>
                  <a:lnTo>
                    <a:pt x="1432" y="667"/>
                  </a:lnTo>
                  <a:lnTo>
                    <a:pt x="1384" y="677"/>
                  </a:lnTo>
                  <a:lnTo>
                    <a:pt x="1336" y="682"/>
                  </a:lnTo>
                  <a:lnTo>
                    <a:pt x="1230" y="696"/>
                  </a:lnTo>
                  <a:lnTo>
                    <a:pt x="1124" y="701"/>
                  </a:lnTo>
                  <a:lnTo>
                    <a:pt x="1187" y="725"/>
                  </a:lnTo>
                  <a:lnTo>
                    <a:pt x="1259" y="744"/>
                  </a:lnTo>
                  <a:lnTo>
                    <a:pt x="1326" y="758"/>
                  </a:lnTo>
                  <a:lnTo>
                    <a:pt x="1398" y="768"/>
                  </a:lnTo>
                  <a:lnTo>
                    <a:pt x="1475" y="768"/>
                  </a:lnTo>
                  <a:lnTo>
                    <a:pt x="1552" y="763"/>
                  </a:lnTo>
                  <a:lnTo>
                    <a:pt x="1638" y="754"/>
                  </a:lnTo>
                  <a:lnTo>
                    <a:pt x="1730" y="73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877C52AD-AD62-FEDC-F605-BB9F494A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6357"/>
              <a:ext cx="1273" cy="576"/>
            </a:xfrm>
            <a:custGeom>
              <a:avLst/>
              <a:gdLst>
                <a:gd name="T0" fmla="*/ 57 w 1273"/>
                <a:gd name="T1" fmla="*/ 562 h 576"/>
                <a:gd name="T2" fmla="*/ 120 w 1273"/>
                <a:gd name="T3" fmla="*/ 475 h 576"/>
                <a:gd name="T4" fmla="*/ 182 w 1273"/>
                <a:gd name="T5" fmla="*/ 408 h 576"/>
                <a:gd name="T6" fmla="*/ 240 w 1273"/>
                <a:gd name="T7" fmla="*/ 360 h 576"/>
                <a:gd name="T8" fmla="*/ 307 w 1273"/>
                <a:gd name="T9" fmla="*/ 331 h 576"/>
                <a:gd name="T10" fmla="*/ 369 w 1273"/>
                <a:gd name="T11" fmla="*/ 307 h 576"/>
                <a:gd name="T12" fmla="*/ 437 w 1273"/>
                <a:gd name="T13" fmla="*/ 298 h 576"/>
                <a:gd name="T14" fmla="*/ 581 w 1273"/>
                <a:gd name="T15" fmla="*/ 288 h 576"/>
                <a:gd name="T16" fmla="*/ 735 w 1273"/>
                <a:gd name="T17" fmla="*/ 283 h 576"/>
                <a:gd name="T18" fmla="*/ 903 w 1273"/>
                <a:gd name="T19" fmla="*/ 259 h 576"/>
                <a:gd name="T20" fmla="*/ 994 w 1273"/>
                <a:gd name="T21" fmla="*/ 230 h 576"/>
                <a:gd name="T22" fmla="*/ 1085 w 1273"/>
                <a:gd name="T23" fmla="*/ 187 h 576"/>
                <a:gd name="T24" fmla="*/ 1177 w 1273"/>
                <a:gd name="T25" fmla="*/ 125 h 576"/>
                <a:gd name="T26" fmla="*/ 1273 w 1273"/>
                <a:gd name="T27" fmla="*/ 43 h 576"/>
                <a:gd name="T28" fmla="*/ 1186 w 1273"/>
                <a:gd name="T29" fmla="*/ 38 h 576"/>
                <a:gd name="T30" fmla="*/ 1095 w 1273"/>
                <a:gd name="T31" fmla="*/ 106 h 576"/>
                <a:gd name="T32" fmla="*/ 1013 w 1273"/>
                <a:gd name="T33" fmla="*/ 154 h 576"/>
                <a:gd name="T34" fmla="*/ 932 w 1273"/>
                <a:gd name="T35" fmla="*/ 187 h 576"/>
                <a:gd name="T36" fmla="*/ 811 w 1273"/>
                <a:gd name="T37" fmla="*/ 216 h 576"/>
                <a:gd name="T38" fmla="*/ 658 w 1273"/>
                <a:gd name="T39" fmla="*/ 230 h 576"/>
                <a:gd name="T40" fmla="*/ 504 w 1273"/>
                <a:gd name="T41" fmla="*/ 230 h 576"/>
                <a:gd name="T42" fmla="*/ 393 w 1273"/>
                <a:gd name="T43" fmla="*/ 245 h 576"/>
                <a:gd name="T44" fmla="*/ 321 w 1273"/>
                <a:gd name="T45" fmla="*/ 259 h 576"/>
                <a:gd name="T46" fmla="*/ 245 w 1273"/>
                <a:gd name="T47" fmla="*/ 293 h 576"/>
                <a:gd name="T48" fmla="*/ 172 w 1273"/>
                <a:gd name="T49" fmla="*/ 336 h 576"/>
                <a:gd name="T50" fmla="*/ 105 w 1273"/>
                <a:gd name="T51" fmla="*/ 398 h 576"/>
                <a:gd name="T52" fmla="*/ 38 w 1273"/>
                <a:gd name="T53" fmla="*/ 480 h 576"/>
                <a:gd name="T54" fmla="*/ 38 w 1273"/>
                <a:gd name="T55" fmla="*/ 514 h 576"/>
                <a:gd name="T56" fmla="*/ 0 w 1273"/>
                <a:gd name="T57" fmla="*/ 542 h 576"/>
                <a:gd name="T58" fmla="*/ 9 w 1273"/>
                <a:gd name="T59" fmla="*/ 562 h 576"/>
                <a:gd name="T60" fmla="*/ 24 w 1273"/>
                <a:gd name="T61" fmla="*/ 576 h 576"/>
                <a:gd name="T62" fmla="*/ 48 w 1273"/>
                <a:gd name="T63" fmla="*/ 571 h 576"/>
                <a:gd name="T64" fmla="*/ 24 w 1273"/>
                <a:gd name="T65" fmla="*/ 576 h 5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3"/>
                <a:gd name="T100" fmla="*/ 0 h 576"/>
                <a:gd name="T101" fmla="*/ 1273 w 1273"/>
                <a:gd name="T102" fmla="*/ 576 h 5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3" h="576">
                  <a:moveTo>
                    <a:pt x="24" y="576"/>
                  </a:moveTo>
                  <a:lnTo>
                    <a:pt x="57" y="562"/>
                  </a:lnTo>
                  <a:lnTo>
                    <a:pt x="86" y="514"/>
                  </a:lnTo>
                  <a:lnTo>
                    <a:pt x="120" y="475"/>
                  </a:lnTo>
                  <a:lnTo>
                    <a:pt x="148" y="437"/>
                  </a:lnTo>
                  <a:lnTo>
                    <a:pt x="182" y="408"/>
                  </a:lnTo>
                  <a:lnTo>
                    <a:pt x="211" y="384"/>
                  </a:lnTo>
                  <a:lnTo>
                    <a:pt x="240" y="360"/>
                  </a:lnTo>
                  <a:lnTo>
                    <a:pt x="273" y="346"/>
                  </a:lnTo>
                  <a:lnTo>
                    <a:pt x="307" y="331"/>
                  </a:lnTo>
                  <a:lnTo>
                    <a:pt x="336" y="317"/>
                  </a:lnTo>
                  <a:lnTo>
                    <a:pt x="369" y="307"/>
                  </a:lnTo>
                  <a:lnTo>
                    <a:pt x="403" y="302"/>
                  </a:lnTo>
                  <a:lnTo>
                    <a:pt x="437" y="298"/>
                  </a:lnTo>
                  <a:lnTo>
                    <a:pt x="509" y="293"/>
                  </a:lnTo>
                  <a:lnTo>
                    <a:pt x="581" y="288"/>
                  </a:lnTo>
                  <a:lnTo>
                    <a:pt x="658" y="288"/>
                  </a:lnTo>
                  <a:lnTo>
                    <a:pt x="735" y="283"/>
                  </a:lnTo>
                  <a:lnTo>
                    <a:pt x="821" y="278"/>
                  </a:lnTo>
                  <a:lnTo>
                    <a:pt x="903" y="259"/>
                  </a:lnTo>
                  <a:lnTo>
                    <a:pt x="951" y="245"/>
                  </a:lnTo>
                  <a:lnTo>
                    <a:pt x="994" y="230"/>
                  </a:lnTo>
                  <a:lnTo>
                    <a:pt x="1037" y="211"/>
                  </a:lnTo>
                  <a:lnTo>
                    <a:pt x="1085" y="187"/>
                  </a:lnTo>
                  <a:lnTo>
                    <a:pt x="1129" y="158"/>
                  </a:lnTo>
                  <a:lnTo>
                    <a:pt x="1177" y="125"/>
                  </a:lnTo>
                  <a:lnTo>
                    <a:pt x="1225" y="86"/>
                  </a:lnTo>
                  <a:lnTo>
                    <a:pt x="1273" y="43"/>
                  </a:lnTo>
                  <a:lnTo>
                    <a:pt x="1230" y="0"/>
                  </a:lnTo>
                  <a:lnTo>
                    <a:pt x="1186" y="38"/>
                  </a:lnTo>
                  <a:lnTo>
                    <a:pt x="1143" y="77"/>
                  </a:lnTo>
                  <a:lnTo>
                    <a:pt x="1095" y="106"/>
                  </a:lnTo>
                  <a:lnTo>
                    <a:pt x="1057" y="134"/>
                  </a:lnTo>
                  <a:lnTo>
                    <a:pt x="1013" y="154"/>
                  </a:lnTo>
                  <a:lnTo>
                    <a:pt x="970" y="173"/>
                  </a:lnTo>
                  <a:lnTo>
                    <a:pt x="932" y="187"/>
                  </a:lnTo>
                  <a:lnTo>
                    <a:pt x="888" y="202"/>
                  </a:lnTo>
                  <a:lnTo>
                    <a:pt x="811" y="216"/>
                  </a:lnTo>
                  <a:lnTo>
                    <a:pt x="730" y="226"/>
                  </a:lnTo>
                  <a:lnTo>
                    <a:pt x="658" y="230"/>
                  </a:lnTo>
                  <a:lnTo>
                    <a:pt x="581" y="230"/>
                  </a:lnTo>
                  <a:lnTo>
                    <a:pt x="504" y="230"/>
                  </a:lnTo>
                  <a:lnTo>
                    <a:pt x="432" y="240"/>
                  </a:lnTo>
                  <a:lnTo>
                    <a:pt x="393" y="245"/>
                  </a:lnTo>
                  <a:lnTo>
                    <a:pt x="355" y="250"/>
                  </a:lnTo>
                  <a:lnTo>
                    <a:pt x="321" y="259"/>
                  </a:lnTo>
                  <a:lnTo>
                    <a:pt x="283" y="274"/>
                  </a:lnTo>
                  <a:lnTo>
                    <a:pt x="245" y="293"/>
                  </a:lnTo>
                  <a:lnTo>
                    <a:pt x="211" y="312"/>
                  </a:lnTo>
                  <a:lnTo>
                    <a:pt x="172" y="336"/>
                  </a:lnTo>
                  <a:lnTo>
                    <a:pt x="139" y="365"/>
                  </a:lnTo>
                  <a:lnTo>
                    <a:pt x="105" y="398"/>
                  </a:lnTo>
                  <a:lnTo>
                    <a:pt x="72" y="437"/>
                  </a:lnTo>
                  <a:lnTo>
                    <a:pt x="38" y="480"/>
                  </a:lnTo>
                  <a:lnTo>
                    <a:pt x="4" y="528"/>
                  </a:lnTo>
                  <a:lnTo>
                    <a:pt x="38" y="514"/>
                  </a:lnTo>
                  <a:lnTo>
                    <a:pt x="4" y="528"/>
                  </a:lnTo>
                  <a:lnTo>
                    <a:pt x="0" y="542"/>
                  </a:lnTo>
                  <a:lnTo>
                    <a:pt x="0" y="552"/>
                  </a:lnTo>
                  <a:lnTo>
                    <a:pt x="9" y="562"/>
                  </a:lnTo>
                  <a:lnTo>
                    <a:pt x="14" y="571"/>
                  </a:lnTo>
                  <a:lnTo>
                    <a:pt x="24" y="576"/>
                  </a:lnTo>
                  <a:lnTo>
                    <a:pt x="38" y="576"/>
                  </a:lnTo>
                  <a:lnTo>
                    <a:pt x="48" y="571"/>
                  </a:lnTo>
                  <a:lnTo>
                    <a:pt x="57" y="562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656E478C-2547-A690-CC20-25343E01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5776"/>
              <a:ext cx="548" cy="1157"/>
            </a:xfrm>
            <a:custGeom>
              <a:avLst/>
              <a:gdLst>
                <a:gd name="T0" fmla="*/ 226 w 548"/>
                <a:gd name="T1" fmla="*/ 0 h 1157"/>
                <a:gd name="T2" fmla="*/ 154 w 548"/>
                <a:gd name="T3" fmla="*/ 82 h 1157"/>
                <a:gd name="T4" fmla="*/ 96 w 548"/>
                <a:gd name="T5" fmla="*/ 163 h 1157"/>
                <a:gd name="T6" fmla="*/ 53 w 548"/>
                <a:gd name="T7" fmla="*/ 254 h 1157"/>
                <a:gd name="T8" fmla="*/ 24 w 548"/>
                <a:gd name="T9" fmla="*/ 341 h 1157"/>
                <a:gd name="T10" fmla="*/ 10 w 548"/>
                <a:gd name="T11" fmla="*/ 427 h 1157"/>
                <a:gd name="T12" fmla="*/ 0 w 548"/>
                <a:gd name="T13" fmla="*/ 519 h 1157"/>
                <a:gd name="T14" fmla="*/ 10 w 548"/>
                <a:gd name="T15" fmla="*/ 605 h 1157"/>
                <a:gd name="T16" fmla="*/ 29 w 548"/>
                <a:gd name="T17" fmla="*/ 691 h 1157"/>
                <a:gd name="T18" fmla="*/ 58 w 548"/>
                <a:gd name="T19" fmla="*/ 773 h 1157"/>
                <a:gd name="T20" fmla="*/ 96 w 548"/>
                <a:gd name="T21" fmla="*/ 850 h 1157"/>
                <a:gd name="T22" fmla="*/ 149 w 548"/>
                <a:gd name="T23" fmla="*/ 917 h 1157"/>
                <a:gd name="T24" fmla="*/ 207 w 548"/>
                <a:gd name="T25" fmla="*/ 984 h 1157"/>
                <a:gd name="T26" fmla="*/ 274 w 548"/>
                <a:gd name="T27" fmla="*/ 1042 h 1157"/>
                <a:gd name="T28" fmla="*/ 356 w 548"/>
                <a:gd name="T29" fmla="*/ 1090 h 1157"/>
                <a:gd name="T30" fmla="*/ 442 w 548"/>
                <a:gd name="T31" fmla="*/ 1128 h 1157"/>
                <a:gd name="T32" fmla="*/ 534 w 548"/>
                <a:gd name="T33" fmla="*/ 1157 h 1157"/>
                <a:gd name="T34" fmla="*/ 505 w 548"/>
                <a:gd name="T35" fmla="*/ 1085 h 1157"/>
                <a:gd name="T36" fmla="*/ 418 w 548"/>
                <a:gd name="T37" fmla="*/ 1056 h 1157"/>
                <a:gd name="T38" fmla="*/ 346 w 548"/>
                <a:gd name="T39" fmla="*/ 1013 h 1157"/>
                <a:gd name="T40" fmla="*/ 279 w 548"/>
                <a:gd name="T41" fmla="*/ 965 h 1157"/>
                <a:gd name="T42" fmla="*/ 221 w 548"/>
                <a:gd name="T43" fmla="*/ 912 h 1157"/>
                <a:gd name="T44" fmla="*/ 168 w 548"/>
                <a:gd name="T45" fmla="*/ 850 h 1157"/>
                <a:gd name="T46" fmla="*/ 130 w 548"/>
                <a:gd name="T47" fmla="*/ 783 h 1157"/>
                <a:gd name="T48" fmla="*/ 96 w 548"/>
                <a:gd name="T49" fmla="*/ 711 h 1157"/>
                <a:gd name="T50" fmla="*/ 77 w 548"/>
                <a:gd name="T51" fmla="*/ 634 h 1157"/>
                <a:gd name="T52" fmla="*/ 63 w 548"/>
                <a:gd name="T53" fmla="*/ 557 h 1157"/>
                <a:gd name="T54" fmla="*/ 63 w 548"/>
                <a:gd name="T55" fmla="*/ 475 h 1157"/>
                <a:gd name="T56" fmla="*/ 72 w 548"/>
                <a:gd name="T57" fmla="*/ 398 h 1157"/>
                <a:gd name="T58" fmla="*/ 96 w 548"/>
                <a:gd name="T59" fmla="*/ 317 h 1157"/>
                <a:gd name="T60" fmla="*/ 130 w 548"/>
                <a:gd name="T61" fmla="*/ 235 h 1157"/>
                <a:gd name="T62" fmla="*/ 173 w 548"/>
                <a:gd name="T63" fmla="*/ 158 h 1157"/>
                <a:gd name="T64" fmla="*/ 231 w 548"/>
                <a:gd name="T65" fmla="*/ 82 h 1157"/>
                <a:gd name="T66" fmla="*/ 264 w 548"/>
                <a:gd name="T67" fmla="*/ 43 h 11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48"/>
                <a:gd name="T103" fmla="*/ 0 h 1157"/>
                <a:gd name="T104" fmla="*/ 548 w 548"/>
                <a:gd name="T105" fmla="*/ 1157 h 11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48" h="1157">
                  <a:moveTo>
                    <a:pt x="226" y="0"/>
                  </a:moveTo>
                  <a:lnTo>
                    <a:pt x="226" y="0"/>
                  </a:lnTo>
                  <a:lnTo>
                    <a:pt x="188" y="43"/>
                  </a:lnTo>
                  <a:lnTo>
                    <a:pt x="154" y="82"/>
                  </a:lnTo>
                  <a:lnTo>
                    <a:pt x="125" y="125"/>
                  </a:lnTo>
                  <a:lnTo>
                    <a:pt x="96" y="163"/>
                  </a:lnTo>
                  <a:lnTo>
                    <a:pt x="72" y="206"/>
                  </a:lnTo>
                  <a:lnTo>
                    <a:pt x="53" y="254"/>
                  </a:lnTo>
                  <a:lnTo>
                    <a:pt x="39" y="298"/>
                  </a:lnTo>
                  <a:lnTo>
                    <a:pt x="24" y="341"/>
                  </a:lnTo>
                  <a:lnTo>
                    <a:pt x="15" y="384"/>
                  </a:lnTo>
                  <a:lnTo>
                    <a:pt x="10" y="427"/>
                  </a:lnTo>
                  <a:lnTo>
                    <a:pt x="5" y="475"/>
                  </a:lnTo>
                  <a:lnTo>
                    <a:pt x="0" y="519"/>
                  </a:lnTo>
                  <a:lnTo>
                    <a:pt x="5" y="562"/>
                  </a:lnTo>
                  <a:lnTo>
                    <a:pt x="10" y="605"/>
                  </a:lnTo>
                  <a:lnTo>
                    <a:pt x="19" y="648"/>
                  </a:lnTo>
                  <a:lnTo>
                    <a:pt x="29" y="691"/>
                  </a:lnTo>
                  <a:lnTo>
                    <a:pt x="39" y="730"/>
                  </a:lnTo>
                  <a:lnTo>
                    <a:pt x="58" y="773"/>
                  </a:lnTo>
                  <a:lnTo>
                    <a:pt x="77" y="811"/>
                  </a:lnTo>
                  <a:lnTo>
                    <a:pt x="96" y="850"/>
                  </a:lnTo>
                  <a:lnTo>
                    <a:pt x="120" y="883"/>
                  </a:lnTo>
                  <a:lnTo>
                    <a:pt x="149" y="917"/>
                  </a:lnTo>
                  <a:lnTo>
                    <a:pt x="178" y="951"/>
                  </a:lnTo>
                  <a:lnTo>
                    <a:pt x="207" y="984"/>
                  </a:lnTo>
                  <a:lnTo>
                    <a:pt x="240" y="1013"/>
                  </a:lnTo>
                  <a:lnTo>
                    <a:pt x="274" y="1042"/>
                  </a:lnTo>
                  <a:lnTo>
                    <a:pt x="313" y="1066"/>
                  </a:lnTo>
                  <a:lnTo>
                    <a:pt x="356" y="1090"/>
                  </a:lnTo>
                  <a:lnTo>
                    <a:pt x="394" y="1109"/>
                  </a:lnTo>
                  <a:lnTo>
                    <a:pt x="442" y="1128"/>
                  </a:lnTo>
                  <a:lnTo>
                    <a:pt x="485" y="1143"/>
                  </a:lnTo>
                  <a:lnTo>
                    <a:pt x="534" y="1157"/>
                  </a:lnTo>
                  <a:lnTo>
                    <a:pt x="548" y="1095"/>
                  </a:lnTo>
                  <a:lnTo>
                    <a:pt x="505" y="1085"/>
                  </a:lnTo>
                  <a:lnTo>
                    <a:pt x="461" y="1071"/>
                  </a:lnTo>
                  <a:lnTo>
                    <a:pt x="418" y="1056"/>
                  </a:lnTo>
                  <a:lnTo>
                    <a:pt x="380" y="1037"/>
                  </a:lnTo>
                  <a:lnTo>
                    <a:pt x="346" y="1013"/>
                  </a:lnTo>
                  <a:lnTo>
                    <a:pt x="313" y="989"/>
                  </a:lnTo>
                  <a:lnTo>
                    <a:pt x="279" y="965"/>
                  </a:lnTo>
                  <a:lnTo>
                    <a:pt x="250" y="941"/>
                  </a:lnTo>
                  <a:lnTo>
                    <a:pt x="221" y="912"/>
                  </a:lnTo>
                  <a:lnTo>
                    <a:pt x="192" y="879"/>
                  </a:lnTo>
                  <a:lnTo>
                    <a:pt x="168" y="850"/>
                  </a:lnTo>
                  <a:lnTo>
                    <a:pt x="149" y="816"/>
                  </a:lnTo>
                  <a:lnTo>
                    <a:pt x="130" y="783"/>
                  </a:lnTo>
                  <a:lnTo>
                    <a:pt x="111" y="749"/>
                  </a:lnTo>
                  <a:lnTo>
                    <a:pt x="96" y="711"/>
                  </a:lnTo>
                  <a:lnTo>
                    <a:pt x="87" y="672"/>
                  </a:lnTo>
                  <a:lnTo>
                    <a:pt x="77" y="634"/>
                  </a:lnTo>
                  <a:lnTo>
                    <a:pt x="67" y="595"/>
                  </a:lnTo>
                  <a:lnTo>
                    <a:pt x="63" y="557"/>
                  </a:lnTo>
                  <a:lnTo>
                    <a:pt x="63" y="519"/>
                  </a:lnTo>
                  <a:lnTo>
                    <a:pt x="63" y="475"/>
                  </a:lnTo>
                  <a:lnTo>
                    <a:pt x="67" y="437"/>
                  </a:lnTo>
                  <a:lnTo>
                    <a:pt x="72" y="398"/>
                  </a:lnTo>
                  <a:lnTo>
                    <a:pt x="82" y="355"/>
                  </a:lnTo>
                  <a:lnTo>
                    <a:pt x="96" y="317"/>
                  </a:lnTo>
                  <a:lnTo>
                    <a:pt x="111" y="274"/>
                  </a:lnTo>
                  <a:lnTo>
                    <a:pt x="130" y="235"/>
                  </a:lnTo>
                  <a:lnTo>
                    <a:pt x="149" y="197"/>
                  </a:lnTo>
                  <a:lnTo>
                    <a:pt x="173" y="158"/>
                  </a:lnTo>
                  <a:lnTo>
                    <a:pt x="202" y="120"/>
                  </a:lnTo>
                  <a:lnTo>
                    <a:pt x="231" y="82"/>
                  </a:lnTo>
                  <a:lnTo>
                    <a:pt x="264" y="43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DED738D-10B1-472C-4A9D-87BBCFEB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5603"/>
              <a:ext cx="1802" cy="216"/>
            </a:xfrm>
            <a:custGeom>
              <a:avLst/>
              <a:gdLst>
                <a:gd name="T0" fmla="*/ 1792 w 1802"/>
                <a:gd name="T1" fmla="*/ 48 h 216"/>
                <a:gd name="T2" fmla="*/ 1754 w 1802"/>
                <a:gd name="T3" fmla="*/ 10 h 216"/>
                <a:gd name="T4" fmla="*/ 1715 w 1802"/>
                <a:gd name="T5" fmla="*/ 29 h 216"/>
                <a:gd name="T6" fmla="*/ 1677 w 1802"/>
                <a:gd name="T7" fmla="*/ 48 h 216"/>
                <a:gd name="T8" fmla="*/ 1638 w 1802"/>
                <a:gd name="T9" fmla="*/ 63 h 216"/>
                <a:gd name="T10" fmla="*/ 1590 w 1802"/>
                <a:gd name="T11" fmla="*/ 72 h 216"/>
                <a:gd name="T12" fmla="*/ 1542 w 1802"/>
                <a:gd name="T13" fmla="*/ 82 h 216"/>
                <a:gd name="T14" fmla="*/ 1494 w 1802"/>
                <a:gd name="T15" fmla="*/ 87 h 216"/>
                <a:gd name="T16" fmla="*/ 1441 w 1802"/>
                <a:gd name="T17" fmla="*/ 87 h 216"/>
                <a:gd name="T18" fmla="*/ 1389 w 1802"/>
                <a:gd name="T19" fmla="*/ 87 h 216"/>
                <a:gd name="T20" fmla="*/ 1273 w 1802"/>
                <a:gd name="T21" fmla="*/ 82 h 216"/>
                <a:gd name="T22" fmla="*/ 1148 w 1802"/>
                <a:gd name="T23" fmla="*/ 67 h 216"/>
                <a:gd name="T24" fmla="*/ 1028 w 1802"/>
                <a:gd name="T25" fmla="*/ 53 h 216"/>
                <a:gd name="T26" fmla="*/ 899 w 1802"/>
                <a:gd name="T27" fmla="*/ 39 h 216"/>
                <a:gd name="T28" fmla="*/ 774 w 1802"/>
                <a:gd name="T29" fmla="*/ 19 h 216"/>
                <a:gd name="T30" fmla="*/ 644 w 1802"/>
                <a:gd name="T31" fmla="*/ 10 h 216"/>
                <a:gd name="T32" fmla="*/ 519 w 1802"/>
                <a:gd name="T33" fmla="*/ 5 h 216"/>
                <a:gd name="T34" fmla="*/ 404 w 1802"/>
                <a:gd name="T35" fmla="*/ 10 h 216"/>
                <a:gd name="T36" fmla="*/ 346 w 1802"/>
                <a:gd name="T37" fmla="*/ 15 h 216"/>
                <a:gd name="T38" fmla="*/ 288 w 1802"/>
                <a:gd name="T39" fmla="*/ 24 h 216"/>
                <a:gd name="T40" fmla="*/ 235 w 1802"/>
                <a:gd name="T41" fmla="*/ 39 h 216"/>
                <a:gd name="T42" fmla="*/ 183 w 1802"/>
                <a:gd name="T43" fmla="*/ 58 h 216"/>
                <a:gd name="T44" fmla="*/ 130 w 1802"/>
                <a:gd name="T45" fmla="*/ 77 h 216"/>
                <a:gd name="T46" fmla="*/ 82 w 1802"/>
                <a:gd name="T47" fmla="*/ 106 h 216"/>
                <a:gd name="T48" fmla="*/ 38 w 1802"/>
                <a:gd name="T49" fmla="*/ 135 h 216"/>
                <a:gd name="T50" fmla="*/ 0 w 1802"/>
                <a:gd name="T51" fmla="*/ 173 h 216"/>
                <a:gd name="T52" fmla="*/ 38 w 1802"/>
                <a:gd name="T53" fmla="*/ 216 h 216"/>
                <a:gd name="T54" fmla="*/ 77 w 1802"/>
                <a:gd name="T55" fmla="*/ 183 h 216"/>
                <a:gd name="T56" fmla="*/ 115 w 1802"/>
                <a:gd name="T57" fmla="*/ 154 h 216"/>
                <a:gd name="T58" fmla="*/ 159 w 1802"/>
                <a:gd name="T59" fmla="*/ 130 h 216"/>
                <a:gd name="T60" fmla="*/ 202 w 1802"/>
                <a:gd name="T61" fmla="*/ 111 h 216"/>
                <a:gd name="T62" fmla="*/ 250 w 1802"/>
                <a:gd name="T63" fmla="*/ 96 h 216"/>
                <a:gd name="T64" fmla="*/ 298 w 1802"/>
                <a:gd name="T65" fmla="*/ 82 h 216"/>
                <a:gd name="T66" fmla="*/ 351 w 1802"/>
                <a:gd name="T67" fmla="*/ 77 h 216"/>
                <a:gd name="T68" fmla="*/ 404 w 1802"/>
                <a:gd name="T69" fmla="*/ 67 h 216"/>
                <a:gd name="T70" fmla="*/ 519 w 1802"/>
                <a:gd name="T71" fmla="*/ 63 h 216"/>
                <a:gd name="T72" fmla="*/ 639 w 1802"/>
                <a:gd name="T73" fmla="*/ 67 h 216"/>
                <a:gd name="T74" fmla="*/ 764 w 1802"/>
                <a:gd name="T75" fmla="*/ 82 h 216"/>
                <a:gd name="T76" fmla="*/ 894 w 1802"/>
                <a:gd name="T77" fmla="*/ 96 h 216"/>
                <a:gd name="T78" fmla="*/ 1019 w 1802"/>
                <a:gd name="T79" fmla="*/ 111 h 216"/>
                <a:gd name="T80" fmla="*/ 1144 w 1802"/>
                <a:gd name="T81" fmla="*/ 130 h 216"/>
                <a:gd name="T82" fmla="*/ 1268 w 1802"/>
                <a:gd name="T83" fmla="*/ 139 h 216"/>
                <a:gd name="T84" fmla="*/ 1384 w 1802"/>
                <a:gd name="T85" fmla="*/ 149 h 216"/>
                <a:gd name="T86" fmla="*/ 1441 w 1802"/>
                <a:gd name="T87" fmla="*/ 149 h 216"/>
                <a:gd name="T88" fmla="*/ 1499 w 1802"/>
                <a:gd name="T89" fmla="*/ 144 h 216"/>
                <a:gd name="T90" fmla="*/ 1552 w 1802"/>
                <a:gd name="T91" fmla="*/ 139 h 216"/>
                <a:gd name="T92" fmla="*/ 1605 w 1802"/>
                <a:gd name="T93" fmla="*/ 130 h 216"/>
                <a:gd name="T94" fmla="*/ 1653 w 1802"/>
                <a:gd name="T95" fmla="*/ 120 h 216"/>
                <a:gd name="T96" fmla="*/ 1701 w 1802"/>
                <a:gd name="T97" fmla="*/ 101 h 216"/>
                <a:gd name="T98" fmla="*/ 1744 w 1802"/>
                <a:gd name="T99" fmla="*/ 82 h 216"/>
                <a:gd name="T100" fmla="*/ 1787 w 1802"/>
                <a:gd name="T101" fmla="*/ 58 h 216"/>
                <a:gd name="T102" fmla="*/ 1744 w 1802"/>
                <a:gd name="T103" fmla="*/ 15 h 216"/>
                <a:gd name="T104" fmla="*/ 1787 w 1802"/>
                <a:gd name="T105" fmla="*/ 58 h 216"/>
                <a:gd name="T106" fmla="*/ 1797 w 1802"/>
                <a:gd name="T107" fmla="*/ 48 h 216"/>
                <a:gd name="T108" fmla="*/ 1802 w 1802"/>
                <a:gd name="T109" fmla="*/ 39 h 216"/>
                <a:gd name="T110" fmla="*/ 1797 w 1802"/>
                <a:gd name="T111" fmla="*/ 24 h 216"/>
                <a:gd name="T112" fmla="*/ 1792 w 1802"/>
                <a:gd name="T113" fmla="*/ 15 h 216"/>
                <a:gd name="T114" fmla="*/ 1787 w 1802"/>
                <a:gd name="T115" fmla="*/ 10 h 216"/>
                <a:gd name="T116" fmla="*/ 1778 w 1802"/>
                <a:gd name="T117" fmla="*/ 5 h 216"/>
                <a:gd name="T118" fmla="*/ 1763 w 1802"/>
                <a:gd name="T119" fmla="*/ 0 h 216"/>
                <a:gd name="T120" fmla="*/ 1754 w 1802"/>
                <a:gd name="T121" fmla="*/ 10 h 216"/>
                <a:gd name="T122" fmla="*/ 1792 w 1802"/>
                <a:gd name="T123" fmla="*/ 48 h 2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02"/>
                <a:gd name="T187" fmla="*/ 0 h 216"/>
                <a:gd name="T188" fmla="*/ 1802 w 1802"/>
                <a:gd name="T189" fmla="*/ 216 h 2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02" h="216">
                  <a:moveTo>
                    <a:pt x="1792" y="48"/>
                  </a:moveTo>
                  <a:lnTo>
                    <a:pt x="1754" y="10"/>
                  </a:lnTo>
                  <a:lnTo>
                    <a:pt x="1715" y="29"/>
                  </a:lnTo>
                  <a:lnTo>
                    <a:pt x="1677" y="48"/>
                  </a:lnTo>
                  <a:lnTo>
                    <a:pt x="1638" y="63"/>
                  </a:lnTo>
                  <a:lnTo>
                    <a:pt x="1590" y="72"/>
                  </a:lnTo>
                  <a:lnTo>
                    <a:pt x="1542" y="82"/>
                  </a:lnTo>
                  <a:lnTo>
                    <a:pt x="1494" y="87"/>
                  </a:lnTo>
                  <a:lnTo>
                    <a:pt x="1441" y="87"/>
                  </a:lnTo>
                  <a:lnTo>
                    <a:pt x="1389" y="87"/>
                  </a:lnTo>
                  <a:lnTo>
                    <a:pt x="1273" y="82"/>
                  </a:lnTo>
                  <a:lnTo>
                    <a:pt x="1148" y="67"/>
                  </a:lnTo>
                  <a:lnTo>
                    <a:pt x="1028" y="53"/>
                  </a:lnTo>
                  <a:lnTo>
                    <a:pt x="899" y="39"/>
                  </a:lnTo>
                  <a:lnTo>
                    <a:pt x="774" y="19"/>
                  </a:lnTo>
                  <a:lnTo>
                    <a:pt x="644" y="10"/>
                  </a:lnTo>
                  <a:lnTo>
                    <a:pt x="519" y="5"/>
                  </a:lnTo>
                  <a:lnTo>
                    <a:pt x="404" y="10"/>
                  </a:lnTo>
                  <a:lnTo>
                    <a:pt x="346" y="15"/>
                  </a:lnTo>
                  <a:lnTo>
                    <a:pt x="288" y="24"/>
                  </a:lnTo>
                  <a:lnTo>
                    <a:pt x="235" y="39"/>
                  </a:lnTo>
                  <a:lnTo>
                    <a:pt x="183" y="58"/>
                  </a:lnTo>
                  <a:lnTo>
                    <a:pt x="130" y="77"/>
                  </a:lnTo>
                  <a:lnTo>
                    <a:pt x="82" y="106"/>
                  </a:lnTo>
                  <a:lnTo>
                    <a:pt x="38" y="135"/>
                  </a:lnTo>
                  <a:lnTo>
                    <a:pt x="0" y="173"/>
                  </a:lnTo>
                  <a:lnTo>
                    <a:pt x="38" y="216"/>
                  </a:lnTo>
                  <a:lnTo>
                    <a:pt x="77" y="183"/>
                  </a:lnTo>
                  <a:lnTo>
                    <a:pt x="115" y="154"/>
                  </a:lnTo>
                  <a:lnTo>
                    <a:pt x="159" y="130"/>
                  </a:lnTo>
                  <a:lnTo>
                    <a:pt x="202" y="111"/>
                  </a:lnTo>
                  <a:lnTo>
                    <a:pt x="250" y="96"/>
                  </a:lnTo>
                  <a:lnTo>
                    <a:pt x="298" y="82"/>
                  </a:lnTo>
                  <a:lnTo>
                    <a:pt x="351" y="77"/>
                  </a:lnTo>
                  <a:lnTo>
                    <a:pt x="404" y="67"/>
                  </a:lnTo>
                  <a:lnTo>
                    <a:pt x="519" y="63"/>
                  </a:lnTo>
                  <a:lnTo>
                    <a:pt x="639" y="67"/>
                  </a:lnTo>
                  <a:lnTo>
                    <a:pt x="764" y="82"/>
                  </a:lnTo>
                  <a:lnTo>
                    <a:pt x="894" y="96"/>
                  </a:lnTo>
                  <a:lnTo>
                    <a:pt x="1019" y="111"/>
                  </a:lnTo>
                  <a:lnTo>
                    <a:pt x="1144" y="130"/>
                  </a:lnTo>
                  <a:lnTo>
                    <a:pt x="1268" y="139"/>
                  </a:lnTo>
                  <a:lnTo>
                    <a:pt x="1384" y="149"/>
                  </a:lnTo>
                  <a:lnTo>
                    <a:pt x="1441" y="149"/>
                  </a:lnTo>
                  <a:lnTo>
                    <a:pt x="1499" y="144"/>
                  </a:lnTo>
                  <a:lnTo>
                    <a:pt x="1552" y="139"/>
                  </a:lnTo>
                  <a:lnTo>
                    <a:pt x="1605" y="130"/>
                  </a:lnTo>
                  <a:lnTo>
                    <a:pt x="1653" y="120"/>
                  </a:lnTo>
                  <a:lnTo>
                    <a:pt x="1701" y="101"/>
                  </a:lnTo>
                  <a:lnTo>
                    <a:pt x="1744" y="82"/>
                  </a:lnTo>
                  <a:lnTo>
                    <a:pt x="1787" y="58"/>
                  </a:lnTo>
                  <a:lnTo>
                    <a:pt x="1744" y="15"/>
                  </a:lnTo>
                  <a:lnTo>
                    <a:pt x="1787" y="58"/>
                  </a:lnTo>
                  <a:lnTo>
                    <a:pt x="1797" y="48"/>
                  </a:lnTo>
                  <a:lnTo>
                    <a:pt x="1802" y="39"/>
                  </a:lnTo>
                  <a:lnTo>
                    <a:pt x="1797" y="24"/>
                  </a:lnTo>
                  <a:lnTo>
                    <a:pt x="1792" y="15"/>
                  </a:lnTo>
                  <a:lnTo>
                    <a:pt x="1787" y="10"/>
                  </a:lnTo>
                  <a:lnTo>
                    <a:pt x="1778" y="5"/>
                  </a:lnTo>
                  <a:lnTo>
                    <a:pt x="1763" y="0"/>
                  </a:lnTo>
                  <a:lnTo>
                    <a:pt x="1754" y="10"/>
                  </a:lnTo>
                  <a:lnTo>
                    <a:pt x="1792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D4B65959-0B94-F47A-0EF9-89D2E548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5618"/>
              <a:ext cx="788" cy="412"/>
            </a:xfrm>
            <a:custGeom>
              <a:avLst/>
              <a:gdLst>
                <a:gd name="T0" fmla="*/ 39 w 788"/>
                <a:gd name="T1" fmla="*/ 355 h 412"/>
                <a:gd name="T2" fmla="*/ 34 w 788"/>
                <a:gd name="T3" fmla="*/ 412 h 412"/>
                <a:gd name="T4" fmla="*/ 106 w 788"/>
                <a:gd name="T5" fmla="*/ 398 h 412"/>
                <a:gd name="T6" fmla="*/ 188 w 788"/>
                <a:gd name="T7" fmla="*/ 384 h 412"/>
                <a:gd name="T8" fmla="*/ 279 w 788"/>
                <a:gd name="T9" fmla="*/ 364 h 412"/>
                <a:gd name="T10" fmla="*/ 380 w 788"/>
                <a:gd name="T11" fmla="*/ 340 h 412"/>
                <a:gd name="T12" fmla="*/ 433 w 788"/>
                <a:gd name="T13" fmla="*/ 321 h 412"/>
                <a:gd name="T14" fmla="*/ 485 w 788"/>
                <a:gd name="T15" fmla="*/ 297 h 412"/>
                <a:gd name="T16" fmla="*/ 538 w 788"/>
                <a:gd name="T17" fmla="*/ 268 h 412"/>
                <a:gd name="T18" fmla="*/ 591 w 788"/>
                <a:gd name="T19" fmla="*/ 235 h 412"/>
                <a:gd name="T20" fmla="*/ 639 w 788"/>
                <a:gd name="T21" fmla="*/ 196 h 412"/>
                <a:gd name="T22" fmla="*/ 692 w 788"/>
                <a:gd name="T23" fmla="*/ 148 h 412"/>
                <a:gd name="T24" fmla="*/ 740 w 788"/>
                <a:gd name="T25" fmla="*/ 96 h 412"/>
                <a:gd name="T26" fmla="*/ 788 w 788"/>
                <a:gd name="T27" fmla="*/ 33 h 412"/>
                <a:gd name="T28" fmla="*/ 740 w 788"/>
                <a:gd name="T29" fmla="*/ 0 h 412"/>
                <a:gd name="T30" fmla="*/ 697 w 788"/>
                <a:gd name="T31" fmla="*/ 57 h 412"/>
                <a:gd name="T32" fmla="*/ 649 w 788"/>
                <a:gd name="T33" fmla="*/ 110 h 412"/>
                <a:gd name="T34" fmla="*/ 601 w 788"/>
                <a:gd name="T35" fmla="*/ 153 h 412"/>
                <a:gd name="T36" fmla="*/ 558 w 788"/>
                <a:gd name="T37" fmla="*/ 187 h 412"/>
                <a:gd name="T38" fmla="*/ 505 w 788"/>
                <a:gd name="T39" fmla="*/ 220 h 412"/>
                <a:gd name="T40" fmla="*/ 457 w 788"/>
                <a:gd name="T41" fmla="*/ 244 h 412"/>
                <a:gd name="T42" fmla="*/ 409 w 788"/>
                <a:gd name="T43" fmla="*/ 264 h 412"/>
                <a:gd name="T44" fmla="*/ 361 w 788"/>
                <a:gd name="T45" fmla="*/ 283 h 412"/>
                <a:gd name="T46" fmla="*/ 264 w 788"/>
                <a:gd name="T47" fmla="*/ 307 h 412"/>
                <a:gd name="T48" fmla="*/ 178 w 788"/>
                <a:gd name="T49" fmla="*/ 326 h 412"/>
                <a:gd name="T50" fmla="*/ 91 w 788"/>
                <a:gd name="T51" fmla="*/ 340 h 412"/>
                <a:gd name="T52" fmla="*/ 19 w 788"/>
                <a:gd name="T53" fmla="*/ 355 h 412"/>
                <a:gd name="T54" fmla="*/ 19 w 788"/>
                <a:gd name="T55" fmla="*/ 412 h 412"/>
                <a:gd name="T56" fmla="*/ 19 w 788"/>
                <a:gd name="T57" fmla="*/ 355 h 412"/>
                <a:gd name="T58" fmla="*/ 10 w 788"/>
                <a:gd name="T59" fmla="*/ 360 h 412"/>
                <a:gd name="T60" fmla="*/ 0 w 788"/>
                <a:gd name="T61" fmla="*/ 369 h 412"/>
                <a:gd name="T62" fmla="*/ 0 w 788"/>
                <a:gd name="T63" fmla="*/ 379 h 412"/>
                <a:gd name="T64" fmla="*/ 0 w 788"/>
                <a:gd name="T65" fmla="*/ 393 h 412"/>
                <a:gd name="T66" fmla="*/ 5 w 788"/>
                <a:gd name="T67" fmla="*/ 403 h 412"/>
                <a:gd name="T68" fmla="*/ 10 w 788"/>
                <a:gd name="T69" fmla="*/ 408 h 412"/>
                <a:gd name="T70" fmla="*/ 24 w 788"/>
                <a:gd name="T71" fmla="*/ 412 h 412"/>
                <a:gd name="T72" fmla="*/ 34 w 788"/>
                <a:gd name="T73" fmla="*/ 412 h 412"/>
                <a:gd name="T74" fmla="*/ 39 w 788"/>
                <a:gd name="T75" fmla="*/ 355 h 4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88"/>
                <a:gd name="T115" fmla="*/ 0 h 412"/>
                <a:gd name="T116" fmla="*/ 788 w 788"/>
                <a:gd name="T117" fmla="*/ 412 h 4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88" h="412">
                  <a:moveTo>
                    <a:pt x="39" y="355"/>
                  </a:moveTo>
                  <a:lnTo>
                    <a:pt x="34" y="412"/>
                  </a:lnTo>
                  <a:lnTo>
                    <a:pt x="106" y="398"/>
                  </a:lnTo>
                  <a:lnTo>
                    <a:pt x="188" y="384"/>
                  </a:lnTo>
                  <a:lnTo>
                    <a:pt x="279" y="364"/>
                  </a:lnTo>
                  <a:lnTo>
                    <a:pt x="380" y="340"/>
                  </a:lnTo>
                  <a:lnTo>
                    <a:pt x="433" y="321"/>
                  </a:lnTo>
                  <a:lnTo>
                    <a:pt x="485" y="297"/>
                  </a:lnTo>
                  <a:lnTo>
                    <a:pt x="538" y="268"/>
                  </a:lnTo>
                  <a:lnTo>
                    <a:pt x="591" y="235"/>
                  </a:lnTo>
                  <a:lnTo>
                    <a:pt x="639" y="196"/>
                  </a:lnTo>
                  <a:lnTo>
                    <a:pt x="692" y="148"/>
                  </a:lnTo>
                  <a:lnTo>
                    <a:pt x="740" y="96"/>
                  </a:lnTo>
                  <a:lnTo>
                    <a:pt x="788" y="33"/>
                  </a:lnTo>
                  <a:lnTo>
                    <a:pt x="740" y="0"/>
                  </a:lnTo>
                  <a:lnTo>
                    <a:pt x="697" y="57"/>
                  </a:lnTo>
                  <a:lnTo>
                    <a:pt x="649" y="110"/>
                  </a:lnTo>
                  <a:lnTo>
                    <a:pt x="601" y="153"/>
                  </a:lnTo>
                  <a:lnTo>
                    <a:pt x="558" y="187"/>
                  </a:lnTo>
                  <a:lnTo>
                    <a:pt x="505" y="220"/>
                  </a:lnTo>
                  <a:lnTo>
                    <a:pt x="457" y="244"/>
                  </a:lnTo>
                  <a:lnTo>
                    <a:pt x="409" y="264"/>
                  </a:lnTo>
                  <a:lnTo>
                    <a:pt x="361" y="283"/>
                  </a:lnTo>
                  <a:lnTo>
                    <a:pt x="264" y="307"/>
                  </a:lnTo>
                  <a:lnTo>
                    <a:pt x="178" y="326"/>
                  </a:lnTo>
                  <a:lnTo>
                    <a:pt x="91" y="340"/>
                  </a:lnTo>
                  <a:lnTo>
                    <a:pt x="19" y="355"/>
                  </a:lnTo>
                  <a:lnTo>
                    <a:pt x="19" y="412"/>
                  </a:lnTo>
                  <a:lnTo>
                    <a:pt x="19" y="355"/>
                  </a:lnTo>
                  <a:lnTo>
                    <a:pt x="10" y="360"/>
                  </a:lnTo>
                  <a:lnTo>
                    <a:pt x="0" y="369"/>
                  </a:lnTo>
                  <a:lnTo>
                    <a:pt x="0" y="379"/>
                  </a:lnTo>
                  <a:lnTo>
                    <a:pt x="0" y="393"/>
                  </a:lnTo>
                  <a:lnTo>
                    <a:pt x="5" y="403"/>
                  </a:lnTo>
                  <a:lnTo>
                    <a:pt x="10" y="408"/>
                  </a:lnTo>
                  <a:lnTo>
                    <a:pt x="24" y="412"/>
                  </a:lnTo>
                  <a:lnTo>
                    <a:pt x="34" y="412"/>
                  </a:lnTo>
                  <a:lnTo>
                    <a:pt x="39" y="355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761E96E-D69D-9C1F-ACEE-DA4C751F9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5973"/>
              <a:ext cx="683" cy="110"/>
            </a:xfrm>
            <a:custGeom>
              <a:avLst/>
              <a:gdLst>
                <a:gd name="T0" fmla="*/ 678 w 683"/>
                <a:gd name="T1" fmla="*/ 48 h 110"/>
                <a:gd name="T2" fmla="*/ 649 w 683"/>
                <a:gd name="T3" fmla="*/ 0 h 110"/>
                <a:gd name="T4" fmla="*/ 543 w 683"/>
                <a:gd name="T5" fmla="*/ 19 h 110"/>
                <a:gd name="T6" fmla="*/ 457 w 683"/>
                <a:gd name="T7" fmla="*/ 33 h 110"/>
                <a:gd name="T8" fmla="*/ 380 w 683"/>
                <a:gd name="T9" fmla="*/ 48 h 110"/>
                <a:gd name="T10" fmla="*/ 318 w 683"/>
                <a:gd name="T11" fmla="*/ 53 h 110"/>
                <a:gd name="T12" fmla="*/ 250 w 683"/>
                <a:gd name="T13" fmla="*/ 53 h 110"/>
                <a:gd name="T14" fmla="*/ 183 w 683"/>
                <a:gd name="T15" fmla="*/ 43 h 110"/>
                <a:gd name="T16" fmla="*/ 106 w 683"/>
                <a:gd name="T17" fmla="*/ 29 h 110"/>
                <a:gd name="T18" fmla="*/ 20 w 683"/>
                <a:gd name="T19" fmla="*/ 0 h 110"/>
                <a:gd name="T20" fmla="*/ 0 w 683"/>
                <a:gd name="T21" fmla="*/ 57 h 110"/>
                <a:gd name="T22" fmla="*/ 92 w 683"/>
                <a:gd name="T23" fmla="*/ 86 h 110"/>
                <a:gd name="T24" fmla="*/ 173 w 683"/>
                <a:gd name="T25" fmla="*/ 101 h 110"/>
                <a:gd name="T26" fmla="*/ 245 w 683"/>
                <a:gd name="T27" fmla="*/ 110 h 110"/>
                <a:gd name="T28" fmla="*/ 318 w 683"/>
                <a:gd name="T29" fmla="*/ 110 h 110"/>
                <a:gd name="T30" fmla="*/ 390 w 683"/>
                <a:gd name="T31" fmla="*/ 105 h 110"/>
                <a:gd name="T32" fmla="*/ 466 w 683"/>
                <a:gd name="T33" fmla="*/ 96 h 110"/>
                <a:gd name="T34" fmla="*/ 553 w 683"/>
                <a:gd name="T35" fmla="*/ 77 h 110"/>
                <a:gd name="T36" fmla="*/ 659 w 683"/>
                <a:gd name="T37" fmla="*/ 57 h 110"/>
                <a:gd name="T38" fmla="*/ 630 w 683"/>
                <a:gd name="T39" fmla="*/ 9 h 110"/>
                <a:gd name="T40" fmla="*/ 659 w 683"/>
                <a:gd name="T41" fmla="*/ 57 h 110"/>
                <a:gd name="T42" fmla="*/ 673 w 683"/>
                <a:gd name="T43" fmla="*/ 53 h 110"/>
                <a:gd name="T44" fmla="*/ 683 w 683"/>
                <a:gd name="T45" fmla="*/ 43 h 110"/>
                <a:gd name="T46" fmla="*/ 683 w 683"/>
                <a:gd name="T47" fmla="*/ 33 h 110"/>
                <a:gd name="T48" fmla="*/ 683 w 683"/>
                <a:gd name="T49" fmla="*/ 24 h 110"/>
                <a:gd name="T50" fmla="*/ 683 w 683"/>
                <a:gd name="T51" fmla="*/ 14 h 110"/>
                <a:gd name="T52" fmla="*/ 673 w 683"/>
                <a:gd name="T53" fmla="*/ 5 h 110"/>
                <a:gd name="T54" fmla="*/ 663 w 683"/>
                <a:gd name="T55" fmla="*/ 0 h 110"/>
                <a:gd name="T56" fmla="*/ 649 w 683"/>
                <a:gd name="T57" fmla="*/ 0 h 110"/>
                <a:gd name="T58" fmla="*/ 678 w 683"/>
                <a:gd name="T59" fmla="*/ 48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83"/>
                <a:gd name="T91" fmla="*/ 0 h 110"/>
                <a:gd name="T92" fmla="*/ 683 w 683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83" h="110">
                  <a:moveTo>
                    <a:pt x="678" y="48"/>
                  </a:moveTo>
                  <a:lnTo>
                    <a:pt x="649" y="0"/>
                  </a:lnTo>
                  <a:lnTo>
                    <a:pt x="543" y="19"/>
                  </a:lnTo>
                  <a:lnTo>
                    <a:pt x="457" y="33"/>
                  </a:lnTo>
                  <a:lnTo>
                    <a:pt x="380" y="48"/>
                  </a:lnTo>
                  <a:lnTo>
                    <a:pt x="318" y="53"/>
                  </a:lnTo>
                  <a:lnTo>
                    <a:pt x="250" y="53"/>
                  </a:lnTo>
                  <a:lnTo>
                    <a:pt x="183" y="43"/>
                  </a:lnTo>
                  <a:lnTo>
                    <a:pt x="106" y="29"/>
                  </a:lnTo>
                  <a:lnTo>
                    <a:pt x="20" y="0"/>
                  </a:lnTo>
                  <a:lnTo>
                    <a:pt x="0" y="57"/>
                  </a:lnTo>
                  <a:lnTo>
                    <a:pt x="92" y="86"/>
                  </a:lnTo>
                  <a:lnTo>
                    <a:pt x="173" y="101"/>
                  </a:lnTo>
                  <a:lnTo>
                    <a:pt x="245" y="110"/>
                  </a:lnTo>
                  <a:lnTo>
                    <a:pt x="318" y="110"/>
                  </a:lnTo>
                  <a:lnTo>
                    <a:pt x="390" y="105"/>
                  </a:lnTo>
                  <a:lnTo>
                    <a:pt x="466" y="96"/>
                  </a:lnTo>
                  <a:lnTo>
                    <a:pt x="553" y="77"/>
                  </a:lnTo>
                  <a:lnTo>
                    <a:pt x="659" y="57"/>
                  </a:lnTo>
                  <a:lnTo>
                    <a:pt x="630" y="9"/>
                  </a:lnTo>
                  <a:lnTo>
                    <a:pt x="659" y="57"/>
                  </a:lnTo>
                  <a:lnTo>
                    <a:pt x="673" y="53"/>
                  </a:lnTo>
                  <a:lnTo>
                    <a:pt x="683" y="43"/>
                  </a:lnTo>
                  <a:lnTo>
                    <a:pt x="683" y="33"/>
                  </a:lnTo>
                  <a:lnTo>
                    <a:pt x="683" y="24"/>
                  </a:lnTo>
                  <a:lnTo>
                    <a:pt x="683" y="14"/>
                  </a:lnTo>
                  <a:lnTo>
                    <a:pt x="673" y="5"/>
                  </a:lnTo>
                  <a:lnTo>
                    <a:pt x="663" y="0"/>
                  </a:lnTo>
                  <a:lnTo>
                    <a:pt x="649" y="0"/>
                  </a:lnTo>
                  <a:lnTo>
                    <a:pt x="678" y="4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4C5B6A68-C41E-6142-9D0B-68CE54B6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" y="5982"/>
              <a:ext cx="802" cy="385"/>
            </a:xfrm>
            <a:custGeom>
              <a:avLst/>
              <a:gdLst>
                <a:gd name="T0" fmla="*/ 43 w 802"/>
                <a:gd name="T1" fmla="*/ 327 h 385"/>
                <a:gd name="T2" fmla="*/ 33 w 802"/>
                <a:gd name="T3" fmla="*/ 385 h 385"/>
                <a:gd name="T4" fmla="*/ 144 w 802"/>
                <a:gd name="T5" fmla="*/ 380 h 385"/>
                <a:gd name="T6" fmla="*/ 249 w 802"/>
                <a:gd name="T7" fmla="*/ 370 h 385"/>
                <a:gd name="T8" fmla="*/ 297 w 802"/>
                <a:gd name="T9" fmla="*/ 361 h 385"/>
                <a:gd name="T10" fmla="*/ 350 w 802"/>
                <a:gd name="T11" fmla="*/ 351 h 385"/>
                <a:gd name="T12" fmla="*/ 398 w 802"/>
                <a:gd name="T13" fmla="*/ 337 h 385"/>
                <a:gd name="T14" fmla="*/ 446 w 802"/>
                <a:gd name="T15" fmla="*/ 322 h 385"/>
                <a:gd name="T16" fmla="*/ 490 w 802"/>
                <a:gd name="T17" fmla="*/ 303 h 385"/>
                <a:gd name="T18" fmla="*/ 538 w 802"/>
                <a:gd name="T19" fmla="*/ 279 h 385"/>
                <a:gd name="T20" fmla="*/ 581 w 802"/>
                <a:gd name="T21" fmla="*/ 250 h 385"/>
                <a:gd name="T22" fmla="*/ 629 w 802"/>
                <a:gd name="T23" fmla="*/ 217 h 385"/>
                <a:gd name="T24" fmla="*/ 672 w 802"/>
                <a:gd name="T25" fmla="*/ 183 h 385"/>
                <a:gd name="T26" fmla="*/ 715 w 802"/>
                <a:gd name="T27" fmla="*/ 140 h 385"/>
                <a:gd name="T28" fmla="*/ 759 w 802"/>
                <a:gd name="T29" fmla="*/ 92 h 385"/>
                <a:gd name="T30" fmla="*/ 802 w 802"/>
                <a:gd name="T31" fmla="*/ 39 h 385"/>
                <a:gd name="T32" fmla="*/ 754 w 802"/>
                <a:gd name="T33" fmla="*/ 0 h 385"/>
                <a:gd name="T34" fmla="*/ 715 w 802"/>
                <a:gd name="T35" fmla="*/ 53 h 385"/>
                <a:gd name="T36" fmla="*/ 672 w 802"/>
                <a:gd name="T37" fmla="*/ 96 h 385"/>
                <a:gd name="T38" fmla="*/ 634 w 802"/>
                <a:gd name="T39" fmla="*/ 135 h 385"/>
                <a:gd name="T40" fmla="*/ 590 w 802"/>
                <a:gd name="T41" fmla="*/ 168 h 385"/>
                <a:gd name="T42" fmla="*/ 552 w 802"/>
                <a:gd name="T43" fmla="*/ 202 h 385"/>
                <a:gd name="T44" fmla="*/ 509 w 802"/>
                <a:gd name="T45" fmla="*/ 226 h 385"/>
                <a:gd name="T46" fmla="*/ 466 w 802"/>
                <a:gd name="T47" fmla="*/ 245 h 385"/>
                <a:gd name="T48" fmla="*/ 422 w 802"/>
                <a:gd name="T49" fmla="*/ 265 h 385"/>
                <a:gd name="T50" fmla="*/ 379 w 802"/>
                <a:gd name="T51" fmla="*/ 279 h 385"/>
                <a:gd name="T52" fmla="*/ 336 w 802"/>
                <a:gd name="T53" fmla="*/ 293 h 385"/>
                <a:gd name="T54" fmla="*/ 288 w 802"/>
                <a:gd name="T55" fmla="*/ 303 h 385"/>
                <a:gd name="T56" fmla="*/ 240 w 802"/>
                <a:gd name="T57" fmla="*/ 308 h 385"/>
                <a:gd name="T58" fmla="*/ 139 w 802"/>
                <a:gd name="T59" fmla="*/ 317 h 385"/>
                <a:gd name="T60" fmla="*/ 28 w 802"/>
                <a:gd name="T61" fmla="*/ 327 h 385"/>
                <a:gd name="T62" fmla="*/ 19 w 802"/>
                <a:gd name="T63" fmla="*/ 385 h 385"/>
                <a:gd name="T64" fmla="*/ 28 w 802"/>
                <a:gd name="T65" fmla="*/ 327 h 385"/>
                <a:gd name="T66" fmla="*/ 19 w 802"/>
                <a:gd name="T67" fmla="*/ 327 h 385"/>
                <a:gd name="T68" fmla="*/ 9 w 802"/>
                <a:gd name="T69" fmla="*/ 337 h 385"/>
                <a:gd name="T70" fmla="*/ 4 w 802"/>
                <a:gd name="T71" fmla="*/ 346 h 385"/>
                <a:gd name="T72" fmla="*/ 0 w 802"/>
                <a:gd name="T73" fmla="*/ 356 h 385"/>
                <a:gd name="T74" fmla="*/ 4 w 802"/>
                <a:gd name="T75" fmla="*/ 365 h 385"/>
                <a:gd name="T76" fmla="*/ 9 w 802"/>
                <a:gd name="T77" fmla="*/ 375 h 385"/>
                <a:gd name="T78" fmla="*/ 19 w 802"/>
                <a:gd name="T79" fmla="*/ 385 h 385"/>
                <a:gd name="T80" fmla="*/ 33 w 802"/>
                <a:gd name="T81" fmla="*/ 385 h 385"/>
                <a:gd name="T82" fmla="*/ 43 w 802"/>
                <a:gd name="T83" fmla="*/ 327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02"/>
                <a:gd name="T127" fmla="*/ 0 h 385"/>
                <a:gd name="T128" fmla="*/ 802 w 802"/>
                <a:gd name="T129" fmla="*/ 385 h 3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02" h="385">
                  <a:moveTo>
                    <a:pt x="43" y="327"/>
                  </a:moveTo>
                  <a:lnTo>
                    <a:pt x="33" y="385"/>
                  </a:lnTo>
                  <a:lnTo>
                    <a:pt x="144" y="380"/>
                  </a:lnTo>
                  <a:lnTo>
                    <a:pt x="249" y="370"/>
                  </a:lnTo>
                  <a:lnTo>
                    <a:pt x="297" y="361"/>
                  </a:lnTo>
                  <a:lnTo>
                    <a:pt x="350" y="351"/>
                  </a:lnTo>
                  <a:lnTo>
                    <a:pt x="398" y="337"/>
                  </a:lnTo>
                  <a:lnTo>
                    <a:pt x="446" y="322"/>
                  </a:lnTo>
                  <a:lnTo>
                    <a:pt x="490" y="303"/>
                  </a:lnTo>
                  <a:lnTo>
                    <a:pt x="538" y="279"/>
                  </a:lnTo>
                  <a:lnTo>
                    <a:pt x="581" y="250"/>
                  </a:lnTo>
                  <a:lnTo>
                    <a:pt x="629" y="217"/>
                  </a:lnTo>
                  <a:lnTo>
                    <a:pt x="672" y="183"/>
                  </a:lnTo>
                  <a:lnTo>
                    <a:pt x="715" y="140"/>
                  </a:lnTo>
                  <a:lnTo>
                    <a:pt x="759" y="92"/>
                  </a:lnTo>
                  <a:lnTo>
                    <a:pt x="802" y="39"/>
                  </a:lnTo>
                  <a:lnTo>
                    <a:pt x="754" y="0"/>
                  </a:lnTo>
                  <a:lnTo>
                    <a:pt x="715" y="53"/>
                  </a:lnTo>
                  <a:lnTo>
                    <a:pt x="672" y="96"/>
                  </a:lnTo>
                  <a:lnTo>
                    <a:pt x="634" y="135"/>
                  </a:lnTo>
                  <a:lnTo>
                    <a:pt x="590" y="168"/>
                  </a:lnTo>
                  <a:lnTo>
                    <a:pt x="552" y="202"/>
                  </a:lnTo>
                  <a:lnTo>
                    <a:pt x="509" y="226"/>
                  </a:lnTo>
                  <a:lnTo>
                    <a:pt x="466" y="245"/>
                  </a:lnTo>
                  <a:lnTo>
                    <a:pt x="422" y="265"/>
                  </a:lnTo>
                  <a:lnTo>
                    <a:pt x="379" y="279"/>
                  </a:lnTo>
                  <a:lnTo>
                    <a:pt x="336" y="293"/>
                  </a:lnTo>
                  <a:lnTo>
                    <a:pt x="288" y="303"/>
                  </a:lnTo>
                  <a:lnTo>
                    <a:pt x="240" y="308"/>
                  </a:lnTo>
                  <a:lnTo>
                    <a:pt x="139" y="317"/>
                  </a:lnTo>
                  <a:lnTo>
                    <a:pt x="28" y="327"/>
                  </a:lnTo>
                  <a:lnTo>
                    <a:pt x="19" y="385"/>
                  </a:lnTo>
                  <a:lnTo>
                    <a:pt x="28" y="327"/>
                  </a:lnTo>
                  <a:lnTo>
                    <a:pt x="19" y="327"/>
                  </a:lnTo>
                  <a:lnTo>
                    <a:pt x="9" y="337"/>
                  </a:lnTo>
                  <a:lnTo>
                    <a:pt x="4" y="346"/>
                  </a:lnTo>
                  <a:lnTo>
                    <a:pt x="0" y="356"/>
                  </a:lnTo>
                  <a:lnTo>
                    <a:pt x="4" y="365"/>
                  </a:lnTo>
                  <a:lnTo>
                    <a:pt x="9" y="375"/>
                  </a:lnTo>
                  <a:lnTo>
                    <a:pt x="19" y="385"/>
                  </a:lnTo>
                  <a:lnTo>
                    <a:pt x="33" y="385"/>
                  </a:lnTo>
                  <a:lnTo>
                    <a:pt x="43" y="32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534ADBD6-756F-C51A-F79C-0A8B2DAB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6309"/>
              <a:ext cx="648" cy="125"/>
            </a:xfrm>
            <a:custGeom>
              <a:avLst/>
              <a:gdLst>
                <a:gd name="T0" fmla="*/ 639 w 648"/>
                <a:gd name="T1" fmla="*/ 91 h 125"/>
                <a:gd name="T2" fmla="*/ 615 w 648"/>
                <a:gd name="T3" fmla="*/ 38 h 125"/>
                <a:gd name="T4" fmla="*/ 523 w 648"/>
                <a:gd name="T5" fmla="*/ 53 h 125"/>
                <a:gd name="T6" fmla="*/ 442 w 648"/>
                <a:gd name="T7" fmla="*/ 62 h 125"/>
                <a:gd name="T8" fmla="*/ 365 w 648"/>
                <a:gd name="T9" fmla="*/ 67 h 125"/>
                <a:gd name="T10" fmla="*/ 288 w 648"/>
                <a:gd name="T11" fmla="*/ 62 h 125"/>
                <a:gd name="T12" fmla="*/ 221 w 648"/>
                <a:gd name="T13" fmla="*/ 58 h 125"/>
                <a:gd name="T14" fmla="*/ 153 w 648"/>
                <a:gd name="T15" fmla="*/ 43 h 125"/>
                <a:gd name="T16" fmla="*/ 86 w 648"/>
                <a:gd name="T17" fmla="*/ 29 h 125"/>
                <a:gd name="T18" fmla="*/ 24 w 648"/>
                <a:gd name="T19" fmla="*/ 0 h 125"/>
                <a:gd name="T20" fmla="*/ 0 w 648"/>
                <a:gd name="T21" fmla="*/ 58 h 125"/>
                <a:gd name="T22" fmla="*/ 67 w 648"/>
                <a:gd name="T23" fmla="*/ 82 h 125"/>
                <a:gd name="T24" fmla="*/ 139 w 648"/>
                <a:gd name="T25" fmla="*/ 106 h 125"/>
                <a:gd name="T26" fmla="*/ 211 w 648"/>
                <a:gd name="T27" fmla="*/ 115 h 125"/>
                <a:gd name="T28" fmla="*/ 288 w 648"/>
                <a:gd name="T29" fmla="*/ 125 h 125"/>
                <a:gd name="T30" fmla="*/ 365 w 648"/>
                <a:gd name="T31" fmla="*/ 125 h 125"/>
                <a:gd name="T32" fmla="*/ 447 w 648"/>
                <a:gd name="T33" fmla="*/ 120 h 125"/>
                <a:gd name="T34" fmla="*/ 533 w 648"/>
                <a:gd name="T35" fmla="*/ 110 h 125"/>
                <a:gd name="T36" fmla="*/ 624 w 648"/>
                <a:gd name="T37" fmla="*/ 101 h 125"/>
                <a:gd name="T38" fmla="*/ 596 w 648"/>
                <a:gd name="T39" fmla="*/ 48 h 125"/>
                <a:gd name="T40" fmla="*/ 624 w 648"/>
                <a:gd name="T41" fmla="*/ 101 h 125"/>
                <a:gd name="T42" fmla="*/ 634 w 648"/>
                <a:gd name="T43" fmla="*/ 96 h 125"/>
                <a:gd name="T44" fmla="*/ 644 w 648"/>
                <a:gd name="T45" fmla="*/ 86 h 125"/>
                <a:gd name="T46" fmla="*/ 648 w 648"/>
                <a:gd name="T47" fmla="*/ 77 h 125"/>
                <a:gd name="T48" fmla="*/ 648 w 648"/>
                <a:gd name="T49" fmla="*/ 62 h 125"/>
                <a:gd name="T50" fmla="*/ 644 w 648"/>
                <a:gd name="T51" fmla="*/ 53 h 125"/>
                <a:gd name="T52" fmla="*/ 634 w 648"/>
                <a:gd name="T53" fmla="*/ 43 h 125"/>
                <a:gd name="T54" fmla="*/ 624 w 648"/>
                <a:gd name="T55" fmla="*/ 38 h 125"/>
                <a:gd name="T56" fmla="*/ 615 w 648"/>
                <a:gd name="T57" fmla="*/ 38 h 125"/>
                <a:gd name="T58" fmla="*/ 639 w 648"/>
                <a:gd name="T59" fmla="*/ 91 h 12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8"/>
                <a:gd name="T91" fmla="*/ 0 h 125"/>
                <a:gd name="T92" fmla="*/ 648 w 648"/>
                <a:gd name="T93" fmla="*/ 125 h 12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8" h="125">
                  <a:moveTo>
                    <a:pt x="639" y="91"/>
                  </a:moveTo>
                  <a:lnTo>
                    <a:pt x="615" y="38"/>
                  </a:lnTo>
                  <a:lnTo>
                    <a:pt x="523" y="53"/>
                  </a:lnTo>
                  <a:lnTo>
                    <a:pt x="442" y="62"/>
                  </a:lnTo>
                  <a:lnTo>
                    <a:pt x="365" y="67"/>
                  </a:lnTo>
                  <a:lnTo>
                    <a:pt x="288" y="62"/>
                  </a:lnTo>
                  <a:lnTo>
                    <a:pt x="221" y="58"/>
                  </a:lnTo>
                  <a:lnTo>
                    <a:pt x="153" y="43"/>
                  </a:lnTo>
                  <a:lnTo>
                    <a:pt x="86" y="29"/>
                  </a:lnTo>
                  <a:lnTo>
                    <a:pt x="24" y="0"/>
                  </a:lnTo>
                  <a:lnTo>
                    <a:pt x="0" y="58"/>
                  </a:lnTo>
                  <a:lnTo>
                    <a:pt x="67" y="82"/>
                  </a:lnTo>
                  <a:lnTo>
                    <a:pt x="139" y="106"/>
                  </a:lnTo>
                  <a:lnTo>
                    <a:pt x="211" y="115"/>
                  </a:lnTo>
                  <a:lnTo>
                    <a:pt x="288" y="125"/>
                  </a:lnTo>
                  <a:lnTo>
                    <a:pt x="365" y="125"/>
                  </a:lnTo>
                  <a:lnTo>
                    <a:pt x="447" y="120"/>
                  </a:lnTo>
                  <a:lnTo>
                    <a:pt x="533" y="110"/>
                  </a:lnTo>
                  <a:lnTo>
                    <a:pt x="624" y="101"/>
                  </a:lnTo>
                  <a:lnTo>
                    <a:pt x="596" y="48"/>
                  </a:lnTo>
                  <a:lnTo>
                    <a:pt x="624" y="101"/>
                  </a:lnTo>
                  <a:lnTo>
                    <a:pt x="634" y="96"/>
                  </a:lnTo>
                  <a:lnTo>
                    <a:pt x="644" y="86"/>
                  </a:lnTo>
                  <a:lnTo>
                    <a:pt x="648" y="77"/>
                  </a:lnTo>
                  <a:lnTo>
                    <a:pt x="648" y="62"/>
                  </a:lnTo>
                  <a:lnTo>
                    <a:pt x="644" y="53"/>
                  </a:lnTo>
                  <a:lnTo>
                    <a:pt x="634" y="43"/>
                  </a:lnTo>
                  <a:lnTo>
                    <a:pt x="624" y="38"/>
                  </a:lnTo>
                  <a:lnTo>
                    <a:pt x="615" y="38"/>
                  </a:lnTo>
                  <a:lnTo>
                    <a:pt x="639" y="9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C377EDA-D539-8856-FB7C-488D06E8E80B}"/>
              </a:ext>
            </a:extLst>
          </p:cNvPr>
          <p:cNvSpPr txBox="1"/>
          <p:nvPr/>
        </p:nvSpPr>
        <p:spPr>
          <a:xfrm>
            <a:off x="4338917" y="6335070"/>
            <a:ext cx="351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Екатеринбург, 2023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001E-08BE-3473-27DD-8B085C9CF945}"/>
              </a:ext>
            </a:extLst>
          </p:cNvPr>
          <p:cNvSpPr txBox="1"/>
          <p:nvPr/>
        </p:nvSpPr>
        <p:spPr>
          <a:xfrm>
            <a:off x="412776" y="5372113"/>
            <a:ext cx="467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НМТ-313901: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Коротков Юрий Артемович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FB702A-B995-5B76-0AD1-DE7658EE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74C4-3413-4B34-8AA2-1494DBB68E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4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55">
            <a:extLst>
              <a:ext uri="{FF2B5EF4-FFF2-40B4-BE49-F238E27FC236}">
                <a16:creationId xmlns:a16="http://schemas.microsoft.com/office/drawing/2014/main" id="{553C94C7-E0A7-5834-C864-685DF6341B7E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-19050"/>
            <a:ext cx="11835746" cy="1227045"/>
            <a:chOff x="179512" y="114095"/>
            <a:chExt cx="8964488" cy="839425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684AEE6F-7CC3-9925-7DDD-6453F2603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039E33E3-D032-D8A7-8654-C8AABBCC4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4106973E-303D-3A06-9820-13D064AAC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244A5926-56B1-06E2-F5A4-33DCF9AE5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B58EFADC-674D-1215-0A2D-67CDB0EC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2F991968-A27C-5B4A-8023-E69F494A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B558CE8D-2574-CD81-1636-090F43CBE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01028C6F-7A74-4D4C-CEDC-83AA2BA02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C4B475D1-1997-15E6-5271-65E74A9D8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51AFBE20-C2F3-F690-735A-532A03795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194DC7F-BE62-E855-CA19-0054ED9FE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AE290BC7-E4A6-350E-F606-38519DC4A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3B38842F-2B45-A9CD-F3F8-37054B54E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CDC4A166-2088-71CB-EDBD-867E189FA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46C2E143-878D-C42F-F031-BF3CC0F3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5DF6BE42-6C1E-44D2-13DF-C51462257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6BFB8DDE-0648-497C-DD0E-44DF64946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7099C8CF-E218-35AC-64DC-A64301B61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40410495-2939-211E-2A5B-84C1E8BF5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260F134-3452-0EDE-A41A-C146C1DAD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D33D3BEF-A108-BC9E-0D0B-BEE018E5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F104819-8351-407C-BF1B-EE9604991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BC85A015-002C-AA7D-95F9-CE4F053F1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C8CA68D4-A770-A121-2900-44839456C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73EA24D1-440B-DAE8-8263-29FCC12BB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909BE2E6-5312-B5AF-2668-1FED8F786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0B14E164-561A-866E-5667-60304B4C2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80C147C0-D7CC-7809-16FC-823615D2F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:a16="http://schemas.microsoft.com/office/drawing/2014/main" id="{E2E3A7CE-E1D1-3F4E-C732-DDD328EAF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2">
                <a:extLst>
                  <a:ext uri="{FF2B5EF4-FFF2-40B4-BE49-F238E27FC236}">
                    <a16:creationId xmlns:a16="http://schemas.microsoft.com/office/drawing/2014/main" id="{2D4E1CE8-B3E4-18C7-98C5-2F9628878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0A35D8CE-5E56-FE15-0352-A31C6FA3C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2CDAD92D-574E-455B-92E8-4CAC4F8C9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AFC88434-AE62-2969-E366-0CB011671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6">
                <a:extLst>
                  <a:ext uri="{FF2B5EF4-FFF2-40B4-BE49-F238E27FC236}">
                    <a16:creationId xmlns:a16="http://schemas.microsoft.com/office/drawing/2014/main" id="{899B0B3D-F5E2-FCDD-F152-B6A35F7C3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DEACD3EA-488D-4E1C-0DF9-03E2E1BCF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3004CF9D-C10F-763C-3F52-1A7CCFF2F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8A943B93-CA5A-57AE-4ACF-29419ED8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361B0531-B384-F647-5A4F-EB187AB18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BBA8BFCE-0773-35DB-F65C-303CB33E6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DDBDCDF9-20FE-841D-F566-91FEDDCBC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3">
                <a:extLst>
                  <a:ext uri="{FF2B5EF4-FFF2-40B4-BE49-F238E27FC236}">
                    <a16:creationId xmlns:a16="http://schemas.microsoft.com/office/drawing/2014/main" id="{F142E042-2C9B-E656-E170-C5E8F3E8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4">
                <a:extLst>
                  <a:ext uri="{FF2B5EF4-FFF2-40B4-BE49-F238E27FC236}">
                    <a16:creationId xmlns:a16="http://schemas.microsoft.com/office/drawing/2014/main" id="{49A4668D-64BA-827B-3022-394A0BE2A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5">
                <a:extLst>
                  <a:ext uri="{FF2B5EF4-FFF2-40B4-BE49-F238E27FC236}">
                    <a16:creationId xmlns:a16="http://schemas.microsoft.com/office/drawing/2014/main" id="{E802A3F8-C4B6-8FE0-B475-4548B4120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6">
                <a:extLst>
                  <a:ext uri="{FF2B5EF4-FFF2-40B4-BE49-F238E27FC236}">
                    <a16:creationId xmlns:a16="http://schemas.microsoft.com/office/drawing/2014/main" id="{B23E6220-92ED-1503-4A9F-09535FFEE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7">
                <a:extLst>
                  <a:ext uri="{FF2B5EF4-FFF2-40B4-BE49-F238E27FC236}">
                    <a16:creationId xmlns:a16="http://schemas.microsoft.com/office/drawing/2014/main" id="{13151D15-9D15-BA14-72B1-68DBEA989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8">
                <a:extLst>
                  <a:ext uri="{FF2B5EF4-FFF2-40B4-BE49-F238E27FC236}">
                    <a16:creationId xmlns:a16="http://schemas.microsoft.com/office/drawing/2014/main" id="{9274B125-C6BC-2482-CBA9-5A6E7506C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FF45FD3F-F3E3-EDA6-0CA0-452E6B748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60">
                <a:extLst>
                  <a:ext uri="{FF2B5EF4-FFF2-40B4-BE49-F238E27FC236}">
                    <a16:creationId xmlns:a16="http://schemas.microsoft.com/office/drawing/2014/main" id="{03330284-33A1-8EBC-AF7D-8C9E231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6" name="Рисунок 57">
              <a:extLst>
                <a:ext uri="{FF2B5EF4-FFF2-40B4-BE49-F238E27FC236}">
                  <a16:creationId xmlns:a16="http://schemas.microsoft.com/office/drawing/2014/main" id="{6DAD98CB-CF49-105E-B1A5-CB9F4D6F1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Прямая соединительная линия 58">
              <a:extLst>
                <a:ext uri="{FF2B5EF4-FFF2-40B4-BE49-F238E27FC236}">
                  <a16:creationId xmlns:a16="http://schemas.microsoft.com/office/drawing/2014/main" id="{A7472188-088A-0952-2173-F6A8BAD4BC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D096DDC-E99F-38CF-34A4-3CDDA86D3EB5}"/>
                </a:ext>
              </a:extLst>
            </p:cNvPr>
            <p:cNvSpPr/>
            <p:nvPr/>
          </p:nvSpPr>
          <p:spPr>
            <a:xfrm>
              <a:off x="1466521" y="141070"/>
              <a:ext cx="1933261" cy="218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ru-RU" sz="1100" kern="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BE8E41B-A655-ABF2-EF62-6BECB5288C21}"/>
              </a:ext>
            </a:extLst>
          </p:cNvPr>
          <p:cNvSpPr txBox="1"/>
          <p:nvPr/>
        </p:nvSpPr>
        <p:spPr>
          <a:xfrm>
            <a:off x="2673513" y="1283508"/>
            <a:ext cx="6797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/>
              <a:t>Введение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015D47-5058-C016-5E9F-FDA01CE00A99}"/>
              </a:ext>
            </a:extLst>
          </p:cNvPr>
          <p:cNvSpPr txBox="1"/>
          <p:nvPr/>
        </p:nvSpPr>
        <p:spPr>
          <a:xfrm>
            <a:off x="1000313" y="2020975"/>
            <a:ext cx="1059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	По сути Spring Framework представляет собой просто контейнер внедрения зависимостей, с несколькими удобными слоями. Это позволяет быстрее и удобнее создавать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Java-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приложения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393137-FE01-E778-2095-7094E479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12" y="2741701"/>
            <a:ext cx="10672943" cy="35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1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5">
            <a:extLst>
              <a:ext uri="{FF2B5EF4-FFF2-40B4-BE49-F238E27FC236}">
                <a16:creationId xmlns:a16="http://schemas.microsoft.com/office/drawing/2014/main" id="{DF96F31C-E075-164F-2552-79F78EBF9A2E}"/>
              </a:ext>
            </a:extLst>
          </p:cNvPr>
          <p:cNvGrpSpPr>
            <a:grpSpLocks/>
          </p:cNvGrpSpPr>
          <p:nvPr/>
        </p:nvGrpSpPr>
        <p:grpSpPr bwMode="auto">
          <a:xfrm>
            <a:off x="0" y="80514"/>
            <a:ext cx="11835746" cy="1227045"/>
            <a:chOff x="179512" y="114095"/>
            <a:chExt cx="8964488" cy="839425"/>
          </a:xfrm>
        </p:grpSpPr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7E3F2552-6B02-81B5-F540-1C12C442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57850F2-AED8-3FFC-5C1D-1EB4FFC27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B64FCF4-1FB0-49EC-9BBA-086947A8A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CDE8E5E5-4B9F-CEDD-CB87-F6141D87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1E01D34C-87DE-0E1C-164F-A6EBFDD1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64CC49EF-93ED-3F3A-9A48-4559E6A5F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82497DEA-9ACB-2AB1-44EA-3C59C390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67DF440-4A35-9940-2AC5-675D36AB0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15859CAE-F079-058D-2AA3-CF3CD5840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FE74A3-72C5-1443-95E5-1E50D447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0C6D5361-0068-6EFF-7330-A6F89D4C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AE9DB7E-D877-20F1-0ABB-6F7859036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B4F0F7A-7A0F-CAD2-36FA-F87825CEA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28132F9E-EEB1-8E3B-36C7-BD4A8EC62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67554E4-BB2C-2E29-B6FF-7EF6A6E33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C1431F67-5146-4C95-E5B9-E65503DD8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371C3CE8-CAD6-F146-37BE-5E0B52F9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6AC83783-451A-1219-4FEF-0B6E59DAE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CDD2A421-D62F-2C6D-2459-B34A27722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867AF9CE-078F-4EB2-9F86-3ED4E0B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CB96BC73-0CF2-E78B-2D43-C19B102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EB70F7F5-332A-795C-6314-99D0F7DA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C14E292A-D54D-0386-500A-79D2620E4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0ABC7C2E-1590-7A72-9E77-B03749E55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A4E069EC-E065-75C9-3AD3-63B174D1E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A311EBC9-EAE7-7377-D58C-47AFBBD0E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6AA65EC6-47AF-CF87-8DFD-ED326B64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216220CF-52E7-4823-F7D6-57FDD8D55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0545988-56D3-0D19-5763-7AA8C1B26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E318F330-AA70-7DDB-219E-1FBEC195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5D0BDE2-1686-9E2F-6883-806E4238B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217D1A4A-5BB4-1810-DA49-7B323E84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29897073-7C50-2F35-6A56-5C550D880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7A23109C-FDA3-4A88-481A-135DA07C0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B76F4ECC-DFF5-9906-C975-50900C8F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4AFD6286-132B-5402-8E37-8FCEC24B0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7AEC48F7-D3FF-BB40-6EAF-9DF8F672F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CD14871A-FCCA-0060-6D42-ADEAD8604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5EEFE36F-85AD-8A2B-6243-72490EF08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87137E9F-AD2E-5040-FC3B-DA69A607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292B7EC-8D2B-459E-6781-AA376617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0CE30C32-5FF9-F389-DA22-B8B2C16D3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227886E1-E959-647F-0E25-4D44EE1D0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4F0CACF0-C542-EA44-009B-B3A52BCB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4A2A7A6D-B5B6-F09B-FD18-CC7F8C276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607E01C6-CE76-F707-ED60-CC82C415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60421B63-A6E6-BE6F-BDD3-8FB029E86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93F5EB59-B6DD-F691-3E96-62DA71A7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8" name="Рисунок 57">
              <a:extLst>
                <a:ext uri="{FF2B5EF4-FFF2-40B4-BE49-F238E27FC236}">
                  <a16:creationId xmlns:a16="http://schemas.microsoft.com/office/drawing/2014/main" id="{2184F4D8-BED4-D829-76AF-8D4B1ADF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Прямая соединительная линия 58">
              <a:extLst>
                <a:ext uri="{FF2B5EF4-FFF2-40B4-BE49-F238E27FC236}">
                  <a16:creationId xmlns:a16="http://schemas.microsoft.com/office/drawing/2014/main" id="{8224D1A2-67BD-888F-C8FC-4901683F75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F38C82A-F198-1037-D349-7A5ED025C7A4}"/>
                </a:ext>
              </a:extLst>
            </p:cNvPr>
            <p:cNvSpPr/>
            <p:nvPr/>
          </p:nvSpPr>
          <p:spPr>
            <a:xfrm>
              <a:off x="1466521" y="141070"/>
              <a:ext cx="1933261" cy="218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ru-RU" sz="1100" kern="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8BD6C5B-40C0-64A9-DAEE-C584456C056D}"/>
              </a:ext>
            </a:extLst>
          </p:cNvPr>
          <p:cNvSpPr txBox="1"/>
          <p:nvPr/>
        </p:nvSpPr>
        <p:spPr>
          <a:xfrm>
            <a:off x="2673513" y="1283508"/>
            <a:ext cx="6797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/>
              <a:t>История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B7CD6-BEEE-A448-4624-1054DB7FEF5E}"/>
              </a:ext>
            </a:extLst>
          </p:cNvPr>
          <p:cNvSpPr txBox="1"/>
          <p:nvPr/>
        </p:nvSpPr>
        <p:spPr>
          <a:xfrm>
            <a:off x="943267" y="2445602"/>
            <a:ext cx="1059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	</a:t>
            </a:r>
            <a:r>
              <a:rPr lang="ru-RU" b="0" i="0" dirty="0" err="1">
                <a:effectLst/>
                <a:latin typeface="-apple-system"/>
              </a:rPr>
              <a:t>Вcе</a:t>
            </a:r>
            <a:r>
              <a:rPr lang="ru-RU" b="0" i="0" dirty="0">
                <a:effectLst/>
                <a:latin typeface="-apple-system"/>
              </a:rPr>
              <a:t> началось в октябре 2002 года, когда Род Джонсон написал книгу “Expert One-</a:t>
            </a:r>
            <a:r>
              <a:rPr lang="ru-RU" b="0" i="0" dirty="0" err="1">
                <a:effectLst/>
                <a:latin typeface="-apple-system"/>
              </a:rPr>
              <a:t>onOne</a:t>
            </a:r>
            <a:r>
              <a:rPr lang="ru-RU" b="0" i="0" dirty="0">
                <a:effectLst/>
                <a:latin typeface="-apple-system"/>
              </a:rPr>
              <a:t> J2EE Design </a:t>
            </a:r>
            <a:r>
              <a:rPr lang="ru-RU" b="0" i="0" dirty="0" err="1">
                <a:effectLst/>
                <a:latin typeface="-apple-system"/>
              </a:rPr>
              <a:t>and</a:t>
            </a:r>
            <a:r>
              <a:rPr lang="ru-RU" b="0" i="0" dirty="0">
                <a:effectLst/>
                <a:latin typeface="-apple-system"/>
              </a:rPr>
              <a:t> Development”.</a:t>
            </a:r>
            <a:br>
              <a:rPr lang="ru-RU" dirty="0"/>
            </a:br>
            <a:r>
              <a:rPr lang="ru-RU" dirty="0"/>
              <a:t>	</a:t>
            </a:r>
            <a:r>
              <a:rPr lang="ru-RU" b="0" i="0" dirty="0">
                <a:effectLst/>
                <a:latin typeface="-apple-system"/>
              </a:rPr>
              <a:t>В этой книге, опубликованной издательством </a:t>
            </a:r>
            <a:r>
              <a:rPr lang="ru-RU" b="0" i="0" dirty="0" err="1">
                <a:effectLst/>
                <a:latin typeface="-apple-system"/>
              </a:rPr>
              <a:t>Wrox</a:t>
            </a:r>
            <a:r>
              <a:rPr lang="ru-RU" b="0" i="0" dirty="0">
                <a:effectLst/>
                <a:latin typeface="-apple-system"/>
              </a:rPr>
              <a:t>, автор описывает состояние разработки корпоративных приложений Java в то время и указывает на ряд недостатков Java EE и компонентной среды EJB (Enterprise Java </a:t>
            </a:r>
            <a:r>
              <a:rPr lang="ru-RU" b="0" i="0" dirty="0" err="1">
                <a:effectLst/>
                <a:latin typeface="-apple-system"/>
              </a:rPr>
              <a:t>Bean</a:t>
            </a:r>
            <a:r>
              <a:rPr lang="ru-RU" b="0" i="0" dirty="0">
                <a:effectLst/>
                <a:latin typeface="-apple-system"/>
              </a:rPr>
              <a:t>).</a:t>
            </a:r>
          </a:p>
          <a:p>
            <a:r>
              <a:rPr lang="ru-RU" b="0" i="0" dirty="0">
                <a:effectLst/>
                <a:latin typeface="-apple-system"/>
              </a:rPr>
              <a:t>	Одновременно с этим, Род Джонсон предлагает более простое решение, основанное на обычных Java-классах (POJO — простые старые Java-объекты) и внедрении зависимостей.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	</a:t>
            </a:r>
            <a:r>
              <a:rPr lang="ru-RU" b="0" i="0" dirty="0">
                <a:effectLst/>
                <a:latin typeface="-apple-system"/>
              </a:rPr>
              <a:t>В феврале 2003 года разработчики Юрген </a:t>
            </a:r>
            <a:r>
              <a:rPr lang="ru-RU" b="0" i="0" dirty="0" err="1">
                <a:effectLst/>
                <a:latin typeface="-apple-system"/>
              </a:rPr>
              <a:t>Хеллер</a:t>
            </a:r>
            <a:r>
              <a:rPr lang="ru-RU" b="0" i="0" dirty="0">
                <a:effectLst/>
                <a:latin typeface="-apple-system"/>
              </a:rPr>
              <a:t> и </a:t>
            </a:r>
            <a:r>
              <a:rPr lang="ru-RU" b="0" i="0" dirty="0" err="1">
                <a:effectLst/>
                <a:latin typeface="-apple-system"/>
              </a:rPr>
              <a:t>Янн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Карофф</a:t>
            </a:r>
            <a:r>
              <a:rPr lang="ru-RU" b="0" i="0" dirty="0">
                <a:effectLst/>
                <a:latin typeface="-apple-system"/>
              </a:rPr>
              <a:t> убедили Рода Джонсона создать проект с открытым исходным кодом на основе кода приведенной инфраструктуры. С того момента Род, Юрген и </a:t>
            </a:r>
            <a:r>
              <a:rPr lang="ru-RU" b="0" i="0" dirty="0" err="1">
                <a:effectLst/>
                <a:latin typeface="-apple-system"/>
              </a:rPr>
              <a:t>Янн</a:t>
            </a:r>
            <a:r>
              <a:rPr lang="ru-RU" b="0" i="0" dirty="0">
                <a:effectLst/>
                <a:latin typeface="-apple-system"/>
              </a:rPr>
              <a:t> начали своё сотрудничество над созданием чего-то совершенно нового. Собственно, именно </a:t>
            </a:r>
            <a:r>
              <a:rPr lang="ru-RU" b="0" i="0" dirty="0" err="1">
                <a:effectLst/>
                <a:latin typeface="-apple-system"/>
              </a:rPr>
              <a:t>Янн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Карофф</a:t>
            </a:r>
            <a:r>
              <a:rPr lang="ru-RU" b="0" i="0" dirty="0">
                <a:effectLst/>
                <a:latin typeface="-apple-system"/>
              </a:rPr>
              <a:t> и придумал название «Spring» для нового фреймворка.</a:t>
            </a:r>
            <a:br>
              <a:rPr lang="ru-RU" b="0" i="0" dirty="0">
                <a:effectLst/>
                <a:latin typeface="-apple-system"/>
              </a:rPr>
            </a:br>
            <a:r>
              <a:rPr lang="ru-RU" b="0" i="0" dirty="0">
                <a:effectLst/>
                <a:latin typeface="-apple-system"/>
              </a:rPr>
              <a:t>	Тут имелось ввиду, что Spring — как весна: новый старт после «зимы» традиционного J2EE.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133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5">
            <a:extLst>
              <a:ext uri="{FF2B5EF4-FFF2-40B4-BE49-F238E27FC236}">
                <a16:creationId xmlns:a16="http://schemas.microsoft.com/office/drawing/2014/main" id="{DF96F31C-E075-164F-2552-79F78EBF9A2E}"/>
              </a:ext>
            </a:extLst>
          </p:cNvPr>
          <p:cNvGrpSpPr>
            <a:grpSpLocks/>
          </p:cNvGrpSpPr>
          <p:nvPr/>
        </p:nvGrpSpPr>
        <p:grpSpPr bwMode="auto">
          <a:xfrm>
            <a:off x="0" y="80514"/>
            <a:ext cx="11835746" cy="1227045"/>
            <a:chOff x="179512" y="114095"/>
            <a:chExt cx="8964488" cy="839425"/>
          </a:xfrm>
        </p:grpSpPr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7E3F2552-6B02-81B5-F540-1C12C442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57850F2-AED8-3FFC-5C1D-1EB4FFC27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B64FCF4-1FB0-49EC-9BBA-086947A8A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CDE8E5E5-4B9F-CEDD-CB87-F6141D87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1E01D34C-87DE-0E1C-164F-A6EBFDD1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64CC49EF-93ED-3F3A-9A48-4559E6A5F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82497DEA-9ACB-2AB1-44EA-3C59C390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67DF440-4A35-9940-2AC5-675D36AB0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15859CAE-F079-058D-2AA3-CF3CD5840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FE74A3-72C5-1443-95E5-1E50D447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0C6D5361-0068-6EFF-7330-A6F89D4C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AE9DB7E-D877-20F1-0ABB-6F7859036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B4F0F7A-7A0F-CAD2-36FA-F87825CEA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28132F9E-EEB1-8E3B-36C7-BD4A8EC62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67554E4-BB2C-2E29-B6FF-7EF6A6E33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C1431F67-5146-4C95-E5B9-E65503DD8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371C3CE8-CAD6-F146-37BE-5E0B52F9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6AC83783-451A-1219-4FEF-0B6E59DAE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CDD2A421-D62F-2C6D-2459-B34A27722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867AF9CE-078F-4EB2-9F86-3ED4E0B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CB96BC73-0CF2-E78B-2D43-C19B102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EB70F7F5-332A-795C-6314-99D0F7DA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C14E292A-D54D-0386-500A-79D2620E4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0ABC7C2E-1590-7A72-9E77-B03749E55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A4E069EC-E065-75C9-3AD3-63B174D1E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A311EBC9-EAE7-7377-D58C-47AFBBD0E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6AA65EC6-47AF-CF87-8DFD-ED326B64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216220CF-52E7-4823-F7D6-57FDD8D55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0545988-56D3-0D19-5763-7AA8C1B26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E318F330-AA70-7DDB-219E-1FBEC195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5D0BDE2-1686-9E2F-6883-806E4238B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217D1A4A-5BB4-1810-DA49-7B323E84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29897073-7C50-2F35-6A56-5C550D880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7A23109C-FDA3-4A88-481A-135DA07C0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B76F4ECC-DFF5-9906-C975-50900C8F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4AFD6286-132B-5402-8E37-8FCEC24B0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7AEC48F7-D3FF-BB40-6EAF-9DF8F672F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CD14871A-FCCA-0060-6D42-ADEAD8604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5EEFE36F-85AD-8A2B-6243-72490EF08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87137E9F-AD2E-5040-FC3B-DA69A607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292B7EC-8D2B-459E-6781-AA376617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0CE30C32-5FF9-F389-DA22-B8B2C16D3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227886E1-E959-647F-0E25-4D44EE1D0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4F0CACF0-C542-EA44-009B-B3A52BCB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4A2A7A6D-B5B6-F09B-FD18-CC7F8C276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607E01C6-CE76-F707-ED60-CC82C415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60421B63-A6E6-BE6F-BDD3-8FB029E86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93F5EB59-B6DD-F691-3E96-62DA71A7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8" name="Рисунок 57">
              <a:extLst>
                <a:ext uri="{FF2B5EF4-FFF2-40B4-BE49-F238E27FC236}">
                  <a16:creationId xmlns:a16="http://schemas.microsoft.com/office/drawing/2014/main" id="{2184F4D8-BED4-D829-76AF-8D4B1ADF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Прямая соединительная линия 58">
              <a:extLst>
                <a:ext uri="{FF2B5EF4-FFF2-40B4-BE49-F238E27FC236}">
                  <a16:creationId xmlns:a16="http://schemas.microsoft.com/office/drawing/2014/main" id="{8224D1A2-67BD-888F-C8FC-4901683F75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F38C82A-F198-1037-D349-7A5ED025C7A4}"/>
                </a:ext>
              </a:extLst>
            </p:cNvPr>
            <p:cNvSpPr/>
            <p:nvPr/>
          </p:nvSpPr>
          <p:spPr>
            <a:xfrm>
              <a:off x="1466521" y="141070"/>
              <a:ext cx="1933261" cy="218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ru-RU" sz="1100" kern="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8BD6C5B-40C0-64A9-DAEE-C584456C056D}"/>
              </a:ext>
            </a:extLst>
          </p:cNvPr>
          <p:cNvSpPr txBox="1"/>
          <p:nvPr/>
        </p:nvSpPr>
        <p:spPr>
          <a:xfrm>
            <a:off x="2673513" y="1283508"/>
            <a:ext cx="6797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/>
              <a:t>Конкуренция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B7CD6-BEEE-A448-4624-1054DB7FEF5E}"/>
              </a:ext>
            </a:extLst>
          </p:cNvPr>
          <p:cNvSpPr txBox="1"/>
          <p:nvPr/>
        </p:nvSpPr>
        <p:spPr>
          <a:xfrm>
            <a:off x="943267" y="2445602"/>
            <a:ext cx="1059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-apple-system"/>
              </a:rPr>
              <a:t>На данный момент, как было сказано, Spring является одним из двух популярных фреймворков для Java. Прямой конкурент - </a:t>
            </a:r>
            <a:r>
              <a:rPr lang="ru-RU" b="0" i="0" dirty="0" err="1">
                <a:effectLst/>
                <a:latin typeface="-apple-system"/>
              </a:rPr>
              <a:t>Jakarta</a:t>
            </a:r>
            <a:r>
              <a:rPr lang="ru-RU" b="0" i="0" dirty="0">
                <a:effectLst/>
                <a:latin typeface="-apple-system"/>
              </a:rPr>
              <a:t> EE. Первым названием конкурента было J2EE. Как уже было сказано, Spring был разработан позже чем конкурент, и изначально являлся идеей его изменения, дополнения и упрощения. Основываясь на этом факте можно сделать вывод о том, что на выходе Spring имел огромную популярность, благодаря медийной огласке и своему расширенному функционалу. Благодаря хорошему старту, на данный момент множество старых проектов всё ещё использует Spring в качестве фреймворка. Все новые проекты, выходящие в свет, делятся примерно поровну, используя </a:t>
            </a:r>
            <a:r>
              <a:rPr lang="ru-RU" b="0" i="0" dirty="0" err="1">
                <a:effectLst/>
                <a:latin typeface="-apple-system"/>
              </a:rPr>
              <a:t>джакарту</a:t>
            </a:r>
            <a:r>
              <a:rPr lang="ru-RU" b="0" i="0" dirty="0">
                <a:effectLst/>
                <a:latin typeface="-apple-system"/>
              </a:rPr>
              <a:t> и спринг.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33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5">
            <a:extLst>
              <a:ext uri="{FF2B5EF4-FFF2-40B4-BE49-F238E27FC236}">
                <a16:creationId xmlns:a16="http://schemas.microsoft.com/office/drawing/2014/main" id="{DF96F31C-E075-164F-2552-79F78EBF9A2E}"/>
              </a:ext>
            </a:extLst>
          </p:cNvPr>
          <p:cNvGrpSpPr>
            <a:grpSpLocks/>
          </p:cNvGrpSpPr>
          <p:nvPr/>
        </p:nvGrpSpPr>
        <p:grpSpPr bwMode="auto">
          <a:xfrm>
            <a:off x="0" y="80514"/>
            <a:ext cx="11835746" cy="1227045"/>
            <a:chOff x="179512" y="114095"/>
            <a:chExt cx="8964488" cy="839425"/>
          </a:xfrm>
        </p:grpSpPr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7E3F2552-6B02-81B5-F540-1C12C442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57850F2-AED8-3FFC-5C1D-1EB4FFC27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B64FCF4-1FB0-49EC-9BBA-086947A8A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CDE8E5E5-4B9F-CEDD-CB87-F6141D87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1E01D34C-87DE-0E1C-164F-A6EBFDD1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64CC49EF-93ED-3F3A-9A48-4559E6A5F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82497DEA-9ACB-2AB1-44EA-3C59C390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67DF440-4A35-9940-2AC5-675D36AB0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15859CAE-F079-058D-2AA3-CF3CD5840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FE74A3-72C5-1443-95E5-1E50D447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0C6D5361-0068-6EFF-7330-A6F89D4C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AE9DB7E-D877-20F1-0ABB-6F7859036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B4F0F7A-7A0F-CAD2-36FA-F87825CEA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28132F9E-EEB1-8E3B-36C7-BD4A8EC62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67554E4-BB2C-2E29-B6FF-7EF6A6E33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C1431F67-5146-4C95-E5B9-E65503DD8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371C3CE8-CAD6-F146-37BE-5E0B52F9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6AC83783-451A-1219-4FEF-0B6E59DAE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CDD2A421-D62F-2C6D-2459-B34A27722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867AF9CE-078F-4EB2-9F86-3ED4E0B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CB96BC73-0CF2-E78B-2D43-C19B102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EB70F7F5-332A-795C-6314-99D0F7DA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C14E292A-D54D-0386-500A-79D2620E4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0ABC7C2E-1590-7A72-9E77-B03749E55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A4E069EC-E065-75C9-3AD3-63B174D1E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A311EBC9-EAE7-7377-D58C-47AFBBD0E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6AA65EC6-47AF-CF87-8DFD-ED326B64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216220CF-52E7-4823-F7D6-57FDD8D55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0545988-56D3-0D19-5763-7AA8C1B26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E318F330-AA70-7DDB-219E-1FBEC195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5D0BDE2-1686-9E2F-6883-806E4238B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217D1A4A-5BB4-1810-DA49-7B323E84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29897073-7C50-2F35-6A56-5C550D880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7A23109C-FDA3-4A88-481A-135DA07C0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B76F4ECC-DFF5-9906-C975-50900C8F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4AFD6286-132B-5402-8E37-8FCEC24B0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7AEC48F7-D3FF-BB40-6EAF-9DF8F672F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CD14871A-FCCA-0060-6D42-ADEAD8604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5EEFE36F-85AD-8A2B-6243-72490EF08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87137E9F-AD2E-5040-FC3B-DA69A607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292B7EC-8D2B-459E-6781-AA376617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0CE30C32-5FF9-F389-DA22-B8B2C16D3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227886E1-E959-647F-0E25-4D44EE1D0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4F0CACF0-C542-EA44-009B-B3A52BCB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4A2A7A6D-B5B6-F09B-FD18-CC7F8C276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607E01C6-CE76-F707-ED60-CC82C415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60421B63-A6E6-BE6F-BDD3-8FB029E86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93F5EB59-B6DD-F691-3E96-62DA71A7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8" name="Рисунок 57">
              <a:extLst>
                <a:ext uri="{FF2B5EF4-FFF2-40B4-BE49-F238E27FC236}">
                  <a16:creationId xmlns:a16="http://schemas.microsoft.com/office/drawing/2014/main" id="{2184F4D8-BED4-D829-76AF-8D4B1ADF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Прямая соединительная линия 58">
              <a:extLst>
                <a:ext uri="{FF2B5EF4-FFF2-40B4-BE49-F238E27FC236}">
                  <a16:creationId xmlns:a16="http://schemas.microsoft.com/office/drawing/2014/main" id="{8224D1A2-67BD-888F-C8FC-4901683F75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F38C82A-F198-1037-D349-7A5ED025C7A4}"/>
                </a:ext>
              </a:extLst>
            </p:cNvPr>
            <p:cNvSpPr/>
            <p:nvPr/>
          </p:nvSpPr>
          <p:spPr>
            <a:xfrm>
              <a:off x="1466521" y="141070"/>
              <a:ext cx="1933261" cy="218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ru-RU" sz="1100" kern="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8BD6C5B-40C0-64A9-DAEE-C584456C056D}"/>
              </a:ext>
            </a:extLst>
          </p:cNvPr>
          <p:cNvSpPr txBox="1"/>
          <p:nvPr/>
        </p:nvSpPr>
        <p:spPr>
          <a:xfrm>
            <a:off x="2673513" y="1283508"/>
            <a:ext cx="6797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/>
              <a:t>Основные возможности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B7CD6-BEEE-A448-4624-1054DB7FEF5E}"/>
              </a:ext>
            </a:extLst>
          </p:cNvPr>
          <p:cNvSpPr txBox="1"/>
          <p:nvPr/>
        </p:nvSpPr>
        <p:spPr>
          <a:xfrm>
            <a:off x="889459" y="2201049"/>
            <a:ext cx="1059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-apple-system"/>
              </a:rPr>
              <a:t>Он предоставляет множество возможностей для упрощения и ускорения разработки, а также повышения качества и надежности создаваемых приложений. Некоторые из основных возможностей фреймворка Spring: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IoC(</a:t>
            </a:r>
            <a:r>
              <a:rPr lang="ru-RU" dirty="0">
                <a:latin typeface="-apple-system"/>
              </a:rPr>
              <a:t>инверсия управления</a:t>
            </a:r>
            <a:r>
              <a:rPr lang="en-US" dirty="0">
                <a:latin typeface="-apple-system"/>
              </a:rPr>
              <a:t>) </a:t>
            </a:r>
            <a:r>
              <a:rPr lang="ru-RU" dirty="0">
                <a:latin typeface="-apple-system"/>
              </a:rPr>
              <a:t>и внедрение зависимостей (</a:t>
            </a:r>
            <a:r>
              <a:rPr lang="en-US" dirty="0">
                <a:latin typeface="-apple-system"/>
              </a:rPr>
              <a:t>DI</a:t>
            </a:r>
            <a:r>
              <a:rPr lang="ru-RU" dirty="0">
                <a:latin typeface="-apple-system"/>
              </a:rPr>
              <a:t>)</a:t>
            </a:r>
            <a:endParaRPr lang="en-US" dirty="0"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MVC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Boot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Integration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Bath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Spring Cloud</a:t>
            </a:r>
            <a:endParaRPr lang="ru-RU" dirty="0">
              <a:latin typeface="-apple-system"/>
            </a:endParaRPr>
          </a:p>
          <a:p>
            <a:pPr algn="just"/>
            <a:r>
              <a:rPr lang="ru-RU" b="0" i="0" dirty="0">
                <a:effectLst/>
                <a:latin typeface="-apple-system"/>
              </a:rPr>
              <a:t>В целом, Spring является очень гибким и мощным инструментом для разработки приложений на Java.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206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5">
            <a:extLst>
              <a:ext uri="{FF2B5EF4-FFF2-40B4-BE49-F238E27FC236}">
                <a16:creationId xmlns:a16="http://schemas.microsoft.com/office/drawing/2014/main" id="{DF96F31C-E075-164F-2552-79F78EBF9A2E}"/>
              </a:ext>
            </a:extLst>
          </p:cNvPr>
          <p:cNvGrpSpPr>
            <a:grpSpLocks/>
          </p:cNvGrpSpPr>
          <p:nvPr/>
        </p:nvGrpSpPr>
        <p:grpSpPr bwMode="auto">
          <a:xfrm>
            <a:off x="0" y="80514"/>
            <a:ext cx="11835746" cy="1227045"/>
            <a:chOff x="179512" y="114095"/>
            <a:chExt cx="8964488" cy="839425"/>
          </a:xfrm>
        </p:grpSpPr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7E3F2552-6B02-81B5-F540-1C12C442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732" y="114095"/>
              <a:ext cx="688756" cy="668634"/>
              <a:chOff x="1900" y="5603"/>
              <a:chExt cx="2028" cy="2372"/>
            </a:xfrm>
          </p:grpSpPr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57850F2-AED8-3FFC-5C1D-1EB4FFC27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6880"/>
                <a:ext cx="610" cy="912"/>
              </a:xfrm>
              <a:custGeom>
                <a:avLst/>
                <a:gdLst>
                  <a:gd name="T0" fmla="*/ 0 w 610"/>
                  <a:gd name="T1" fmla="*/ 202 h 912"/>
                  <a:gd name="T2" fmla="*/ 610 w 610"/>
                  <a:gd name="T3" fmla="*/ 0 h 912"/>
                  <a:gd name="T4" fmla="*/ 610 w 610"/>
                  <a:gd name="T5" fmla="*/ 216 h 912"/>
                  <a:gd name="T6" fmla="*/ 409 w 610"/>
                  <a:gd name="T7" fmla="*/ 283 h 912"/>
                  <a:gd name="T8" fmla="*/ 414 w 610"/>
                  <a:gd name="T9" fmla="*/ 855 h 912"/>
                  <a:gd name="T10" fmla="*/ 197 w 610"/>
                  <a:gd name="T11" fmla="*/ 912 h 912"/>
                  <a:gd name="T12" fmla="*/ 197 w 610"/>
                  <a:gd name="T13" fmla="*/ 355 h 912"/>
                  <a:gd name="T14" fmla="*/ 0 w 610"/>
                  <a:gd name="T15" fmla="*/ 423 h 912"/>
                  <a:gd name="T16" fmla="*/ 0 w 610"/>
                  <a:gd name="T17" fmla="*/ 202 h 9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0"/>
                  <a:gd name="T28" fmla="*/ 0 h 912"/>
                  <a:gd name="T29" fmla="*/ 610 w 610"/>
                  <a:gd name="T30" fmla="*/ 912 h 9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0" h="912">
                    <a:moveTo>
                      <a:pt x="0" y="202"/>
                    </a:moveTo>
                    <a:lnTo>
                      <a:pt x="610" y="0"/>
                    </a:lnTo>
                    <a:lnTo>
                      <a:pt x="610" y="216"/>
                    </a:lnTo>
                    <a:lnTo>
                      <a:pt x="409" y="283"/>
                    </a:lnTo>
                    <a:lnTo>
                      <a:pt x="414" y="855"/>
                    </a:lnTo>
                    <a:lnTo>
                      <a:pt x="197" y="912"/>
                    </a:lnTo>
                    <a:lnTo>
                      <a:pt x="197" y="355"/>
                    </a:lnTo>
                    <a:lnTo>
                      <a:pt x="0" y="423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B64FCF4-1FB0-49EC-9BBA-086947A8A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6851"/>
                <a:ext cx="648" cy="260"/>
              </a:xfrm>
              <a:custGeom>
                <a:avLst/>
                <a:gdLst>
                  <a:gd name="T0" fmla="*/ 648 w 648"/>
                  <a:gd name="T1" fmla="*/ 29 h 260"/>
                  <a:gd name="T2" fmla="*/ 610 w 648"/>
                  <a:gd name="T3" fmla="*/ 0 h 260"/>
                  <a:gd name="T4" fmla="*/ 0 w 648"/>
                  <a:gd name="T5" fmla="*/ 202 h 260"/>
                  <a:gd name="T6" fmla="*/ 19 w 648"/>
                  <a:gd name="T7" fmla="*/ 260 h 260"/>
                  <a:gd name="T8" fmla="*/ 629 w 648"/>
                  <a:gd name="T9" fmla="*/ 58 h 260"/>
                  <a:gd name="T10" fmla="*/ 591 w 648"/>
                  <a:gd name="T11" fmla="*/ 29 h 260"/>
                  <a:gd name="T12" fmla="*/ 629 w 648"/>
                  <a:gd name="T13" fmla="*/ 58 h 260"/>
                  <a:gd name="T14" fmla="*/ 639 w 648"/>
                  <a:gd name="T15" fmla="*/ 53 h 260"/>
                  <a:gd name="T16" fmla="*/ 648 w 648"/>
                  <a:gd name="T17" fmla="*/ 44 h 260"/>
                  <a:gd name="T18" fmla="*/ 648 w 648"/>
                  <a:gd name="T19" fmla="*/ 29 h 260"/>
                  <a:gd name="T20" fmla="*/ 648 w 648"/>
                  <a:gd name="T21" fmla="*/ 20 h 260"/>
                  <a:gd name="T22" fmla="*/ 644 w 648"/>
                  <a:gd name="T23" fmla="*/ 10 h 260"/>
                  <a:gd name="T24" fmla="*/ 634 w 648"/>
                  <a:gd name="T25" fmla="*/ 5 h 260"/>
                  <a:gd name="T26" fmla="*/ 624 w 648"/>
                  <a:gd name="T27" fmla="*/ 0 h 260"/>
                  <a:gd name="T28" fmla="*/ 610 w 648"/>
                  <a:gd name="T29" fmla="*/ 0 h 260"/>
                  <a:gd name="T30" fmla="*/ 648 w 648"/>
                  <a:gd name="T31" fmla="*/ 29 h 2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8"/>
                  <a:gd name="T49" fmla="*/ 0 h 260"/>
                  <a:gd name="T50" fmla="*/ 648 w 648"/>
                  <a:gd name="T51" fmla="*/ 260 h 2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8" h="260">
                    <a:moveTo>
                      <a:pt x="648" y="29"/>
                    </a:moveTo>
                    <a:lnTo>
                      <a:pt x="610" y="0"/>
                    </a:lnTo>
                    <a:lnTo>
                      <a:pt x="0" y="202"/>
                    </a:lnTo>
                    <a:lnTo>
                      <a:pt x="19" y="260"/>
                    </a:lnTo>
                    <a:lnTo>
                      <a:pt x="629" y="58"/>
                    </a:lnTo>
                    <a:lnTo>
                      <a:pt x="591" y="29"/>
                    </a:lnTo>
                    <a:lnTo>
                      <a:pt x="629" y="58"/>
                    </a:lnTo>
                    <a:lnTo>
                      <a:pt x="639" y="53"/>
                    </a:lnTo>
                    <a:lnTo>
                      <a:pt x="648" y="44"/>
                    </a:lnTo>
                    <a:lnTo>
                      <a:pt x="648" y="29"/>
                    </a:lnTo>
                    <a:lnTo>
                      <a:pt x="648" y="20"/>
                    </a:lnTo>
                    <a:lnTo>
                      <a:pt x="644" y="10"/>
                    </a:lnTo>
                    <a:lnTo>
                      <a:pt x="634" y="5"/>
                    </a:lnTo>
                    <a:lnTo>
                      <a:pt x="624" y="0"/>
                    </a:lnTo>
                    <a:lnTo>
                      <a:pt x="610" y="0"/>
                    </a:lnTo>
                    <a:lnTo>
                      <a:pt x="64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CDE8E5E5-4B9F-CEDD-CB87-F6141D87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5" y="6880"/>
                <a:ext cx="57" cy="250"/>
              </a:xfrm>
              <a:custGeom>
                <a:avLst/>
                <a:gdLst>
                  <a:gd name="T0" fmla="*/ 38 w 57"/>
                  <a:gd name="T1" fmla="*/ 245 h 250"/>
                  <a:gd name="T2" fmla="*/ 57 w 57"/>
                  <a:gd name="T3" fmla="*/ 216 h 250"/>
                  <a:gd name="T4" fmla="*/ 57 w 57"/>
                  <a:gd name="T5" fmla="*/ 0 h 250"/>
                  <a:gd name="T6" fmla="*/ 0 w 57"/>
                  <a:gd name="T7" fmla="*/ 0 h 250"/>
                  <a:gd name="T8" fmla="*/ 0 w 57"/>
                  <a:gd name="T9" fmla="*/ 216 h 250"/>
                  <a:gd name="T10" fmla="*/ 19 w 57"/>
                  <a:gd name="T11" fmla="*/ 187 h 250"/>
                  <a:gd name="T12" fmla="*/ 0 w 57"/>
                  <a:gd name="T13" fmla="*/ 216 h 250"/>
                  <a:gd name="T14" fmla="*/ 0 w 57"/>
                  <a:gd name="T15" fmla="*/ 231 h 250"/>
                  <a:gd name="T16" fmla="*/ 9 w 57"/>
                  <a:gd name="T17" fmla="*/ 240 h 250"/>
                  <a:gd name="T18" fmla="*/ 19 w 57"/>
                  <a:gd name="T19" fmla="*/ 245 h 250"/>
                  <a:gd name="T20" fmla="*/ 28 w 57"/>
                  <a:gd name="T21" fmla="*/ 250 h 250"/>
                  <a:gd name="T22" fmla="*/ 38 w 57"/>
                  <a:gd name="T23" fmla="*/ 245 h 250"/>
                  <a:gd name="T24" fmla="*/ 48 w 57"/>
                  <a:gd name="T25" fmla="*/ 240 h 250"/>
                  <a:gd name="T26" fmla="*/ 57 w 57"/>
                  <a:gd name="T27" fmla="*/ 231 h 250"/>
                  <a:gd name="T28" fmla="*/ 57 w 57"/>
                  <a:gd name="T29" fmla="*/ 216 h 250"/>
                  <a:gd name="T30" fmla="*/ 38 w 57"/>
                  <a:gd name="T31" fmla="*/ 245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250"/>
                  <a:gd name="T50" fmla="*/ 57 w 57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250">
                    <a:moveTo>
                      <a:pt x="38" y="245"/>
                    </a:moveTo>
                    <a:lnTo>
                      <a:pt x="57" y="216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216"/>
                    </a:lnTo>
                    <a:lnTo>
                      <a:pt x="19" y="187"/>
                    </a:lnTo>
                    <a:lnTo>
                      <a:pt x="0" y="216"/>
                    </a:lnTo>
                    <a:lnTo>
                      <a:pt x="0" y="231"/>
                    </a:lnTo>
                    <a:lnTo>
                      <a:pt x="9" y="240"/>
                    </a:lnTo>
                    <a:lnTo>
                      <a:pt x="19" y="245"/>
                    </a:lnTo>
                    <a:lnTo>
                      <a:pt x="28" y="250"/>
                    </a:lnTo>
                    <a:lnTo>
                      <a:pt x="38" y="245"/>
                    </a:lnTo>
                    <a:lnTo>
                      <a:pt x="48" y="240"/>
                    </a:lnTo>
                    <a:lnTo>
                      <a:pt x="57" y="231"/>
                    </a:lnTo>
                    <a:lnTo>
                      <a:pt x="57" y="216"/>
                    </a:lnTo>
                    <a:lnTo>
                      <a:pt x="38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1E01D34C-87DE-0E1C-164F-A6EBFDD1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067"/>
                <a:ext cx="240" cy="125"/>
              </a:xfrm>
              <a:custGeom>
                <a:avLst/>
                <a:gdLst>
                  <a:gd name="T0" fmla="*/ 58 w 240"/>
                  <a:gd name="T1" fmla="*/ 96 h 125"/>
                  <a:gd name="T2" fmla="*/ 38 w 240"/>
                  <a:gd name="T3" fmla="*/ 125 h 125"/>
                  <a:gd name="T4" fmla="*/ 240 w 240"/>
                  <a:gd name="T5" fmla="*/ 58 h 125"/>
                  <a:gd name="T6" fmla="*/ 221 w 240"/>
                  <a:gd name="T7" fmla="*/ 0 h 125"/>
                  <a:gd name="T8" fmla="*/ 19 w 240"/>
                  <a:gd name="T9" fmla="*/ 68 h 125"/>
                  <a:gd name="T10" fmla="*/ 0 w 240"/>
                  <a:gd name="T11" fmla="*/ 96 h 125"/>
                  <a:gd name="T12" fmla="*/ 19 w 240"/>
                  <a:gd name="T13" fmla="*/ 68 h 125"/>
                  <a:gd name="T14" fmla="*/ 9 w 240"/>
                  <a:gd name="T15" fmla="*/ 77 h 125"/>
                  <a:gd name="T16" fmla="*/ 0 w 240"/>
                  <a:gd name="T17" fmla="*/ 87 h 125"/>
                  <a:gd name="T18" fmla="*/ 0 w 240"/>
                  <a:gd name="T19" fmla="*/ 96 h 125"/>
                  <a:gd name="T20" fmla="*/ 0 w 240"/>
                  <a:gd name="T21" fmla="*/ 106 h 125"/>
                  <a:gd name="T22" fmla="*/ 5 w 240"/>
                  <a:gd name="T23" fmla="*/ 116 h 125"/>
                  <a:gd name="T24" fmla="*/ 14 w 240"/>
                  <a:gd name="T25" fmla="*/ 125 h 125"/>
                  <a:gd name="T26" fmla="*/ 24 w 240"/>
                  <a:gd name="T27" fmla="*/ 125 h 125"/>
                  <a:gd name="T28" fmla="*/ 38 w 240"/>
                  <a:gd name="T29" fmla="*/ 125 h 125"/>
                  <a:gd name="T30" fmla="*/ 58 w 240"/>
                  <a:gd name="T31" fmla="*/ 96 h 1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"/>
                  <a:gd name="T49" fmla="*/ 0 h 125"/>
                  <a:gd name="T50" fmla="*/ 240 w 240"/>
                  <a:gd name="T51" fmla="*/ 125 h 12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" h="125">
                    <a:moveTo>
                      <a:pt x="58" y="96"/>
                    </a:moveTo>
                    <a:lnTo>
                      <a:pt x="38" y="125"/>
                    </a:lnTo>
                    <a:lnTo>
                      <a:pt x="240" y="58"/>
                    </a:lnTo>
                    <a:lnTo>
                      <a:pt x="221" y="0"/>
                    </a:lnTo>
                    <a:lnTo>
                      <a:pt x="19" y="68"/>
                    </a:lnTo>
                    <a:lnTo>
                      <a:pt x="0" y="96"/>
                    </a:lnTo>
                    <a:lnTo>
                      <a:pt x="19" y="68"/>
                    </a:lnTo>
                    <a:lnTo>
                      <a:pt x="9" y="77"/>
                    </a:lnTo>
                    <a:lnTo>
                      <a:pt x="0" y="87"/>
                    </a:lnTo>
                    <a:lnTo>
                      <a:pt x="0" y="96"/>
                    </a:lnTo>
                    <a:lnTo>
                      <a:pt x="0" y="106"/>
                    </a:lnTo>
                    <a:lnTo>
                      <a:pt x="5" y="116"/>
                    </a:lnTo>
                    <a:lnTo>
                      <a:pt x="14" y="125"/>
                    </a:lnTo>
                    <a:lnTo>
                      <a:pt x="24" y="125"/>
                    </a:lnTo>
                    <a:lnTo>
                      <a:pt x="38" y="125"/>
                    </a:lnTo>
                    <a:lnTo>
                      <a:pt x="58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64CC49EF-93ED-3F3A-9A48-4559E6A5F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7163"/>
                <a:ext cx="62" cy="601"/>
              </a:xfrm>
              <a:custGeom>
                <a:avLst/>
                <a:gdLst>
                  <a:gd name="T0" fmla="*/ 43 w 62"/>
                  <a:gd name="T1" fmla="*/ 601 h 601"/>
                  <a:gd name="T2" fmla="*/ 62 w 62"/>
                  <a:gd name="T3" fmla="*/ 572 h 601"/>
                  <a:gd name="T4" fmla="*/ 58 w 62"/>
                  <a:gd name="T5" fmla="*/ 0 h 601"/>
                  <a:gd name="T6" fmla="*/ 0 w 62"/>
                  <a:gd name="T7" fmla="*/ 0 h 601"/>
                  <a:gd name="T8" fmla="*/ 5 w 62"/>
                  <a:gd name="T9" fmla="*/ 572 h 601"/>
                  <a:gd name="T10" fmla="*/ 24 w 62"/>
                  <a:gd name="T11" fmla="*/ 543 h 601"/>
                  <a:gd name="T12" fmla="*/ 5 w 62"/>
                  <a:gd name="T13" fmla="*/ 572 h 601"/>
                  <a:gd name="T14" fmla="*/ 5 w 62"/>
                  <a:gd name="T15" fmla="*/ 586 h 601"/>
                  <a:gd name="T16" fmla="*/ 14 w 62"/>
                  <a:gd name="T17" fmla="*/ 596 h 601"/>
                  <a:gd name="T18" fmla="*/ 24 w 62"/>
                  <a:gd name="T19" fmla="*/ 601 h 601"/>
                  <a:gd name="T20" fmla="*/ 34 w 62"/>
                  <a:gd name="T21" fmla="*/ 601 h 601"/>
                  <a:gd name="T22" fmla="*/ 43 w 62"/>
                  <a:gd name="T23" fmla="*/ 601 h 601"/>
                  <a:gd name="T24" fmla="*/ 53 w 62"/>
                  <a:gd name="T25" fmla="*/ 596 h 601"/>
                  <a:gd name="T26" fmla="*/ 62 w 62"/>
                  <a:gd name="T27" fmla="*/ 586 h 601"/>
                  <a:gd name="T28" fmla="*/ 62 w 62"/>
                  <a:gd name="T29" fmla="*/ 572 h 601"/>
                  <a:gd name="T30" fmla="*/ 43 w 62"/>
                  <a:gd name="T31" fmla="*/ 601 h 6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601"/>
                  <a:gd name="T50" fmla="*/ 62 w 62"/>
                  <a:gd name="T51" fmla="*/ 601 h 6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601">
                    <a:moveTo>
                      <a:pt x="43" y="601"/>
                    </a:moveTo>
                    <a:lnTo>
                      <a:pt x="62" y="572"/>
                    </a:lnTo>
                    <a:lnTo>
                      <a:pt x="58" y="0"/>
                    </a:lnTo>
                    <a:lnTo>
                      <a:pt x="0" y="0"/>
                    </a:lnTo>
                    <a:lnTo>
                      <a:pt x="5" y="572"/>
                    </a:lnTo>
                    <a:lnTo>
                      <a:pt x="24" y="543"/>
                    </a:lnTo>
                    <a:lnTo>
                      <a:pt x="5" y="572"/>
                    </a:lnTo>
                    <a:lnTo>
                      <a:pt x="5" y="586"/>
                    </a:lnTo>
                    <a:lnTo>
                      <a:pt x="14" y="596"/>
                    </a:lnTo>
                    <a:lnTo>
                      <a:pt x="24" y="601"/>
                    </a:lnTo>
                    <a:lnTo>
                      <a:pt x="34" y="601"/>
                    </a:lnTo>
                    <a:lnTo>
                      <a:pt x="43" y="601"/>
                    </a:lnTo>
                    <a:lnTo>
                      <a:pt x="53" y="596"/>
                    </a:lnTo>
                    <a:lnTo>
                      <a:pt x="62" y="586"/>
                    </a:lnTo>
                    <a:lnTo>
                      <a:pt x="62" y="572"/>
                    </a:lnTo>
                    <a:lnTo>
                      <a:pt x="43" y="60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82497DEA-9ACB-2AB1-44EA-3C59C390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706"/>
                <a:ext cx="259" cy="120"/>
              </a:xfrm>
              <a:custGeom>
                <a:avLst/>
                <a:gdLst>
                  <a:gd name="T0" fmla="*/ 0 w 259"/>
                  <a:gd name="T1" fmla="*/ 86 h 120"/>
                  <a:gd name="T2" fmla="*/ 38 w 259"/>
                  <a:gd name="T3" fmla="*/ 115 h 120"/>
                  <a:gd name="T4" fmla="*/ 259 w 259"/>
                  <a:gd name="T5" fmla="*/ 58 h 120"/>
                  <a:gd name="T6" fmla="*/ 240 w 259"/>
                  <a:gd name="T7" fmla="*/ 0 h 120"/>
                  <a:gd name="T8" fmla="*/ 24 w 259"/>
                  <a:gd name="T9" fmla="*/ 58 h 120"/>
                  <a:gd name="T10" fmla="*/ 62 w 259"/>
                  <a:gd name="T11" fmla="*/ 86 h 120"/>
                  <a:gd name="T12" fmla="*/ 24 w 259"/>
                  <a:gd name="T13" fmla="*/ 58 h 120"/>
                  <a:gd name="T14" fmla="*/ 9 w 259"/>
                  <a:gd name="T15" fmla="*/ 67 h 120"/>
                  <a:gd name="T16" fmla="*/ 4 w 259"/>
                  <a:gd name="T17" fmla="*/ 72 h 120"/>
                  <a:gd name="T18" fmla="*/ 0 w 259"/>
                  <a:gd name="T19" fmla="*/ 86 h 120"/>
                  <a:gd name="T20" fmla="*/ 4 w 259"/>
                  <a:gd name="T21" fmla="*/ 96 h 120"/>
                  <a:gd name="T22" fmla="*/ 4 w 259"/>
                  <a:gd name="T23" fmla="*/ 106 h 120"/>
                  <a:gd name="T24" fmla="*/ 14 w 259"/>
                  <a:gd name="T25" fmla="*/ 115 h 120"/>
                  <a:gd name="T26" fmla="*/ 24 w 259"/>
                  <a:gd name="T27" fmla="*/ 120 h 120"/>
                  <a:gd name="T28" fmla="*/ 38 w 259"/>
                  <a:gd name="T29" fmla="*/ 115 h 120"/>
                  <a:gd name="T30" fmla="*/ 0 w 259"/>
                  <a:gd name="T31" fmla="*/ 86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59"/>
                  <a:gd name="T49" fmla="*/ 0 h 120"/>
                  <a:gd name="T50" fmla="*/ 259 w 25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59" h="120">
                    <a:moveTo>
                      <a:pt x="0" y="86"/>
                    </a:moveTo>
                    <a:lnTo>
                      <a:pt x="38" y="115"/>
                    </a:lnTo>
                    <a:lnTo>
                      <a:pt x="259" y="58"/>
                    </a:lnTo>
                    <a:lnTo>
                      <a:pt x="240" y="0"/>
                    </a:lnTo>
                    <a:lnTo>
                      <a:pt x="24" y="58"/>
                    </a:lnTo>
                    <a:lnTo>
                      <a:pt x="62" y="86"/>
                    </a:lnTo>
                    <a:lnTo>
                      <a:pt x="24" y="58"/>
                    </a:lnTo>
                    <a:lnTo>
                      <a:pt x="9" y="67"/>
                    </a:lnTo>
                    <a:lnTo>
                      <a:pt x="4" y="72"/>
                    </a:lnTo>
                    <a:lnTo>
                      <a:pt x="0" y="86"/>
                    </a:lnTo>
                    <a:lnTo>
                      <a:pt x="4" y="96"/>
                    </a:lnTo>
                    <a:lnTo>
                      <a:pt x="4" y="106"/>
                    </a:lnTo>
                    <a:lnTo>
                      <a:pt x="14" y="115"/>
                    </a:lnTo>
                    <a:lnTo>
                      <a:pt x="24" y="120"/>
                    </a:lnTo>
                    <a:lnTo>
                      <a:pt x="38" y="115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67DF440-4A35-9940-2AC5-675D36AB0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7" y="7207"/>
                <a:ext cx="62" cy="585"/>
              </a:xfrm>
              <a:custGeom>
                <a:avLst/>
                <a:gdLst>
                  <a:gd name="T0" fmla="*/ 38 w 62"/>
                  <a:gd name="T1" fmla="*/ 57 h 585"/>
                  <a:gd name="T2" fmla="*/ 0 w 62"/>
                  <a:gd name="T3" fmla="*/ 28 h 585"/>
                  <a:gd name="T4" fmla="*/ 0 w 62"/>
                  <a:gd name="T5" fmla="*/ 585 h 585"/>
                  <a:gd name="T6" fmla="*/ 62 w 62"/>
                  <a:gd name="T7" fmla="*/ 585 h 585"/>
                  <a:gd name="T8" fmla="*/ 62 w 62"/>
                  <a:gd name="T9" fmla="*/ 28 h 585"/>
                  <a:gd name="T10" fmla="*/ 24 w 62"/>
                  <a:gd name="T11" fmla="*/ 0 h 585"/>
                  <a:gd name="T12" fmla="*/ 62 w 62"/>
                  <a:gd name="T13" fmla="*/ 28 h 585"/>
                  <a:gd name="T14" fmla="*/ 57 w 62"/>
                  <a:gd name="T15" fmla="*/ 14 h 585"/>
                  <a:gd name="T16" fmla="*/ 53 w 62"/>
                  <a:gd name="T17" fmla="*/ 4 h 585"/>
                  <a:gd name="T18" fmla="*/ 43 w 62"/>
                  <a:gd name="T19" fmla="*/ 0 h 585"/>
                  <a:gd name="T20" fmla="*/ 33 w 62"/>
                  <a:gd name="T21" fmla="*/ 0 h 585"/>
                  <a:gd name="T22" fmla="*/ 19 w 62"/>
                  <a:gd name="T23" fmla="*/ 0 h 585"/>
                  <a:gd name="T24" fmla="*/ 9 w 62"/>
                  <a:gd name="T25" fmla="*/ 4 h 585"/>
                  <a:gd name="T26" fmla="*/ 4 w 62"/>
                  <a:gd name="T27" fmla="*/ 14 h 585"/>
                  <a:gd name="T28" fmla="*/ 0 w 62"/>
                  <a:gd name="T29" fmla="*/ 28 h 585"/>
                  <a:gd name="T30" fmla="*/ 38 w 62"/>
                  <a:gd name="T31" fmla="*/ 57 h 58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5"/>
                  <a:gd name="T50" fmla="*/ 62 w 62"/>
                  <a:gd name="T51" fmla="*/ 585 h 58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5">
                    <a:moveTo>
                      <a:pt x="38" y="57"/>
                    </a:moveTo>
                    <a:lnTo>
                      <a:pt x="0" y="28"/>
                    </a:lnTo>
                    <a:lnTo>
                      <a:pt x="0" y="585"/>
                    </a:lnTo>
                    <a:lnTo>
                      <a:pt x="62" y="585"/>
                    </a:lnTo>
                    <a:lnTo>
                      <a:pt x="62" y="28"/>
                    </a:lnTo>
                    <a:lnTo>
                      <a:pt x="24" y="0"/>
                    </a:lnTo>
                    <a:lnTo>
                      <a:pt x="62" y="28"/>
                    </a:lnTo>
                    <a:lnTo>
                      <a:pt x="57" y="14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33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15859CAE-F079-058D-2AA3-CF3CD5840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207"/>
                <a:ext cx="231" cy="124"/>
              </a:xfrm>
              <a:custGeom>
                <a:avLst/>
                <a:gdLst>
                  <a:gd name="T0" fmla="*/ 0 w 231"/>
                  <a:gd name="T1" fmla="*/ 96 h 124"/>
                  <a:gd name="T2" fmla="*/ 39 w 231"/>
                  <a:gd name="T3" fmla="*/ 120 h 124"/>
                  <a:gd name="T4" fmla="*/ 231 w 231"/>
                  <a:gd name="T5" fmla="*/ 57 h 124"/>
                  <a:gd name="T6" fmla="*/ 217 w 231"/>
                  <a:gd name="T7" fmla="*/ 0 h 124"/>
                  <a:gd name="T8" fmla="*/ 20 w 231"/>
                  <a:gd name="T9" fmla="*/ 67 h 124"/>
                  <a:gd name="T10" fmla="*/ 58 w 231"/>
                  <a:gd name="T11" fmla="*/ 96 h 124"/>
                  <a:gd name="T12" fmla="*/ 20 w 231"/>
                  <a:gd name="T13" fmla="*/ 67 h 124"/>
                  <a:gd name="T14" fmla="*/ 10 w 231"/>
                  <a:gd name="T15" fmla="*/ 72 h 124"/>
                  <a:gd name="T16" fmla="*/ 0 w 231"/>
                  <a:gd name="T17" fmla="*/ 81 h 124"/>
                  <a:gd name="T18" fmla="*/ 0 w 231"/>
                  <a:gd name="T19" fmla="*/ 91 h 124"/>
                  <a:gd name="T20" fmla="*/ 0 w 231"/>
                  <a:gd name="T21" fmla="*/ 105 h 124"/>
                  <a:gd name="T22" fmla="*/ 5 w 231"/>
                  <a:gd name="T23" fmla="*/ 115 h 124"/>
                  <a:gd name="T24" fmla="*/ 15 w 231"/>
                  <a:gd name="T25" fmla="*/ 120 h 124"/>
                  <a:gd name="T26" fmla="*/ 24 w 231"/>
                  <a:gd name="T27" fmla="*/ 124 h 124"/>
                  <a:gd name="T28" fmla="*/ 39 w 231"/>
                  <a:gd name="T29" fmla="*/ 120 h 124"/>
                  <a:gd name="T30" fmla="*/ 0 w 231"/>
                  <a:gd name="T31" fmla="*/ 96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31"/>
                  <a:gd name="T49" fmla="*/ 0 h 124"/>
                  <a:gd name="T50" fmla="*/ 231 w 231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31" h="124">
                    <a:moveTo>
                      <a:pt x="0" y="96"/>
                    </a:moveTo>
                    <a:lnTo>
                      <a:pt x="39" y="120"/>
                    </a:lnTo>
                    <a:lnTo>
                      <a:pt x="231" y="57"/>
                    </a:lnTo>
                    <a:lnTo>
                      <a:pt x="217" y="0"/>
                    </a:lnTo>
                    <a:lnTo>
                      <a:pt x="20" y="67"/>
                    </a:lnTo>
                    <a:lnTo>
                      <a:pt x="58" y="96"/>
                    </a:lnTo>
                    <a:lnTo>
                      <a:pt x="20" y="67"/>
                    </a:lnTo>
                    <a:lnTo>
                      <a:pt x="10" y="72"/>
                    </a:lnTo>
                    <a:lnTo>
                      <a:pt x="0" y="81"/>
                    </a:lnTo>
                    <a:lnTo>
                      <a:pt x="0" y="91"/>
                    </a:lnTo>
                    <a:lnTo>
                      <a:pt x="0" y="105"/>
                    </a:lnTo>
                    <a:lnTo>
                      <a:pt x="5" y="115"/>
                    </a:lnTo>
                    <a:lnTo>
                      <a:pt x="15" y="120"/>
                    </a:lnTo>
                    <a:lnTo>
                      <a:pt x="24" y="124"/>
                    </a:lnTo>
                    <a:lnTo>
                      <a:pt x="39" y="12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2DFE74A3-72C5-1443-95E5-1E50D4472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7053"/>
                <a:ext cx="58" cy="250"/>
              </a:xfrm>
              <a:custGeom>
                <a:avLst/>
                <a:gdLst>
                  <a:gd name="T0" fmla="*/ 20 w 58"/>
                  <a:gd name="T1" fmla="*/ 0 h 250"/>
                  <a:gd name="T2" fmla="*/ 0 w 58"/>
                  <a:gd name="T3" fmla="*/ 29 h 250"/>
                  <a:gd name="T4" fmla="*/ 0 w 58"/>
                  <a:gd name="T5" fmla="*/ 250 h 250"/>
                  <a:gd name="T6" fmla="*/ 58 w 58"/>
                  <a:gd name="T7" fmla="*/ 250 h 250"/>
                  <a:gd name="T8" fmla="*/ 58 w 58"/>
                  <a:gd name="T9" fmla="*/ 29 h 250"/>
                  <a:gd name="T10" fmla="*/ 39 w 58"/>
                  <a:gd name="T11" fmla="*/ 58 h 250"/>
                  <a:gd name="T12" fmla="*/ 58 w 58"/>
                  <a:gd name="T13" fmla="*/ 29 h 250"/>
                  <a:gd name="T14" fmla="*/ 58 w 58"/>
                  <a:gd name="T15" fmla="*/ 19 h 250"/>
                  <a:gd name="T16" fmla="*/ 49 w 58"/>
                  <a:gd name="T17" fmla="*/ 10 h 250"/>
                  <a:gd name="T18" fmla="*/ 39 w 58"/>
                  <a:gd name="T19" fmla="*/ 0 h 250"/>
                  <a:gd name="T20" fmla="*/ 29 w 58"/>
                  <a:gd name="T21" fmla="*/ 0 h 250"/>
                  <a:gd name="T22" fmla="*/ 20 w 58"/>
                  <a:gd name="T23" fmla="*/ 0 h 250"/>
                  <a:gd name="T24" fmla="*/ 10 w 58"/>
                  <a:gd name="T25" fmla="*/ 10 h 250"/>
                  <a:gd name="T26" fmla="*/ 0 w 58"/>
                  <a:gd name="T27" fmla="*/ 19 h 250"/>
                  <a:gd name="T28" fmla="*/ 0 w 58"/>
                  <a:gd name="T29" fmla="*/ 29 h 250"/>
                  <a:gd name="T30" fmla="*/ 20 w 58"/>
                  <a:gd name="T31" fmla="*/ 0 h 25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250"/>
                  <a:gd name="T50" fmla="*/ 58 w 58"/>
                  <a:gd name="T51" fmla="*/ 250 h 25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250">
                    <a:moveTo>
                      <a:pt x="20" y="0"/>
                    </a:moveTo>
                    <a:lnTo>
                      <a:pt x="0" y="29"/>
                    </a:lnTo>
                    <a:lnTo>
                      <a:pt x="0" y="250"/>
                    </a:lnTo>
                    <a:lnTo>
                      <a:pt x="58" y="250"/>
                    </a:lnTo>
                    <a:lnTo>
                      <a:pt x="58" y="29"/>
                    </a:lnTo>
                    <a:lnTo>
                      <a:pt x="39" y="58"/>
                    </a:lnTo>
                    <a:lnTo>
                      <a:pt x="58" y="29"/>
                    </a:lnTo>
                    <a:lnTo>
                      <a:pt x="58" y="19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29" y="0"/>
                    </a:lnTo>
                    <a:lnTo>
                      <a:pt x="20" y="0"/>
                    </a:lnTo>
                    <a:lnTo>
                      <a:pt x="10" y="10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0C6D5361-0068-6EFF-7330-A6F89D4C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6573"/>
                <a:ext cx="711" cy="1003"/>
              </a:xfrm>
              <a:custGeom>
                <a:avLst/>
                <a:gdLst>
                  <a:gd name="T0" fmla="*/ 481 w 711"/>
                  <a:gd name="T1" fmla="*/ 855 h 1003"/>
                  <a:gd name="T2" fmla="*/ 711 w 711"/>
                  <a:gd name="T3" fmla="*/ 792 h 1003"/>
                  <a:gd name="T4" fmla="*/ 711 w 711"/>
                  <a:gd name="T5" fmla="*/ 14 h 1003"/>
                  <a:gd name="T6" fmla="*/ 711 w 711"/>
                  <a:gd name="T7" fmla="*/ 0 h 1003"/>
                  <a:gd name="T8" fmla="*/ 711 w 711"/>
                  <a:gd name="T9" fmla="*/ 0 h 1003"/>
                  <a:gd name="T10" fmla="*/ 711 w 711"/>
                  <a:gd name="T11" fmla="*/ 0 h 1003"/>
                  <a:gd name="T12" fmla="*/ 702 w 711"/>
                  <a:gd name="T13" fmla="*/ 10 h 1003"/>
                  <a:gd name="T14" fmla="*/ 341 w 711"/>
                  <a:gd name="T15" fmla="*/ 408 h 1003"/>
                  <a:gd name="T16" fmla="*/ 0 w 711"/>
                  <a:gd name="T17" fmla="*/ 178 h 1003"/>
                  <a:gd name="T18" fmla="*/ 0 w 711"/>
                  <a:gd name="T19" fmla="*/ 182 h 1003"/>
                  <a:gd name="T20" fmla="*/ 0 w 711"/>
                  <a:gd name="T21" fmla="*/ 178 h 1003"/>
                  <a:gd name="T22" fmla="*/ 0 w 711"/>
                  <a:gd name="T23" fmla="*/ 1003 h 1003"/>
                  <a:gd name="T24" fmla="*/ 231 w 711"/>
                  <a:gd name="T25" fmla="*/ 941 h 1003"/>
                  <a:gd name="T26" fmla="*/ 231 w 711"/>
                  <a:gd name="T27" fmla="*/ 638 h 1003"/>
                  <a:gd name="T28" fmla="*/ 351 w 711"/>
                  <a:gd name="T29" fmla="*/ 720 h 1003"/>
                  <a:gd name="T30" fmla="*/ 351 w 711"/>
                  <a:gd name="T31" fmla="*/ 725 h 1003"/>
                  <a:gd name="T32" fmla="*/ 481 w 711"/>
                  <a:gd name="T33" fmla="*/ 581 h 1003"/>
                  <a:gd name="T34" fmla="*/ 481 w 711"/>
                  <a:gd name="T35" fmla="*/ 855 h 100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11"/>
                  <a:gd name="T55" fmla="*/ 0 h 1003"/>
                  <a:gd name="T56" fmla="*/ 711 w 711"/>
                  <a:gd name="T57" fmla="*/ 1003 h 100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11" h="1003">
                    <a:moveTo>
                      <a:pt x="481" y="855"/>
                    </a:moveTo>
                    <a:lnTo>
                      <a:pt x="711" y="792"/>
                    </a:lnTo>
                    <a:lnTo>
                      <a:pt x="711" y="14"/>
                    </a:lnTo>
                    <a:lnTo>
                      <a:pt x="711" y="0"/>
                    </a:lnTo>
                    <a:lnTo>
                      <a:pt x="702" y="10"/>
                    </a:lnTo>
                    <a:lnTo>
                      <a:pt x="341" y="408"/>
                    </a:lnTo>
                    <a:lnTo>
                      <a:pt x="0" y="178"/>
                    </a:lnTo>
                    <a:lnTo>
                      <a:pt x="0" y="182"/>
                    </a:lnTo>
                    <a:lnTo>
                      <a:pt x="0" y="178"/>
                    </a:lnTo>
                    <a:lnTo>
                      <a:pt x="0" y="1003"/>
                    </a:lnTo>
                    <a:lnTo>
                      <a:pt x="231" y="941"/>
                    </a:lnTo>
                    <a:lnTo>
                      <a:pt x="231" y="638"/>
                    </a:lnTo>
                    <a:lnTo>
                      <a:pt x="351" y="720"/>
                    </a:lnTo>
                    <a:lnTo>
                      <a:pt x="351" y="725"/>
                    </a:lnTo>
                    <a:lnTo>
                      <a:pt x="481" y="581"/>
                    </a:lnTo>
                    <a:lnTo>
                      <a:pt x="481" y="855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0AE9DB7E-D877-20F1-0ABB-6F7859036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7336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1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50 w 269"/>
                  <a:gd name="T9" fmla="*/ 58 h 120"/>
                  <a:gd name="T10" fmla="*/ 269 w 269"/>
                  <a:gd name="T11" fmla="*/ 29 h 120"/>
                  <a:gd name="T12" fmla="*/ 250 w 269"/>
                  <a:gd name="T13" fmla="*/ 58 h 120"/>
                  <a:gd name="T14" fmla="*/ 260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24 h 120"/>
                  <a:gd name="T22" fmla="*/ 264 w 269"/>
                  <a:gd name="T23" fmla="*/ 15 h 120"/>
                  <a:gd name="T24" fmla="*/ 255 w 269"/>
                  <a:gd name="T25" fmla="*/ 5 h 120"/>
                  <a:gd name="T26" fmla="*/ 245 w 269"/>
                  <a:gd name="T27" fmla="*/ 0 h 120"/>
                  <a:gd name="T28" fmla="*/ 231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1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50" y="58"/>
                    </a:lnTo>
                    <a:lnTo>
                      <a:pt x="269" y="29"/>
                    </a:lnTo>
                    <a:lnTo>
                      <a:pt x="250" y="58"/>
                    </a:lnTo>
                    <a:lnTo>
                      <a:pt x="260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24"/>
                    </a:lnTo>
                    <a:lnTo>
                      <a:pt x="264" y="15"/>
                    </a:lnTo>
                    <a:lnTo>
                      <a:pt x="255" y="5"/>
                    </a:lnTo>
                    <a:lnTo>
                      <a:pt x="245" y="0"/>
                    </a:lnTo>
                    <a:lnTo>
                      <a:pt x="231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FB4F0F7A-7A0F-CAD2-36FA-F87825CEA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811"/>
              </a:xfrm>
              <a:custGeom>
                <a:avLst/>
                <a:gdLst>
                  <a:gd name="T0" fmla="*/ 0 w 58"/>
                  <a:gd name="T1" fmla="*/ 29 h 811"/>
                  <a:gd name="T2" fmla="*/ 0 w 58"/>
                  <a:gd name="T3" fmla="*/ 33 h 811"/>
                  <a:gd name="T4" fmla="*/ 0 w 58"/>
                  <a:gd name="T5" fmla="*/ 811 h 811"/>
                  <a:gd name="T6" fmla="*/ 58 w 58"/>
                  <a:gd name="T7" fmla="*/ 811 h 811"/>
                  <a:gd name="T8" fmla="*/ 58 w 58"/>
                  <a:gd name="T9" fmla="*/ 33 h 811"/>
                  <a:gd name="T10" fmla="*/ 58 w 58"/>
                  <a:gd name="T11" fmla="*/ 33 h 811"/>
                  <a:gd name="T12" fmla="*/ 58 w 58"/>
                  <a:gd name="T13" fmla="*/ 33 h 811"/>
                  <a:gd name="T14" fmla="*/ 58 w 58"/>
                  <a:gd name="T15" fmla="*/ 19 h 811"/>
                  <a:gd name="T16" fmla="*/ 49 w 58"/>
                  <a:gd name="T17" fmla="*/ 9 h 811"/>
                  <a:gd name="T18" fmla="*/ 39 w 58"/>
                  <a:gd name="T19" fmla="*/ 5 h 811"/>
                  <a:gd name="T20" fmla="*/ 29 w 58"/>
                  <a:gd name="T21" fmla="*/ 0 h 811"/>
                  <a:gd name="T22" fmla="*/ 20 w 58"/>
                  <a:gd name="T23" fmla="*/ 5 h 811"/>
                  <a:gd name="T24" fmla="*/ 10 w 58"/>
                  <a:gd name="T25" fmla="*/ 9 h 811"/>
                  <a:gd name="T26" fmla="*/ 0 w 58"/>
                  <a:gd name="T27" fmla="*/ 19 h 811"/>
                  <a:gd name="T28" fmla="*/ 0 w 58"/>
                  <a:gd name="T29" fmla="*/ 33 h 811"/>
                  <a:gd name="T30" fmla="*/ 0 w 58"/>
                  <a:gd name="T31" fmla="*/ 29 h 8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811"/>
                  <a:gd name="T50" fmla="*/ 58 w 58"/>
                  <a:gd name="T51" fmla="*/ 811 h 8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811">
                    <a:moveTo>
                      <a:pt x="0" y="29"/>
                    </a:moveTo>
                    <a:lnTo>
                      <a:pt x="0" y="33"/>
                    </a:lnTo>
                    <a:lnTo>
                      <a:pt x="0" y="811"/>
                    </a:lnTo>
                    <a:lnTo>
                      <a:pt x="58" y="811"/>
                    </a:lnTo>
                    <a:lnTo>
                      <a:pt x="58" y="33"/>
                    </a:lnTo>
                    <a:lnTo>
                      <a:pt x="58" y="19"/>
                    </a:lnTo>
                    <a:lnTo>
                      <a:pt x="49" y="9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28132F9E-EEB1-8E3B-36C7-BD4A8EC62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29 h 53"/>
                  <a:gd name="T4" fmla="*/ 0 w 58"/>
                  <a:gd name="T5" fmla="*/ 44 h 53"/>
                  <a:gd name="T6" fmla="*/ 58 w 58"/>
                  <a:gd name="T7" fmla="*/ 48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53 w 58"/>
                  <a:gd name="T17" fmla="*/ 10 h 53"/>
                  <a:gd name="T18" fmla="*/ 44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5 w 58"/>
                  <a:gd name="T27" fmla="*/ 20 h 53"/>
                  <a:gd name="T28" fmla="*/ 0 w 58"/>
                  <a:gd name="T29" fmla="*/ 29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29"/>
                    </a:lnTo>
                    <a:lnTo>
                      <a:pt x="0" y="44"/>
                    </a:lnTo>
                    <a:lnTo>
                      <a:pt x="58" y="48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53" y="10"/>
                    </a:lnTo>
                    <a:lnTo>
                      <a:pt x="44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5" y="20"/>
                    </a:lnTo>
                    <a:lnTo>
                      <a:pt x="0" y="29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67554E4-BB2C-2E29-B6FF-7EF6A6E33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54"/>
                <a:ext cx="58" cy="48"/>
              </a:xfrm>
              <a:custGeom>
                <a:avLst/>
                <a:gdLst>
                  <a:gd name="T0" fmla="*/ 0 w 58"/>
                  <a:gd name="T1" fmla="*/ 19 h 48"/>
                  <a:gd name="T2" fmla="*/ 53 w 58"/>
                  <a:gd name="T3" fmla="*/ 38 h 48"/>
                  <a:gd name="T4" fmla="*/ 53 w 58"/>
                  <a:gd name="T5" fmla="*/ 38 h 48"/>
                  <a:gd name="T6" fmla="*/ 5 w 58"/>
                  <a:gd name="T7" fmla="*/ 0 h 48"/>
                  <a:gd name="T8" fmla="*/ 5 w 58"/>
                  <a:gd name="T9" fmla="*/ 0 h 48"/>
                  <a:gd name="T10" fmla="*/ 58 w 58"/>
                  <a:gd name="T11" fmla="*/ 19 h 48"/>
                  <a:gd name="T12" fmla="*/ 5 w 58"/>
                  <a:gd name="T13" fmla="*/ 0 h 48"/>
                  <a:gd name="T14" fmla="*/ 0 w 58"/>
                  <a:gd name="T15" fmla="*/ 9 h 48"/>
                  <a:gd name="T16" fmla="*/ 0 w 58"/>
                  <a:gd name="T17" fmla="*/ 24 h 48"/>
                  <a:gd name="T18" fmla="*/ 0 w 58"/>
                  <a:gd name="T19" fmla="*/ 33 h 48"/>
                  <a:gd name="T20" fmla="*/ 10 w 58"/>
                  <a:gd name="T21" fmla="*/ 43 h 48"/>
                  <a:gd name="T22" fmla="*/ 20 w 58"/>
                  <a:gd name="T23" fmla="*/ 48 h 48"/>
                  <a:gd name="T24" fmla="*/ 29 w 58"/>
                  <a:gd name="T25" fmla="*/ 48 h 48"/>
                  <a:gd name="T26" fmla="*/ 44 w 58"/>
                  <a:gd name="T27" fmla="*/ 48 h 48"/>
                  <a:gd name="T28" fmla="*/ 53 w 58"/>
                  <a:gd name="T29" fmla="*/ 38 h 48"/>
                  <a:gd name="T30" fmla="*/ 0 w 58"/>
                  <a:gd name="T31" fmla="*/ 19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48"/>
                  <a:gd name="T50" fmla="*/ 58 w 5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48">
                    <a:moveTo>
                      <a:pt x="0" y="19"/>
                    </a:moveTo>
                    <a:lnTo>
                      <a:pt x="53" y="38"/>
                    </a:lnTo>
                    <a:lnTo>
                      <a:pt x="5" y="0"/>
                    </a:lnTo>
                    <a:lnTo>
                      <a:pt x="58" y="19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10" y="43"/>
                    </a:lnTo>
                    <a:lnTo>
                      <a:pt x="20" y="48"/>
                    </a:lnTo>
                    <a:lnTo>
                      <a:pt x="29" y="48"/>
                    </a:lnTo>
                    <a:lnTo>
                      <a:pt x="44" y="48"/>
                    </a:lnTo>
                    <a:lnTo>
                      <a:pt x="53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C1431F67-5146-4C95-E5B9-E65503DD8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6539"/>
                <a:ext cx="58" cy="53"/>
              </a:xfrm>
              <a:custGeom>
                <a:avLst/>
                <a:gdLst>
                  <a:gd name="T0" fmla="*/ 53 w 58"/>
                  <a:gd name="T1" fmla="*/ 53 h 53"/>
                  <a:gd name="T2" fmla="*/ 0 w 58"/>
                  <a:gd name="T3" fmla="*/ 34 h 53"/>
                  <a:gd name="T4" fmla="*/ 0 w 58"/>
                  <a:gd name="T5" fmla="*/ 34 h 53"/>
                  <a:gd name="T6" fmla="*/ 58 w 58"/>
                  <a:gd name="T7" fmla="*/ 34 h 53"/>
                  <a:gd name="T8" fmla="*/ 58 w 58"/>
                  <a:gd name="T9" fmla="*/ 34 h 53"/>
                  <a:gd name="T10" fmla="*/ 5 w 58"/>
                  <a:gd name="T11" fmla="*/ 15 h 53"/>
                  <a:gd name="T12" fmla="*/ 58 w 58"/>
                  <a:gd name="T13" fmla="*/ 34 h 53"/>
                  <a:gd name="T14" fmla="*/ 58 w 58"/>
                  <a:gd name="T15" fmla="*/ 20 h 53"/>
                  <a:gd name="T16" fmla="*/ 49 w 58"/>
                  <a:gd name="T17" fmla="*/ 10 h 53"/>
                  <a:gd name="T18" fmla="*/ 39 w 58"/>
                  <a:gd name="T19" fmla="*/ 5 h 53"/>
                  <a:gd name="T20" fmla="*/ 29 w 58"/>
                  <a:gd name="T21" fmla="*/ 0 h 53"/>
                  <a:gd name="T22" fmla="*/ 20 w 58"/>
                  <a:gd name="T23" fmla="*/ 5 h 53"/>
                  <a:gd name="T24" fmla="*/ 10 w 58"/>
                  <a:gd name="T25" fmla="*/ 10 h 53"/>
                  <a:gd name="T26" fmla="*/ 0 w 58"/>
                  <a:gd name="T27" fmla="*/ 20 h 53"/>
                  <a:gd name="T28" fmla="*/ 0 w 58"/>
                  <a:gd name="T29" fmla="*/ 34 h 53"/>
                  <a:gd name="T30" fmla="*/ 53 w 58"/>
                  <a:gd name="T31" fmla="*/ 53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3" y="53"/>
                    </a:moveTo>
                    <a:lnTo>
                      <a:pt x="0" y="34"/>
                    </a:lnTo>
                    <a:lnTo>
                      <a:pt x="58" y="34"/>
                    </a:lnTo>
                    <a:lnTo>
                      <a:pt x="5" y="15"/>
                    </a:lnTo>
                    <a:lnTo>
                      <a:pt x="58" y="34"/>
                    </a:lnTo>
                    <a:lnTo>
                      <a:pt x="58" y="20"/>
                    </a:lnTo>
                    <a:lnTo>
                      <a:pt x="49" y="10"/>
                    </a:lnTo>
                    <a:lnTo>
                      <a:pt x="39" y="5"/>
                    </a:lnTo>
                    <a:lnTo>
                      <a:pt x="29" y="0"/>
                    </a:lnTo>
                    <a:lnTo>
                      <a:pt x="20" y="5"/>
                    </a:lnTo>
                    <a:lnTo>
                      <a:pt x="10" y="10"/>
                    </a:lnTo>
                    <a:lnTo>
                      <a:pt x="0" y="20"/>
                    </a:lnTo>
                    <a:lnTo>
                      <a:pt x="0" y="34"/>
                    </a:lnTo>
                    <a:lnTo>
                      <a:pt x="53" y="53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371C3CE8-CAD6-F146-37BE-5E0B52F9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6554"/>
                <a:ext cx="62" cy="57"/>
              </a:xfrm>
              <a:custGeom>
                <a:avLst/>
                <a:gdLst>
                  <a:gd name="T0" fmla="*/ 53 w 62"/>
                  <a:gd name="T1" fmla="*/ 48 h 57"/>
                  <a:gd name="T2" fmla="*/ 53 w 62"/>
                  <a:gd name="T3" fmla="*/ 48 h 57"/>
                  <a:gd name="T4" fmla="*/ 62 w 62"/>
                  <a:gd name="T5" fmla="*/ 38 h 57"/>
                  <a:gd name="T6" fmla="*/ 14 w 62"/>
                  <a:gd name="T7" fmla="*/ 0 h 57"/>
                  <a:gd name="T8" fmla="*/ 5 w 62"/>
                  <a:gd name="T9" fmla="*/ 9 h 57"/>
                  <a:gd name="T10" fmla="*/ 5 w 62"/>
                  <a:gd name="T11" fmla="*/ 9 h 57"/>
                  <a:gd name="T12" fmla="*/ 5 w 62"/>
                  <a:gd name="T13" fmla="*/ 9 h 57"/>
                  <a:gd name="T14" fmla="*/ 0 w 62"/>
                  <a:gd name="T15" fmla="*/ 19 h 57"/>
                  <a:gd name="T16" fmla="*/ 0 w 62"/>
                  <a:gd name="T17" fmla="*/ 33 h 57"/>
                  <a:gd name="T18" fmla="*/ 5 w 62"/>
                  <a:gd name="T19" fmla="*/ 43 h 57"/>
                  <a:gd name="T20" fmla="*/ 9 w 62"/>
                  <a:gd name="T21" fmla="*/ 53 h 57"/>
                  <a:gd name="T22" fmla="*/ 19 w 62"/>
                  <a:gd name="T23" fmla="*/ 57 h 57"/>
                  <a:gd name="T24" fmla="*/ 29 w 62"/>
                  <a:gd name="T25" fmla="*/ 57 h 57"/>
                  <a:gd name="T26" fmla="*/ 43 w 62"/>
                  <a:gd name="T27" fmla="*/ 57 h 57"/>
                  <a:gd name="T28" fmla="*/ 53 w 62"/>
                  <a:gd name="T29" fmla="*/ 48 h 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"/>
                  <a:gd name="T46" fmla="*/ 0 h 57"/>
                  <a:gd name="T47" fmla="*/ 62 w 62"/>
                  <a:gd name="T48" fmla="*/ 57 h 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" h="57">
                    <a:moveTo>
                      <a:pt x="53" y="48"/>
                    </a:moveTo>
                    <a:lnTo>
                      <a:pt x="53" y="48"/>
                    </a:lnTo>
                    <a:lnTo>
                      <a:pt x="62" y="38"/>
                    </a:lnTo>
                    <a:lnTo>
                      <a:pt x="14" y="0"/>
                    </a:lnTo>
                    <a:lnTo>
                      <a:pt x="5" y="9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9" y="53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43" y="57"/>
                    </a:lnTo>
                    <a:lnTo>
                      <a:pt x="53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6AC83783-451A-1219-4FEF-0B6E59DAE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3" y="6563"/>
                <a:ext cx="413" cy="452"/>
              </a:xfrm>
              <a:custGeom>
                <a:avLst/>
                <a:gdLst>
                  <a:gd name="T0" fmla="*/ 14 w 413"/>
                  <a:gd name="T1" fmla="*/ 442 h 452"/>
                  <a:gd name="T2" fmla="*/ 52 w 413"/>
                  <a:gd name="T3" fmla="*/ 437 h 452"/>
                  <a:gd name="T4" fmla="*/ 413 w 413"/>
                  <a:gd name="T5" fmla="*/ 39 h 452"/>
                  <a:gd name="T6" fmla="*/ 365 w 413"/>
                  <a:gd name="T7" fmla="*/ 0 h 452"/>
                  <a:gd name="T8" fmla="*/ 9 w 413"/>
                  <a:gd name="T9" fmla="*/ 399 h 452"/>
                  <a:gd name="T10" fmla="*/ 48 w 413"/>
                  <a:gd name="T11" fmla="*/ 394 h 452"/>
                  <a:gd name="T12" fmla="*/ 9 w 413"/>
                  <a:gd name="T13" fmla="*/ 399 h 452"/>
                  <a:gd name="T14" fmla="*/ 0 w 413"/>
                  <a:gd name="T15" fmla="*/ 408 h 452"/>
                  <a:gd name="T16" fmla="*/ 0 w 413"/>
                  <a:gd name="T17" fmla="*/ 423 h 452"/>
                  <a:gd name="T18" fmla="*/ 4 w 413"/>
                  <a:gd name="T19" fmla="*/ 432 h 452"/>
                  <a:gd name="T20" fmla="*/ 9 w 413"/>
                  <a:gd name="T21" fmla="*/ 442 h 452"/>
                  <a:gd name="T22" fmla="*/ 19 w 413"/>
                  <a:gd name="T23" fmla="*/ 447 h 452"/>
                  <a:gd name="T24" fmla="*/ 28 w 413"/>
                  <a:gd name="T25" fmla="*/ 452 h 452"/>
                  <a:gd name="T26" fmla="*/ 43 w 413"/>
                  <a:gd name="T27" fmla="*/ 447 h 452"/>
                  <a:gd name="T28" fmla="*/ 52 w 413"/>
                  <a:gd name="T29" fmla="*/ 437 h 452"/>
                  <a:gd name="T30" fmla="*/ 14 w 413"/>
                  <a:gd name="T31" fmla="*/ 442 h 45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13"/>
                  <a:gd name="T49" fmla="*/ 0 h 452"/>
                  <a:gd name="T50" fmla="*/ 413 w 413"/>
                  <a:gd name="T51" fmla="*/ 452 h 45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13" h="452">
                    <a:moveTo>
                      <a:pt x="14" y="442"/>
                    </a:moveTo>
                    <a:lnTo>
                      <a:pt x="52" y="437"/>
                    </a:lnTo>
                    <a:lnTo>
                      <a:pt x="413" y="39"/>
                    </a:lnTo>
                    <a:lnTo>
                      <a:pt x="365" y="0"/>
                    </a:lnTo>
                    <a:lnTo>
                      <a:pt x="9" y="399"/>
                    </a:lnTo>
                    <a:lnTo>
                      <a:pt x="48" y="394"/>
                    </a:lnTo>
                    <a:lnTo>
                      <a:pt x="9" y="399"/>
                    </a:lnTo>
                    <a:lnTo>
                      <a:pt x="0" y="408"/>
                    </a:lnTo>
                    <a:lnTo>
                      <a:pt x="0" y="423"/>
                    </a:lnTo>
                    <a:lnTo>
                      <a:pt x="4" y="432"/>
                    </a:lnTo>
                    <a:lnTo>
                      <a:pt x="9" y="442"/>
                    </a:lnTo>
                    <a:lnTo>
                      <a:pt x="19" y="447"/>
                    </a:lnTo>
                    <a:lnTo>
                      <a:pt x="28" y="452"/>
                    </a:lnTo>
                    <a:lnTo>
                      <a:pt x="43" y="447"/>
                    </a:lnTo>
                    <a:lnTo>
                      <a:pt x="52" y="437"/>
                    </a:lnTo>
                    <a:lnTo>
                      <a:pt x="14" y="44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CDD2A421-D62F-2C6D-2459-B34A27722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2"/>
                <a:ext cx="390" cy="283"/>
              </a:xfrm>
              <a:custGeom>
                <a:avLst/>
                <a:gdLst>
                  <a:gd name="T0" fmla="*/ 58 w 390"/>
                  <a:gd name="T1" fmla="*/ 29 h 283"/>
                  <a:gd name="T2" fmla="*/ 15 w 390"/>
                  <a:gd name="T3" fmla="*/ 53 h 283"/>
                  <a:gd name="T4" fmla="*/ 356 w 390"/>
                  <a:gd name="T5" fmla="*/ 283 h 283"/>
                  <a:gd name="T6" fmla="*/ 390 w 390"/>
                  <a:gd name="T7" fmla="*/ 235 h 283"/>
                  <a:gd name="T8" fmla="*/ 48 w 390"/>
                  <a:gd name="T9" fmla="*/ 5 h 283"/>
                  <a:gd name="T10" fmla="*/ 0 w 390"/>
                  <a:gd name="T11" fmla="*/ 29 h 283"/>
                  <a:gd name="T12" fmla="*/ 48 w 390"/>
                  <a:gd name="T13" fmla="*/ 5 h 283"/>
                  <a:gd name="T14" fmla="*/ 34 w 390"/>
                  <a:gd name="T15" fmla="*/ 0 h 283"/>
                  <a:gd name="T16" fmla="*/ 24 w 390"/>
                  <a:gd name="T17" fmla="*/ 0 h 283"/>
                  <a:gd name="T18" fmla="*/ 10 w 390"/>
                  <a:gd name="T19" fmla="*/ 5 h 283"/>
                  <a:gd name="T20" fmla="*/ 5 w 390"/>
                  <a:gd name="T21" fmla="*/ 14 h 283"/>
                  <a:gd name="T22" fmla="*/ 0 w 390"/>
                  <a:gd name="T23" fmla="*/ 24 h 283"/>
                  <a:gd name="T24" fmla="*/ 0 w 390"/>
                  <a:gd name="T25" fmla="*/ 33 h 283"/>
                  <a:gd name="T26" fmla="*/ 5 w 390"/>
                  <a:gd name="T27" fmla="*/ 43 h 283"/>
                  <a:gd name="T28" fmla="*/ 15 w 390"/>
                  <a:gd name="T29" fmla="*/ 53 h 283"/>
                  <a:gd name="T30" fmla="*/ 58 w 390"/>
                  <a:gd name="T31" fmla="*/ 29 h 2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0"/>
                  <a:gd name="T49" fmla="*/ 0 h 283"/>
                  <a:gd name="T50" fmla="*/ 390 w 390"/>
                  <a:gd name="T51" fmla="*/ 283 h 28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0" h="283">
                    <a:moveTo>
                      <a:pt x="58" y="29"/>
                    </a:moveTo>
                    <a:lnTo>
                      <a:pt x="15" y="53"/>
                    </a:lnTo>
                    <a:lnTo>
                      <a:pt x="356" y="283"/>
                    </a:lnTo>
                    <a:lnTo>
                      <a:pt x="390" y="23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0" y="5"/>
                    </a:lnTo>
                    <a:lnTo>
                      <a:pt x="5" y="14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5" y="43"/>
                    </a:lnTo>
                    <a:lnTo>
                      <a:pt x="15" y="53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867AF9CE-078F-4EB2-9F86-3ED4E0BA9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6727"/>
                <a:ext cx="58" cy="57"/>
              </a:xfrm>
              <a:custGeom>
                <a:avLst/>
                <a:gdLst>
                  <a:gd name="T0" fmla="*/ 10 w 58"/>
                  <a:gd name="T1" fmla="*/ 52 h 57"/>
                  <a:gd name="T2" fmla="*/ 58 w 58"/>
                  <a:gd name="T3" fmla="*/ 24 h 57"/>
                  <a:gd name="T4" fmla="*/ 58 w 58"/>
                  <a:gd name="T5" fmla="*/ 24 h 57"/>
                  <a:gd name="T6" fmla="*/ 0 w 58"/>
                  <a:gd name="T7" fmla="*/ 24 h 57"/>
                  <a:gd name="T8" fmla="*/ 0 w 58"/>
                  <a:gd name="T9" fmla="*/ 28 h 57"/>
                  <a:gd name="T10" fmla="*/ 48 w 58"/>
                  <a:gd name="T11" fmla="*/ 0 h 57"/>
                  <a:gd name="T12" fmla="*/ 0 w 58"/>
                  <a:gd name="T13" fmla="*/ 28 h 57"/>
                  <a:gd name="T14" fmla="*/ 0 w 58"/>
                  <a:gd name="T15" fmla="*/ 38 h 57"/>
                  <a:gd name="T16" fmla="*/ 10 w 58"/>
                  <a:gd name="T17" fmla="*/ 48 h 57"/>
                  <a:gd name="T18" fmla="*/ 20 w 58"/>
                  <a:gd name="T19" fmla="*/ 52 h 57"/>
                  <a:gd name="T20" fmla="*/ 29 w 58"/>
                  <a:gd name="T21" fmla="*/ 57 h 57"/>
                  <a:gd name="T22" fmla="*/ 39 w 58"/>
                  <a:gd name="T23" fmla="*/ 52 h 57"/>
                  <a:gd name="T24" fmla="*/ 48 w 58"/>
                  <a:gd name="T25" fmla="*/ 48 h 57"/>
                  <a:gd name="T26" fmla="*/ 58 w 58"/>
                  <a:gd name="T27" fmla="*/ 38 h 57"/>
                  <a:gd name="T28" fmla="*/ 58 w 58"/>
                  <a:gd name="T29" fmla="*/ 24 h 57"/>
                  <a:gd name="T30" fmla="*/ 10 w 58"/>
                  <a:gd name="T31" fmla="*/ 52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7"/>
                  <a:gd name="T50" fmla="*/ 58 w 58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7">
                    <a:moveTo>
                      <a:pt x="10" y="52"/>
                    </a:moveTo>
                    <a:lnTo>
                      <a:pt x="58" y="2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48" y="0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9" y="57"/>
                    </a:lnTo>
                    <a:lnTo>
                      <a:pt x="39" y="52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58" y="2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CB96BC73-0CF2-E78B-2D43-C19B102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22"/>
                <a:ext cx="62" cy="57"/>
              </a:xfrm>
              <a:custGeom>
                <a:avLst/>
                <a:gdLst>
                  <a:gd name="T0" fmla="*/ 62 w 62"/>
                  <a:gd name="T1" fmla="*/ 29 h 57"/>
                  <a:gd name="T2" fmla="*/ 14 w 62"/>
                  <a:gd name="T3" fmla="*/ 53 h 57"/>
                  <a:gd name="T4" fmla="*/ 14 w 62"/>
                  <a:gd name="T5" fmla="*/ 57 h 57"/>
                  <a:gd name="T6" fmla="*/ 52 w 62"/>
                  <a:gd name="T7" fmla="*/ 5 h 57"/>
                  <a:gd name="T8" fmla="*/ 48 w 62"/>
                  <a:gd name="T9" fmla="*/ 5 h 57"/>
                  <a:gd name="T10" fmla="*/ 0 w 62"/>
                  <a:gd name="T11" fmla="*/ 29 h 57"/>
                  <a:gd name="T12" fmla="*/ 48 w 62"/>
                  <a:gd name="T13" fmla="*/ 5 h 57"/>
                  <a:gd name="T14" fmla="*/ 38 w 62"/>
                  <a:gd name="T15" fmla="*/ 0 h 57"/>
                  <a:gd name="T16" fmla="*/ 24 w 62"/>
                  <a:gd name="T17" fmla="*/ 0 h 57"/>
                  <a:gd name="T18" fmla="*/ 14 w 62"/>
                  <a:gd name="T19" fmla="*/ 5 h 57"/>
                  <a:gd name="T20" fmla="*/ 9 w 62"/>
                  <a:gd name="T21" fmla="*/ 9 h 57"/>
                  <a:gd name="T22" fmla="*/ 4 w 62"/>
                  <a:gd name="T23" fmla="*/ 24 h 57"/>
                  <a:gd name="T24" fmla="*/ 0 w 62"/>
                  <a:gd name="T25" fmla="*/ 33 h 57"/>
                  <a:gd name="T26" fmla="*/ 4 w 62"/>
                  <a:gd name="T27" fmla="*/ 43 h 57"/>
                  <a:gd name="T28" fmla="*/ 14 w 62"/>
                  <a:gd name="T29" fmla="*/ 53 h 57"/>
                  <a:gd name="T30" fmla="*/ 62 w 62"/>
                  <a:gd name="T31" fmla="*/ 29 h 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7"/>
                  <a:gd name="T50" fmla="*/ 62 w 62"/>
                  <a:gd name="T51" fmla="*/ 57 h 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7">
                    <a:moveTo>
                      <a:pt x="62" y="29"/>
                    </a:moveTo>
                    <a:lnTo>
                      <a:pt x="14" y="53"/>
                    </a:lnTo>
                    <a:lnTo>
                      <a:pt x="14" y="57"/>
                    </a:lnTo>
                    <a:lnTo>
                      <a:pt x="52" y="5"/>
                    </a:lnTo>
                    <a:lnTo>
                      <a:pt x="48" y="5"/>
                    </a:lnTo>
                    <a:lnTo>
                      <a:pt x="0" y="29"/>
                    </a:lnTo>
                    <a:lnTo>
                      <a:pt x="48" y="5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4" y="5"/>
                    </a:lnTo>
                    <a:lnTo>
                      <a:pt x="9" y="9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4" y="43"/>
                    </a:lnTo>
                    <a:lnTo>
                      <a:pt x="14" y="53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EB70F7F5-332A-795C-6314-99D0F7DA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" y="6751"/>
                <a:ext cx="62" cy="854"/>
              </a:xfrm>
              <a:custGeom>
                <a:avLst/>
                <a:gdLst>
                  <a:gd name="T0" fmla="*/ 24 w 62"/>
                  <a:gd name="T1" fmla="*/ 797 h 854"/>
                  <a:gd name="T2" fmla="*/ 62 w 62"/>
                  <a:gd name="T3" fmla="*/ 825 h 854"/>
                  <a:gd name="T4" fmla="*/ 62 w 62"/>
                  <a:gd name="T5" fmla="*/ 0 h 854"/>
                  <a:gd name="T6" fmla="*/ 0 w 62"/>
                  <a:gd name="T7" fmla="*/ 0 h 854"/>
                  <a:gd name="T8" fmla="*/ 0 w 62"/>
                  <a:gd name="T9" fmla="*/ 825 h 854"/>
                  <a:gd name="T10" fmla="*/ 38 w 62"/>
                  <a:gd name="T11" fmla="*/ 854 h 854"/>
                  <a:gd name="T12" fmla="*/ 0 w 62"/>
                  <a:gd name="T13" fmla="*/ 825 h 854"/>
                  <a:gd name="T14" fmla="*/ 4 w 62"/>
                  <a:gd name="T15" fmla="*/ 840 h 854"/>
                  <a:gd name="T16" fmla="*/ 9 w 62"/>
                  <a:gd name="T17" fmla="*/ 849 h 854"/>
                  <a:gd name="T18" fmla="*/ 19 w 62"/>
                  <a:gd name="T19" fmla="*/ 854 h 854"/>
                  <a:gd name="T20" fmla="*/ 33 w 62"/>
                  <a:gd name="T21" fmla="*/ 854 h 854"/>
                  <a:gd name="T22" fmla="*/ 43 w 62"/>
                  <a:gd name="T23" fmla="*/ 854 h 854"/>
                  <a:gd name="T24" fmla="*/ 52 w 62"/>
                  <a:gd name="T25" fmla="*/ 849 h 854"/>
                  <a:gd name="T26" fmla="*/ 57 w 62"/>
                  <a:gd name="T27" fmla="*/ 840 h 854"/>
                  <a:gd name="T28" fmla="*/ 62 w 62"/>
                  <a:gd name="T29" fmla="*/ 825 h 854"/>
                  <a:gd name="T30" fmla="*/ 24 w 62"/>
                  <a:gd name="T31" fmla="*/ 797 h 8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54"/>
                  <a:gd name="T50" fmla="*/ 62 w 62"/>
                  <a:gd name="T51" fmla="*/ 854 h 85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54">
                    <a:moveTo>
                      <a:pt x="24" y="797"/>
                    </a:moveTo>
                    <a:lnTo>
                      <a:pt x="62" y="825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825"/>
                    </a:lnTo>
                    <a:lnTo>
                      <a:pt x="38" y="854"/>
                    </a:lnTo>
                    <a:lnTo>
                      <a:pt x="0" y="825"/>
                    </a:lnTo>
                    <a:lnTo>
                      <a:pt x="4" y="840"/>
                    </a:lnTo>
                    <a:lnTo>
                      <a:pt x="9" y="849"/>
                    </a:lnTo>
                    <a:lnTo>
                      <a:pt x="19" y="854"/>
                    </a:lnTo>
                    <a:lnTo>
                      <a:pt x="33" y="854"/>
                    </a:lnTo>
                    <a:lnTo>
                      <a:pt x="43" y="854"/>
                    </a:lnTo>
                    <a:lnTo>
                      <a:pt x="52" y="849"/>
                    </a:lnTo>
                    <a:lnTo>
                      <a:pt x="57" y="840"/>
                    </a:lnTo>
                    <a:lnTo>
                      <a:pt x="62" y="825"/>
                    </a:lnTo>
                    <a:lnTo>
                      <a:pt x="24" y="79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C14E292A-D54D-0386-500A-79D2620E4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7485"/>
                <a:ext cx="269" cy="120"/>
              </a:xfrm>
              <a:custGeom>
                <a:avLst/>
                <a:gdLst>
                  <a:gd name="T0" fmla="*/ 211 w 269"/>
                  <a:gd name="T1" fmla="*/ 29 h 120"/>
                  <a:gd name="T2" fmla="*/ 230 w 269"/>
                  <a:gd name="T3" fmla="*/ 0 h 120"/>
                  <a:gd name="T4" fmla="*/ 0 w 269"/>
                  <a:gd name="T5" fmla="*/ 63 h 120"/>
                  <a:gd name="T6" fmla="*/ 14 w 269"/>
                  <a:gd name="T7" fmla="*/ 120 h 120"/>
                  <a:gd name="T8" fmla="*/ 249 w 269"/>
                  <a:gd name="T9" fmla="*/ 58 h 120"/>
                  <a:gd name="T10" fmla="*/ 269 w 269"/>
                  <a:gd name="T11" fmla="*/ 29 h 120"/>
                  <a:gd name="T12" fmla="*/ 249 w 269"/>
                  <a:gd name="T13" fmla="*/ 58 h 120"/>
                  <a:gd name="T14" fmla="*/ 259 w 269"/>
                  <a:gd name="T15" fmla="*/ 53 h 120"/>
                  <a:gd name="T16" fmla="*/ 269 w 269"/>
                  <a:gd name="T17" fmla="*/ 43 h 120"/>
                  <a:gd name="T18" fmla="*/ 269 w 269"/>
                  <a:gd name="T19" fmla="*/ 34 h 120"/>
                  <a:gd name="T20" fmla="*/ 269 w 269"/>
                  <a:gd name="T21" fmla="*/ 19 h 120"/>
                  <a:gd name="T22" fmla="*/ 264 w 269"/>
                  <a:gd name="T23" fmla="*/ 10 h 120"/>
                  <a:gd name="T24" fmla="*/ 254 w 269"/>
                  <a:gd name="T25" fmla="*/ 5 h 120"/>
                  <a:gd name="T26" fmla="*/ 245 w 269"/>
                  <a:gd name="T27" fmla="*/ 0 h 120"/>
                  <a:gd name="T28" fmla="*/ 230 w 269"/>
                  <a:gd name="T29" fmla="*/ 0 h 120"/>
                  <a:gd name="T30" fmla="*/ 211 w 269"/>
                  <a:gd name="T31" fmla="*/ 29 h 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0"/>
                  <a:gd name="T50" fmla="*/ 269 w 269"/>
                  <a:gd name="T51" fmla="*/ 120 h 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0">
                    <a:moveTo>
                      <a:pt x="211" y="29"/>
                    </a:moveTo>
                    <a:lnTo>
                      <a:pt x="230" y="0"/>
                    </a:lnTo>
                    <a:lnTo>
                      <a:pt x="0" y="63"/>
                    </a:lnTo>
                    <a:lnTo>
                      <a:pt x="14" y="120"/>
                    </a:lnTo>
                    <a:lnTo>
                      <a:pt x="249" y="58"/>
                    </a:lnTo>
                    <a:lnTo>
                      <a:pt x="269" y="29"/>
                    </a:lnTo>
                    <a:lnTo>
                      <a:pt x="249" y="58"/>
                    </a:lnTo>
                    <a:lnTo>
                      <a:pt x="259" y="53"/>
                    </a:lnTo>
                    <a:lnTo>
                      <a:pt x="269" y="43"/>
                    </a:lnTo>
                    <a:lnTo>
                      <a:pt x="269" y="34"/>
                    </a:lnTo>
                    <a:lnTo>
                      <a:pt x="269" y="19"/>
                    </a:lnTo>
                    <a:lnTo>
                      <a:pt x="264" y="10"/>
                    </a:lnTo>
                    <a:lnTo>
                      <a:pt x="254" y="5"/>
                    </a:lnTo>
                    <a:lnTo>
                      <a:pt x="245" y="0"/>
                    </a:lnTo>
                    <a:lnTo>
                      <a:pt x="230" y="0"/>
                    </a:lnTo>
                    <a:lnTo>
                      <a:pt x="21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0ABC7C2E-1590-7A72-9E77-B03749E55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183"/>
                <a:ext cx="58" cy="331"/>
              </a:xfrm>
              <a:custGeom>
                <a:avLst/>
                <a:gdLst>
                  <a:gd name="T0" fmla="*/ 43 w 58"/>
                  <a:gd name="T1" fmla="*/ 4 h 331"/>
                  <a:gd name="T2" fmla="*/ 0 w 58"/>
                  <a:gd name="T3" fmla="*/ 28 h 331"/>
                  <a:gd name="T4" fmla="*/ 0 w 58"/>
                  <a:gd name="T5" fmla="*/ 331 h 331"/>
                  <a:gd name="T6" fmla="*/ 58 w 58"/>
                  <a:gd name="T7" fmla="*/ 331 h 331"/>
                  <a:gd name="T8" fmla="*/ 58 w 58"/>
                  <a:gd name="T9" fmla="*/ 28 h 331"/>
                  <a:gd name="T10" fmla="*/ 10 w 58"/>
                  <a:gd name="T11" fmla="*/ 52 h 331"/>
                  <a:gd name="T12" fmla="*/ 58 w 58"/>
                  <a:gd name="T13" fmla="*/ 28 h 331"/>
                  <a:gd name="T14" fmla="*/ 58 w 58"/>
                  <a:gd name="T15" fmla="*/ 19 h 331"/>
                  <a:gd name="T16" fmla="*/ 48 w 58"/>
                  <a:gd name="T17" fmla="*/ 9 h 331"/>
                  <a:gd name="T18" fmla="*/ 38 w 58"/>
                  <a:gd name="T19" fmla="*/ 0 h 331"/>
                  <a:gd name="T20" fmla="*/ 29 w 58"/>
                  <a:gd name="T21" fmla="*/ 0 h 331"/>
                  <a:gd name="T22" fmla="*/ 19 w 58"/>
                  <a:gd name="T23" fmla="*/ 0 h 331"/>
                  <a:gd name="T24" fmla="*/ 10 w 58"/>
                  <a:gd name="T25" fmla="*/ 9 h 331"/>
                  <a:gd name="T26" fmla="*/ 0 w 58"/>
                  <a:gd name="T27" fmla="*/ 19 h 331"/>
                  <a:gd name="T28" fmla="*/ 0 w 58"/>
                  <a:gd name="T29" fmla="*/ 28 h 331"/>
                  <a:gd name="T30" fmla="*/ 43 w 58"/>
                  <a:gd name="T31" fmla="*/ 4 h 33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31"/>
                  <a:gd name="T50" fmla="*/ 58 w 58"/>
                  <a:gd name="T51" fmla="*/ 331 h 33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31">
                    <a:moveTo>
                      <a:pt x="43" y="4"/>
                    </a:moveTo>
                    <a:lnTo>
                      <a:pt x="0" y="28"/>
                    </a:lnTo>
                    <a:lnTo>
                      <a:pt x="0" y="331"/>
                    </a:lnTo>
                    <a:lnTo>
                      <a:pt x="58" y="331"/>
                    </a:lnTo>
                    <a:lnTo>
                      <a:pt x="58" y="28"/>
                    </a:lnTo>
                    <a:lnTo>
                      <a:pt x="10" y="52"/>
                    </a:lnTo>
                    <a:lnTo>
                      <a:pt x="58" y="28"/>
                    </a:lnTo>
                    <a:lnTo>
                      <a:pt x="58" y="19"/>
                    </a:lnTo>
                    <a:lnTo>
                      <a:pt x="48" y="9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10" y="9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A4E069EC-E065-75C9-3AD3-63B174D1E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7187"/>
                <a:ext cx="168" cy="135"/>
              </a:xfrm>
              <a:custGeom>
                <a:avLst/>
                <a:gdLst>
                  <a:gd name="T0" fmla="*/ 158 w 168"/>
                  <a:gd name="T1" fmla="*/ 87 h 135"/>
                  <a:gd name="T2" fmla="*/ 153 w 168"/>
                  <a:gd name="T3" fmla="*/ 82 h 135"/>
                  <a:gd name="T4" fmla="*/ 33 w 168"/>
                  <a:gd name="T5" fmla="*/ 0 h 135"/>
                  <a:gd name="T6" fmla="*/ 0 w 168"/>
                  <a:gd name="T7" fmla="*/ 48 h 135"/>
                  <a:gd name="T8" fmla="*/ 120 w 168"/>
                  <a:gd name="T9" fmla="*/ 130 h 135"/>
                  <a:gd name="T10" fmla="*/ 115 w 168"/>
                  <a:gd name="T11" fmla="*/ 125 h 135"/>
                  <a:gd name="T12" fmla="*/ 120 w 168"/>
                  <a:gd name="T13" fmla="*/ 130 h 135"/>
                  <a:gd name="T14" fmla="*/ 134 w 168"/>
                  <a:gd name="T15" fmla="*/ 135 h 135"/>
                  <a:gd name="T16" fmla="*/ 144 w 168"/>
                  <a:gd name="T17" fmla="*/ 135 h 135"/>
                  <a:gd name="T18" fmla="*/ 153 w 168"/>
                  <a:gd name="T19" fmla="*/ 130 h 135"/>
                  <a:gd name="T20" fmla="*/ 163 w 168"/>
                  <a:gd name="T21" fmla="*/ 120 h 135"/>
                  <a:gd name="T22" fmla="*/ 168 w 168"/>
                  <a:gd name="T23" fmla="*/ 111 h 135"/>
                  <a:gd name="T24" fmla="*/ 168 w 168"/>
                  <a:gd name="T25" fmla="*/ 101 h 135"/>
                  <a:gd name="T26" fmla="*/ 163 w 168"/>
                  <a:gd name="T27" fmla="*/ 92 h 135"/>
                  <a:gd name="T28" fmla="*/ 153 w 168"/>
                  <a:gd name="T29" fmla="*/ 82 h 135"/>
                  <a:gd name="T30" fmla="*/ 158 w 168"/>
                  <a:gd name="T31" fmla="*/ 87 h 13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8"/>
                  <a:gd name="T49" fmla="*/ 0 h 135"/>
                  <a:gd name="T50" fmla="*/ 168 w 168"/>
                  <a:gd name="T51" fmla="*/ 135 h 13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8" h="135">
                    <a:moveTo>
                      <a:pt x="158" y="87"/>
                    </a:moveTo>
                    <a:lnTo>
                      <a:pt x="153" y="82"/>
                    </a:lnTo>
                    <a:lnTo>
                      <a:pt x="33" y="0"/>
                    </a:lnTo>
                    <a:lnTo>
                      <a:pt x="0" y="48"/>
                    </a:lnTo>
                    <a:lnTo>
                      <a:pt x="120" y="130"/>
                    </a:lnTo>
                    <a:lnTo>
                      <a:pt x="115" y="125"/>
                    </a:lnTo>
                    <a:lnTo>
                      <a:pt x="120" y="130"/>
                    </a:lnTo>
                    <a:lnTo>
                      <a:pt x="134" y="135"/>
                    </a:lnTo>
                    <a:lnTo>
                      <a:pt x="144" y="135"/>
                    </a:lnTo>
                    <a:lnTo>
                      <a:pt x="153" y="130"/>
                    </a:lnTo>
                    <a:lnTo>
                      <a:pt x="163" y="120"/>
                    </a:lnTo>
                    <a:lnTo>
                      <a:pt x="168" y="111"/>
                    </a:lnTo>
                    <a:lnTo>
                      <a:pt x="168" y="101"/>
                    </a:lnTo>
                    <a:lnTo>
                      <a:pt x="163" y="92"/>
                    </a:lnTo>
                    <a:lnTo>
                      <a:pt x="153" y="82"/>
                    </a:lnTo>
                    <a:lnTo>
                      <a:pt x="158" y="8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A311EBC9-EAE7-7377-D58C-47AFBBD0E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7274"/>
                <a:ext cx="58" cy="53"/>
              </a:xfrm>
              <a:custGeom>
                <a:avLst/>
                <a:gdLst>
                  <a:gd name="T0" fmla="*/ 5 w 58"/>
                  <a:gd name="T1" fmla="*/ 0 h 53"/>
                  <a:gd name="T2" fmla="*/ 48 w 58"/>
                  <a:gd name="T3" fmla="*/ 0 h 53"/>
                  <a:gd name="T4" fmla="*/ 43 w 58"/>
                  <a:gd name="T5" fmla="*/ 0 h 53"/>
                  <a:gd name="T6" fmla="*/ 0 w 58"/>
                  <a:gd name="T7" fmla="*/ 38 h 53"/>
                  <a:gd name="T8" fmla="*/ 5 w 58"/>
                  <a:gd name="T9" fmla="*/ 43 h 53"/>
                  <a:gd name="T10" fmla="*/ 48 w 58"/>
                  <a:gd name="T11" fmla="*/ 43 h 53"/>
                  <a:gd name="T12" fmla="*/ 5 w 58"/>
                  <a:gd name="T13" fmla="*/ 43 h 53"/>
                  <a:gd name="T14" fmla="*/ 14 w 58"/>
                  <a:gd name="T15" fmla="*/ 53 h 53"/>
                  <a:gd name="T16" fmla="*/ 29 w 58"/>
                  <a:gd name="T17" fmla="*/ 53 h 53"/>
                  <a:gd name="T18" fmla="*/ 38 w 58"/>
                  <a:gd name="T19" fmla="*/ 48 h 53"/>
                  <a:gd name="T20" fmla="*/ 48 w 58"/>
                  <a:gd name="T21" fmla="*/ 43 h 53"/>
                  <a:gd name="T22" fmla="*/ 53 w 58"/>
                  <a:gd name="T23" fmla="*/ 33 h 53"/>
                  <a:gd name="T24" fmla="*/ 58 w 58"/>
                  <a:gd name="T25" fmla="*/ 24 h 53"/>
                  <a:gd name="T26" fmla="*/ 53 w 58"/>
                  <a:gd name="T27" fmla="*/ 9 h 53"/>
                  <a:gd name="T28" fmla="*/ 48 w 58"/>
                  <a:gd name="T29" fmla="*/ 0 h 53"/>
                  <a:gd name="T30" fmla="*/ 5 w 58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53"/>
                  <a:gd name="T50" fmla="*/ 58 w 5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53">
                    <a:moveTo>
                      <a:pt x="5" y="0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0" y="38"/>
                    </a:lnTo>
                    <a:lnTo>
                      <a:pt x="5" y="43"/>
                    </a:lnTo>
                    <a:lnTo>
                      <a:pt x="48" y="43"/>
                    </a:lnTo>
                    <a:lnTo>
                      <a:pt x="5" y="43"/>
                    </a:lnTo>
                    <a:lnTo>
                      <a:pt x="14" y="53"/>
                    </a:lnTo>
                    <a:lnTo>
                      <a:pt x="29" y="53"/>
                    </a:lnTo>
                    <a:lnTo>
                      <a:pt x="38" y="48"/>
                    </a:lnTo>
                    <a:lnTo>
                      <a:pt x="48" y="43"/>
                    </a:lnTo>
                    <a:lnTo>
                      <a:pt x="53" y="33"/>
                    </a:lnTo>
                    <a:lnTo>
                      <a:pt x="58" y="24"/>
                    </a:lnTo>
                    <a:lnTo>
                      <a:pt x="53" y="9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Freeform 39">
                <a:extLst>
                  <a:ext uri="{FF2B5EF4-FFF2-40B4-BE49-F238E27FC236}">
                    <a16:creationId xmlns:a16="http://schemas.microsoft.com/office/drawing/2014/main" id="{6AA65EC6-47AF-CF87-8DFD-ED326B64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" y="7125"/>
                <a:ext cx="178" cy="192"/>
              </a:xfrm>
              <a:custGeom>
                <a:avLst/>
                <a:gdLst>
                  <a:gd name="T0" fmla="*/ 178 w 178"/>
                  <a:gd name="T1" fmla="*/ 29 h 192"/>
                  <a:gd name="T2" fmla="*/ 125 w 178"/>
                  <a:gd name="T3" fmla="*/ 10 h 192"/>
                  <a:gd name="T4" fmla="*/ 0 w 178"/>
                  <a:gd name="T5" fmla="*/ 149 h 192"/>
                  <a:gd name="T6" fmla="*/ 43 w 178"/>
                  <a:gd name="T7" fmla="*/ 192 h 192"/>
                  <a:gd name="T8" fmla="*/ 168 w 178"/>
                  <a:gd name="T9" fmla="*/ 48 h 192"/>
                  <a:gd name="T10" fmla="*/ 115 w 178"/>
                  <a:gd name="T11" fmla="*/ 29 h 192"/>
                  <a:gd name="T12" fmla="*/ 168 w 178"/>
                  <a:gd name="T13" fmla="*/ 48 h 192"/>
                  <a:gd name="T14" fmla="*/ 178 w 178"/>
                  <a:gd name="T15" fmla="*/ 38 h 192"/>
                  <a:gd name="T16" fmla="*/ 178 w 178"/>
                  <a:gd name="T17" fmla="*/ 29 h 192"/>
                  <a:gd name="T18" fmla="*/ 173 w 178"/>
                  <a:gd name="T19" fmla="*/ 14 h 192"/>
                  <a:gd name="T20" fmla="*/ 168 w 178"/>
                  <a:gd name="T21" fmla="*/ 10 h 192"/>
                  <a:gd name="T22" fmla="*/ 158 w 178"/>
                  <a:gd name="T23" fmla="*/ 0 h 192"/>
                  <a:gd name="T24" fmla="*/ 149 w 178"/>
                  <a:gd name="T25" fmla="*/ 0 h 192"/>
                  <a:gd name="T26" fmla="*/ 134 w 178"/>
                  <a:gd name="T27" fmla="*/ 0 h 192"/>
                  <a:gd name="T28" fmla="*/ 125 w 178"/>
                  <a:gd name="T29" fmla="*/ 10 h 192"/>
                  <a:gd name="T30" fmla="*/ 178 w 178"/>
                  <a:gd name="T31" fmla="*/ 29 h 1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192"/>
                  <a:gd name="T50" fmla="*/ 178 w 178"/>
                  <a:gd name="T51" fmla="*/ 192 h 1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192">
                    <a:moveTo>
                      <a:pt x="178" y="29"/>
                    </a:moveTo>
                    <a:lnTo>
                      <a:pt x="125" y="10"/>
                    </a:lnTo>
                    <a:lnTo>
                      <a:pt x="0" y="149"/>
                    </a:lnTo>
                    <a:lnTo>
                      <a:pt x="43" y="192"/>
                    </a:lnTo>
                    <a:lnTo>
                      <a:pt x="168" y="48"/>
                    </a:lnTo>
                    <a:lnTo>
                      <a:pt x="115" y="29"/>
                    </a:lnTo>
                    <a:lnTo>
                      <a:pt x="168" y="48"/>
                    </a:lnTo>
                    <a:lnTo>
                      <a:pt x="178" y="38"/>
                    </a:lnTo>
                    <a:lnTo>
                      <a:pt x="178" y="29"/>
                    </a:lnTo>
                    <a:lnTo>
                      <a:pt x="173" y="14"/>
                    </a:lnTo>
                    <a:lnTo>
                      <a:pt x="168" y="1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34" y="0"/>
                    </a:lnTo>
                    <a:lnTo>
                      <a:pt x="125" y="10"/>
                    </a:lnTo>
                    <a:lnTo>
                      <a:pt x="178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40">
                <a:extLst>
                  <a:ext uri="{FF2B5EF4-FFF2-40B4-BE49-F238E27FC236}">
                    <a16:creationId xmlns:a16="http://schemas.microsoft.com/office/drawing/2014/main" id="{216220CF-52E7-4823-F7D6-57FDD8D55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7154"/>
                <a:ext cx="63" cy="302"/>
              </a:xfrm>
              <a:custGeom>
                <a:avLst/>
                <a:gdLst>
                  <a:gd name="T0" fmla="*/ 24 w 63"/>
                  <a:gd name="T1" fmla="*/ 245 h 302"/>
                  <a:gd name="T2" fmla="*/ 63 w 63"/>
                  <a:gd name="T3" fmla="*/ 274 h 302"/>
                  <a:gd name="T4" fmla="*/ 63 w 63"/>
                  <a:gd name="T5" fmla="*/ 0 h 302"/>
                  <a:gd name="T6" fmla="*/ 0 w 63"/>
                  <a:gd name="T7" fmla="*/ 0 h 302"/>
                  <a:gd name="T8" fmla="*/ 0 w 63"/>
                  <a:gd name="T9" fmla="*/ 274 h 302"/>
                  <a:gd name="T10" fmla="*/ 38 w 63"/>
                  <a:gd name="T11" fmla="*/ 302 h 302"/>
                  <a:gd name="T12" fmla="*/ 0 w 63"/>
                  <a:gd name="T13" fmla="*/ 274 h 302"/>
                  <a:gd name="T14" fmla="*/ 5 w 63"/>
                  <a:gd name="T15" fmla="*/ 288 h 302"/>
                  <a:gd name="T16" fmla="*/ 10 w 63"/>
                  <a:gd name="T17" fmla="*/ 298 h 302"/>
                  <a:gd name="T18" fmla="*/ 19 w 63"/>
                  <a:gd name="T19" fmla="*/ 302 h 302"/>
                  <a:gd name="T20" fmla="*/ 34 w 63"/>
                  <a:gd name="T21" fmla="*/ 302 h 302"/>
                  <a:gd name="T22" fmla="*/ 43 w 63"/>
                  <a:gd name="T23" fmla="*/ 302 h 302"/>
                  <a:gd name="T24" fmla="*/ 53 w 63"/>
                  <a:gd name="T25" fmla="*/ 298 h 302"/>
                  <a:gd name="T26" fmla="*/ 58 w 63"/>
                  <a:gd name="T27" fmla="*/ 288 h 302"/>
                  <a:gd name="T28" fmla="*/ 63 w 63"/>
                  <a:gd name="T29" fmla="*/ 274 h 302"/>
                  <a:gd name="T30" fmla="*/ 24 w 63"/>
                  <a:gd name="T31" fmla="*/ 245 h 3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302"/>
                  <a:gd name="T50" fmla="*/ 63 w 63"/>
                  <a:gd name="T51" fmla="*/ 302 h 3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302">
                    <a:moveTo>
                      <a:pt x="24" y="245"/>
                    </a:moveTo>
                    <a:lnTo>
                      <a:pt x="63" y="274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74"/>
                    </a:lnTo>
                    <a:lnTo>
                      <a:pt x="38" y="302"/>
                    </a:lnTo>
                    <a:lnTo>
                      <a:pt x="0" y="274"/>
                    </a:lnTo>
                    <a:lnTo>
                      <a:pt x="5" y="288"/>
                    </a:lnTo>
                    <a:lnTo>
                      <a:pt x="10" y="298"/>
                    </a:lnTo>
                    <a:lnTo>
                      <a:pt x="19" y="302"/>
                    </a:lnTo>
                    <a:lnTo>
                      <a:pt x="34" y="302"/>
                    </a:lnTo>
                    <a:lnTo>
                      <a:pt x="43" y="302"/>
                    </a:lnTo>
                    <a:lnTo>
                      <a:pt x="53" y="298"/>
                    </a:lnTo>
                    <a:lnTo>
                      <a:pt x="58" y="288"/>
                    </a:lnTo>
                    <a:lnTo>
                      <a:pt x="63" y="274"/>
                    </a:lnTo>
                    <a:lnTo>
                      <a:pt x="24" y="24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41">
                <a:extLst>
                  <a:ext uri="{FF2B5EF4-FFF2-40B4-BE49-F238E27FC236}">
                    <a16:creationId xmlns:a16="http://schemas.microsoft.com/office/drawing/2014/main" id="{60545988-56D3-0D19-5763-7AA8C1B26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7029"/>
                <a:ext cx="643" cy="912"/>
              </a:xfrm>
              <a:custGeom>
                <a:avLst/>
                <a:gdLst>
                  <a:gd name="T0" fmla="*/ 639 w 643"/>
                  <a:gd name="T1" fmla="*/ 0 h 912"/>
                  <a:gd name="T2" fmla="*/ 639 w 643"/>
                  <a:gd name="T3" fmla="*/ 0 h 912"/>
                  <a:gd name="T4" fmla="*/ 643 w 643"/>
                  <a:gd name="T5" fmla="*/ 0 h 912"/>
                  <a:gd name="T6" fmla="*/ 643 w 643"/>
                  <a:gd name="T7" fmla="*/ 739 h 912"/>
                  <a:gd name="T8" fmla="*/ 408 w 643"/>
                  <a:gd name="T9" fmla="*/ 811 h 912"/>
                  <a:gd name="T10" fmla="*/ 408 w 643"/>
                  <a:gd name="T11" fmla="*/ 600 h 912"/>
                  <a:gd name="T12" fmla="*/ 4 w 643"/>
                  <a:gd name="T13" fmla="*/ 907 h 912"/>
                  <a:gd name="T14" fmla="*/ 0 w 643"/>
                  <a:gd name="T15" fmla="*/ 912 h 912"/>
                  <a:gd name="T16" fmla="*/ 0 w 643"/>
                  <a:gd name="T17" fmla="*/ 139 h 912"/>
                  <a:gd name="T18" fmla="*/ 235 w 643"/>
                  <a:gd name="T19" fmla="*/ 67 h 912"/>
                  <a:gd name="T20" fmla="*/ 235 w 643"/>
                  <a:gd name="T21" fmla="*/ 312 h 912"/>
                  <a:gd name="T22" fmla="*/ 639 w 643"/>
                  <a:gd name="T23" fmla="*/ 0 h 9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3"/>
                  <a:gd name="T37" fmla="*/ 0 h 912"/>
                  <a:gd name="T38" fmla="*/ 643 w 643"/>
                  <a:gd name="T39" fmla="*/ 912 h 9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3" h="912">
                    <a:moveTo>
                      <a:pt x="639" y="0"/>
                    </a:moveTo>
                    <a:lnTo>
                      <a:pt x="639" y="0"/>
                    </a:lnTo>
                    <a:lnTo>
                      <a:pt x="643" y="0"/>
                    </a:lnTo>
                    <a:lnTo>
                      <a:pt x="643" y="739"/>
                    </a:lnTo>
                    <a:lnTo>
                      <a:pt x="408" y="811"/>
                    </a:lnTo>
                    <a:lnTo>
                      <a:pt x="408" y="600"/>
                    </a:lnTo>
                    <a:lnTo>
                      <a:pt x="4" y="907"/>
                    </a:lnTo>
                    <a:lnTo>
                      <a:pt x="0" y="912"/>
                    </a:lnTo>
                    <a:lnTo>
                      <a:pt x="0" y="139"/>
                    </a:lnTo>
                    <a:lnTo>
                      <a:pt x="235" y="67"/>
                    </a:lnTo>
                    <a:lnTo>
                      <a:pt x="235" y="3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42">
                <a:extLst>
                  <a:ext uri="{FF2B5EF4-FFF2-40B4-BE49-F238E27FC236}">
                    <a16:creationId xmlns:a16="http://schemas.microsoft.com/office/drawing/2014/main" id="{E318F330-AA70-7DDB-219E-1FBEC195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5"/>
                <a:ext cx="57" cy="53"/>
              </a:xfrm>
              <a:custGeom>
                <a:avLst/>
                <a:gdLst>
                  <a:gd name="T0" fmla="*/ 9 w 57"/>
                  <a:gd name="T1" fmla="*/ 0 h 53"/>
                  <a:gd name="T2" fmla="*/ 57 w 57"/>
                  <a:gd name="T3" fmla="*/ 24 h 53"/>
                  <a:gd name="T4" fmla="*/ 57 w 57"/>
                  <a:gd name="T5" fmla="*/ 24 h 53"/>
                  <a:gd name="T6" fmla="*/ 0 w 57"/>
                  <a:gd name="T7" fmla="*/ 24 h 53"/>
                  <a:gd name="T8" fmla="*/ 0 w 57"/>
                  <a:gd name="T9" fmla="*/ 24 h 53"/>
                  <a:gd name="T10" fmla="*/ 48 w 57"/>
                  <a:gd name="T11" fmla="*/ 48 h 53"/>
                  <a:gd name="T12" fmla="*/ 0 w 57"/>
                  <a:gd name="T13" fmla="*/ 24 h 53"/>
                  <a:gd name="T14" fmla="*/ 0 w 57"/>
                  <a:gd name="T15" fmla="*/ 38 h 53"/>
                  <a:gd name="T16" fmla="*/ 9 w 57"/>
                  <a:gd name="T17" fmla="*/ 48 h 53"/>
                  <a:gd name="T18" fmla="*/ 19 w 57"/>
                  <a:gd name="T19" fmla="*/ 53 h 53"/>
                  <a:gd name="T20" fmla="*/ 29 w 57"/>
                  <a:gd name="T21" fmla="*/ 53 h 53"/>
                  <a:gd name="T22" fmla="*/ 38 w 57"/>
                  <a:gd name="T23" fmla="*/ 53 h 53"/>
                  <a:gd name="T24" fmla="*/ 48 w 57"/>
                  <a:gd name="T25" fmla="*/ 48 h 53"/>
                  <a:gd name="T26" fmla="*/ 57 w 57"/>
                  <a:gd name="T27" fmla="*/ 38 h 53"/>
                  <a:gd name="T28" fmla="*/ 57 w 57"/>
                  <a:gd name="T29" fmla="*/ 24 h 53"/>
                  <a:gd name="T30" fmla="*/ 9 w 57"/>
                  <a:gd name="T31" fmla="*/ 0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3"/>
                  <a:gd name="T50" fmla="*/ 57 w 57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3">
                    <a:moveTo>
                      <a:pt x="9" y="0"/>
                    </a:moveTo>
                    <a:lnTo>
                      <a:pt x="57" y="24"/>
                    </a:lnTo>
                    <a:lnTo>
                      <a:pt x="0" y="24"/>
                    </a:lnTo>
                    <a:lnTo>
                      <a:pt x="48" y="48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9" y="48"/>
                    </a:lnTo>
                    <a:lnTo>
                      <a:pt x="19" y="53"/>
                    </a:lnTo>
                    <a:lnTo>
                      <a:pt x="29" y="53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57" y="38"/>
                    </a:lnTo>
                    <a:lnTo>
                      <a:pt x="57" y="2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" name="Freeform 43">
                <a:extLst>
                  <a:ext uri="{FF2B5EF4-FFF2-40B4-BE49-F238E27FC236}">
                    <a16:creationId xmlns:a16="http://schemas.microsoft.com/office/drawing/2014/main" id="{35D0BDE2-1686-9E2F-6883-806E4238B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00"/>
                <a:ext cx="62" cy="53"/>
              </a:xfrm>
              <a:custGeom>
                <a:avLst/>
                <a:gdLst>
                  <a:gd name="T0" fmla="*/ 62 w 62"/>
                  <a:gd name="T1" fmla="*/ 29 h 53"/>
                  <a:gd name="T2" fmla="*/ 9 w 62"/>
                  <a:gd name="T3" fmla="*/ 5 h 53"/>
                  <a:gd name="T4" fmla="*/ 9 w 62"/>
                  <a:gd name="T5" fmla="*/ 5 h 53"/>
                  <a:gd name="T6" fmla="*/ 48 w 62"/>
                  <a:gd name="T7" fmla="*/ 53 h 53"/>
                  <a:gd name="T8" fmla="*/ 53 w 62"/>
                  <a:gd name="T9" fmla="*/ 53 h 53"/>
                  <a:gd name="T10" fmla="*/ 0 w 62"/>
                  <a:gd name="T11" fmla="*/ 29 h 53"/>
                  <a:gd name="T12" fmla="*/ 53 w 62"/>
                  <a:gd name="T13" fmla="*/ 53 h 53"/>
                  <a:gd name="T14" fmla="*/ 57 w 62"/>
                  <a:gd name="T15" fmla="*/ 39 h 53"/>
                  <a:gd name="T16" fmla="*/ 62 w 62"/>
                  <a:gd name="T17" fmla="*/ 29 h 53"/>
                  <a:gd name="T18" fmla="*/ 57 w 62"/>
                  <a:gd name="T19" fmla="*/ 19 h 53"/>
                  <a:gd name="T20" fmla="*/ 53 w 62"/>
                  <a:gd name="T21" fmla="*/ 10 h 53"/>
                  <a:gd name="T22" fmla="*/ 48 w 62"/>
                  <a:gd name="T23" fmla="*/ 0 h 53"/>
                  <a:gd name="T24" fmla="*/ 33 w 62"/>
                  <a:gd name="T25" fmla="*/ 0 h 53"/>
                  <a:gd name="T26" fmla="*/ 24 w 62"/>
                  <a:gd name="T27" fmla="*/ 0 h 53"/>
                  <a:gd name="T28" fmla="*/ 9 w 62"/>
                  <a:gd name="T29" fmla="*/ 5 h 53"/>
                  <a:gd name="T30" fmla="*/ 62 w 62"/>
                  <a:gd name="T31" fmla="*/ 29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3"/>
                  <a:gd name="T50" fmla="*/ 62 w 62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3">
                    <a:moveTo>
                      <a:pt x="62" y="29"/>
                    </a:moveTo>
                    <a:lnTo>
                      <a:pt x="9" y="5"/>
                    </a:lnTo>
                    <a:lnTo>
                      <a:pt x="48" y="53"/>
                    </a:lnTo>
                    <a:lnTo>
                      <a:pt x="53" y="53"/>
                    </a:lnTo>
                    <a:lnTo>
                      <a:pt x="0" y="29"/>
                    </a:lnTo>
                    <a:lnTo>
                      <a:pt x="53" y="53"/>
                    </a:lnTo>
                    <a:lnTo>
                      <a:pt x="57" y="39"/>
                    </a:lnTo>
                    <a:lnTo>
                      <a:pt x="62" y="29"/>
                    </a:lnTo>
                    <a:lnTo>
                      <a:pt x="57" y="19"/>
                    </a:lnTo>
                    <a:lnTo>
                      <a:pt x="53" y="1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9" y="5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44">
                <a:extLst>
                  <a:ext uri="{FF2B5EF4-FFF2-40B4-BE49-F238E27FC236}">
                    <a16:creationId xmlns:a16="http://schemas.microsoft.com/office/drawing/2014/main" id="{217D1A4A-5BB4-1810-DA49-7B323E84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7029"/>
                <a:ext cx="62" cy="768"/>
              </a:xfrm>
              <a:custGeom>
                <a:avLst/>
                <a:gdLst>
                  <a:gd name="T0" fmla="*/ 38 w 62"/>
                  <a:gd name="T1" fmla="*/ 768 h 768"/>
                  <a:gd name="T2" fmla="*/ 62 w 62"/>
                  <a:gd name="T3" fmla="*/ 739 h 768"/>
                  <a:gd name="T4" fmla="*/ 62 w 62"/>
                  <a:gd name="T5" fmla="*/ 0 h 768"/>
                  <a:gd name="T6" fmla="*/ 0 w 62"/>
                  <a:gd name="T7" fmla="*/ 0 h 768"/>
                  <a:gd name="T8" fmla="*/ 0 w 62"/>
                  <a:gd name="T9" fmla="*/ 739 h 768"/>
                  <a:gd name="T10" fmla="*/ 24 w 62"/>
                  <a:gd name="T11" fmla="*/ 711 h 768"/>
                  <a:gd name="T12" fmla="*/ 0 w 62"/>
                  <a:gd name="T13" fmla="*/ 739 h 768"/>
                  <a:gd name="T14" fmla="*/ 4 w 62"/>
                  <a:gd name="T15" fmla="*/ 754 h 768"/>
                  <a:gd name="T16" fmla="*/ 9 w 62"/>
                  <a:gd name="T17" fmla="*/ 763 h 768"/>
                  <a:gd name="T18" fmla="*/ 19 w 62"/>
                  <a:gd name="T19" fmla="*/ 768 h 768"/>
                  <a:gd name="T20" fmla="*/ 33 w 62"/>
                  <a:gd name="T21" fmla="*/ 768 h 768"/>
                  <a:gd name="T22" fmla="*/ 43 w 62"/>
                  <a:gd name="T23" fmla="*/ 768 h 768"/>
                  <a:gd name="T24" fmla="*/ 53 w 62"/>
                  <a:gd name="T25" fmla="*/ 763 h 768"/>
                  <a:gd name="T26" fmla="*/ 57 w 62"/>
                  <a:gd name="T27" fmla="*/ 754 h 768"/>
                  <a:gd name="T28" fmla="*/ 62 w 62"/>
                  <a:gd name="T29" fmla="*/ 739 h 768"/>
                  <a:gd name="T30" fmla="*/ 38 w 62"/>
                  <a:gd name="T31" fmla="*/ 768 h 76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768"/>
                  <a:gd name="T50" fmla="*/ 62 w 62"/>
                  <a:gd name="T51" fmla="*/ 768 h 76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768">
                    <a:moveTo>
                      <a:pt x="38" y="768"/>
                    </a:moveTo>
                    <a:lnTo>
                      <a:pt x="62" y="739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739"/>
                    </a:lnTo>
                    <a:lnTo>
                      <a:pt x="24" y="711"/>
                    </a:lnTo>
                    <a:lnTo>
                      <a:pt x="0" y="739"/>
                    </a:lnTo>
                    <a:lnTo>
                      <a:pt x="4" y="754"/>
                    </a:lnTo>
                    <a:lnTo>
                      <a:pt x="9" y="763"/>
                    </a:lnTo>
                    <a:lnTo>
                      <a:pt x="19" y="768"/>
                    </a:lnTo>
                    <a:lnTo>
                      <a:pt x="33" y="768"/>
                    </a:lnTo>
                    <a:lnTo>
                      <a:pt x="43" y="768"/>
                    </a:lnTo>
                    <a:lnTo>
                      <a:pt x="53" y="763"/>
                    </a:lnTo>
                    <a:lnTo>
                      <a:pt x="57" y="754"/>
                    </a:lnTo>
                    <a:lnTo>
                      <a:pt x="62" y="739"/>
                    </a:lnTo>
                    <a:lnTo>
                      <a:pt x="38" y="76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29897073-7C50-2F35-6A56-5C550D880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740"/>
                <a:ext cx="269" cy="129"/>
              </a:xfrm>
              <a:custGeom>
                <a:avLst/>
                <a:gdLst>
                  <a:gd name="T0" fmla="*/ 0 w 269"/>
                  <a:gd name="T1" fmla="*/ 100 h 129"/>
                  <a:gd name="T2" fmla="*/ 39 w 269"/>
                  <a:gd name="T3" fmla="*/ 129 h 129"/>
                  <a:gd name="T4" fmla="*/ 269 w 269"/>
                  <a:gd name="T5" fmla="*/ 57 h 129"/>
                  <a:gd name="T6" fmla="*/ 255 w 269"/>
                  <a:gd name="T7" fmla="*/ 0 h 129"/>
                  <a:gd name="T8" fmla="*/ 19 w 269"/>
                  <a:gd name="T9" fmla="*/ 72 h 129"/>
                  <a:gd name="T10" fmla="*/ 63 w 269"/>
                  <a:gd name="T11" fmla="*/ 100 h 129"/>
                  <a:gd name="T12" fmla="*/ 19 w 269"/>
                  <a:gd name="T13" fmla="*/ 72 h 129"/>
                  <a:gd name="T14" fmla="*/ 10 w 269"/>
                  <a:gd name="T15" fmla="*/ 76 h 129"/>
                  <a:gd name="T16" fmla="*/ 5 w 269"/>
                  <a:gd name="T17" fmla="*/ 86 h 129"/>
                  <a:gd name="T18" fmla="*/ 0 w 269"/>
                  <a:gd name="T19" fmla="*/ 100 h 129"/>
                  <a:gd name="T20" fmla="*/ 0 w 269"/>
                  <a:gd name="T21" fmla="*/ 110 h 129"/>
                  <a:gd name="T22" fmla="*/ 5 w 269"/>
                  <a:gd name="T23" fmla="*/ 120 h 129"/>
                  <a:gd name="T24" fmla="*/ 14 w 269"/>
                  <a:gd name="T25" fmla="*/ 124 h 129"/>
                  <a:gd name="T26" fmla="*/ 24 w 269"/>
                  <a:gd name="T27" fmla="*/ 129 h 129"/>
                  <a:gd name="T28" fmla="*/ 39 w 269"/>
                  <a:gd name="T29" fmla="*/ 129 h 129"/>
                  <a:gd name="T30" fmla="*/ 0 w 269"/>
                  <a:gd name="T31" fmla="*/ 100 h 12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69"/>
                  <a:gd name="T49" fmla="*/ 0 h 129"/>
                  <a:gd name="T50" fmla="*/ 269 w 269"/>
                  <a:gd name="T51" fmla="*/ 129 h 12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69" h="129">
                    <a:moveTo>
                      <a:pt x="0" y="100"/>
                    </a:moveTo>
                    <a:lnTo>
                      <a:pt x="39" y="129"/>
                    </a:lnTo>
                    <a:lnTo>
                      <a:pt x="269" y="57"/>
                    </a:lnTo>
                    <a:lnTo>
                      <a:pt x="255" y="0"/>
                    </a:lnTo>
                    <a:lnTo>
                      <a:pt x="19" y="72"/>
                    </a:lnTo>
                    <a:lnTo>
                      <a:pt x="63" y="100"/>
                    </a:lnTo>
                    <a:lnTo>
                      <a:pt x="19" y="72"/>
                    </a:lnTo>
                    <a:lnTo>
                      <a:pt x="10" y="76"/>
                    </a:lnTo>
                    <a:lnTo>
                      <a:pt x="5" y="86"/>
                    </a:lnTo>
                    <a:lnTo>
                      <a:pt x="0" y="100"/>
                    </a:lnTo>
                    <a:lnTo>
                      <a:pt x="0" y="110"/>
                    </a:lnTo>
                    <a:lnTo>
                      <a:pt x="5" y="120"/>
                    </a:lnTo>
                    <a:lnTo>
                      <a:pt x="14" y="124"/>
                    </a:lnTo>
                    <a:lnTo>
                      <a:pt x="24" y="129"/>
                    </a:lnTo>
                    <a:lnTo>
                      <a:pt x="39" y="129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7A23109C-FDA3-4A88-481A-135DA07C0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" y="7596"/>
                <a:ext cx="63" cy="244"/>
              </a:xfrm>
              <a:custGeom>
                <a:avLst/>
                <a:gdLst>
                  <a:gd name="T0" fmla="*/ 48 w 63"/>
                  <a:gd name="T1" fmla="*/ 57 h 244"/>
                  <a:gd name="T2" fmla="*/ 0 w 63"/>
                  <a:gd name="T3" fmla="*/ 33 h 244"/>
                  <a:gd name="T4" fmla="*/ 0 w 63"/>
                  <a:gd name="T5" fmla="*/ 244 h 244"/>
                  <a:gd name="T6" fmla="*/ 63 w 63"/>
                  <a:gd name="T7" fmla="*/ 244 h 244"/>
                  <a:gd name="T8" fmla="*/ 63 w 63"/>
                  <a:gd name="T9" fmla="*/ 33 h 244"/>
                  <a:gd name="T10" fmla="*/ 10 w 63"/>
                  <a:gd name="T11" fmla="*/ 9 h 244"/>
                  <a:gd name="T12" fmla="*/ 63 w 63"/>
                  <a:gd name="T13" fmla="*/ 33 h 244"/>
                  <a:gd name="T14" fmla="*/ 58 w 63"/>
                  <a:gd name="T15" fmla="*/ 19 h 244"/>
                  <a:gd name="T16" fmla="*/ 53 w 63"/>
                  <a:gd name="T17" fmla="*/ 9 h 244"/>
                  <a:gd name="T18" fmla="*/ 43 w 63"/>
                  <a:gd name="T19" fmla="*/ 4 h 244"/>
                  <a:gd name="T20" fmla="*/ 29 w 63"/>
                  <a:gd name="T21" fmla="*/ 0 h 244"/>
                  <a:gd name="T22" fmla="*/ 19 w 63"/>
                  <a:gd name="T23" fmla="*/ 4 h 244"/>
                  <a:gd name="T24" fmla="*/ 10 w 63"/>
                  <a:gd name="T25" fmla="*/ 9 h 244"/>
                  <a:gd name="T26" fmla="*/ 5 w 63"/>
                  <a:gd name="T27" fmla="*/ 19 h 244"/>
                  <a:gd name="T28" fmla="*/ 0 w 63"/>
                  <a:gd name="T29" fmla="*/ 33 h 244"/>
                  <a:gd name="T30" fmla="*/ 48 w 63"/>
                  <a:gd name="T31" fmla="*/ 57 h 2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44"/>
                  <a:gd name="T50" fmla="*/ 63 w 63"/>
                  <a:gd name="T51" fmla="*/ 244 h 24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44">
                    <a:moveTo>
                      <a:pt x="48" y="57"/>
                    </a:moveTo>
                    <a:lnTo>
                      <a:pt x="0" y="33"/>
                    </a:lnTo>
                    <a:lnTo>
                      <a:pt x="0" y="244"/>
                    </a:lnTo>
                    <a:lnTo>
                      <a:pt x="63" y="244"/>
                    </a:lnTo>
                    <a:lnTo>
                      <a:pt x="63" y="33"/>
                    </a:lnTo>
                    <a:lnTo>
                      <a:pt x="10" y="9"/>
                    </a:lnTo>
                    <a:lnTo>
                      <a:pt x="63" y="33"/>
                    </a:lnTo>
                    <a:lnTo>
                      <a:pt x="58" y="19"/>
                    </a:lnTo>
                    <a:lnTo>
                      <a:pt x="53" y="9"/>
                    </a:lnTo>
                    <a:lnTo>
                      <a:pt x="43" y="4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0" y="9"/>
                    </a:lnTo>
                    <a:lnTo>
                      <a:pt x="5" y="19"/>
                    </a:lnTo>
                    <a:lnTo>
                      <a:pt x="0" y="33"/>
                    </a:lnTo>
                    <a:lnTo>
                      <a:pt x="48" y="5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" name="Freeform 47">
                <a:extLst>
                  <a:ext uri="{FF2B5EF4-FFF2-40B4-BE49-F238E27FC236}">
                    <a16:creationId xmlns:a16="http://schemas.microsoft.com/office/drawing/2014/main" id="{B76F4ECC-DFF5-9906-C975-50900C8F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7605"/>
                <a:ext cx="452" cy="365"/>
              </a:xfrm>
              <a:custGeom>
                <a:avLst/>
                <a:gdLst>
                  <a:gd name="T0" fmla="*/ 49 w 452"/>
                  <a:gd name="T1" fmla="*/ 355 h 365"/>
                  <a:gd name="T2" fmla="*/ 49 w 452"/>
                  <a:gd name="T3" fmla="*/ 355 h 365"/>
                  <a:gd name="T4" fmla="*/ 452 w 452"/>
                  <a:gd name="T5" fmla="*/ 48 h 365"/>
                  <a:gd name="T6" fmla="*/ 414 w 452"/>
                  <a:gd name="T7" fmla="*/ 0 h 365"/>
                  <a:gd name="T8" fmla="*/ 10 w 452"/>
                  <a:gd name="T9" fmla="*/ 312 h 365"/>
                  <a:gd name="T10" fmla="*/ 10 w 452"/>
                  <a:gd name="T11" fmla="*/ 312 h 365"/>
                  <a:gd name="T12" fmla="*/ 10 w 452"/>
                  <a:gd name="T13" fmla="*/ 312 h 365"/>
                  <a:gd name="T14" fmla="*/ 0 w 452"/>
                  <a:gd name="T15" fmla="*/ 322 h 365"/>
                  <a:gd name="T16" fmla="*/ 0 w 452"/>
                  <a:gd name="T17" fmla="*/ 331 h 365"/>
                  <a:gd name="T18" fmla="*/ 0 w 452"/>
                  <a:gd name="T19" fmla="*/ 341 h 365"/>
                  <a:gd name="T20" fmla="*/ 5 w 452"/>
                  <a:gd name="T21" fmla="*/ 351 h 365"/>
                  <a:gd name="T22" fmla="*/ 15 w 452"/>
                  <a:gd name="T23" fmla="*/ 360 h 365"/>
                  <a:gd name="T24" fmla="*/ 25 w 452"/>
                  <a:gd name="T25" fmla="*/ 365 h 365"/>
                  <a:gd name="T26" fmla="*/ 34 w 452"/>
                  <a:gd name="T27" fmla="*/ 365 h 365"/>
                  <a:gd name="T28" fmla="*/ 49 w 452"/>
                  <a:gd name="T29" fmla="*/ 355 h 3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52"/>
                  <a:gd name="T46" fmla="*/ 0 h 365"/>
                  <a:gd name="T47" fmla="*/ 452 w 452"/>
                  <a:gd name="T48" fmla="*/ 365 h 3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52" h="365">
                    <a:moveTo>
                      <a:pt x="49" y="355"/>
                    </a:moveTo>
                    <a:lnTo>
                      <a:pt x="49" y="355"/>
                    </a:lnTo>
                    <a:lnTo>
                      <a:pt x="452" y="48"/>
                    </a:lnTo>
                    <a:lnTo>
                      <a:pt x="414" y="0"/>
                    </a:lnTo>
                    <a:lnTo>
                      <a:pt x="10" y="312"/>
                    </a:lnTo>
                    <a:lnTo>
                      <a:pt x="0" y="322"/>
                    </a:lnTo>
                    <a:lnTo>
                      <a:pt x="0" y="331"/>
                    </a:lnTo>
                    <a:lnTo>
                      <a:pt x="0" y="341"/>
                    </a:lnTo>
                    <a:lnTo>
                      <a:pt x="5" y="351"/>
                    </a:lnTo>
                    <a:lnTo>
                      <a:pt x="15" y="360"/>
                    </a:lnTo>
                    <a:lnTo>
                      <a:pt x="25" y="365"/>
                    </a:lnTo>
                    <a:lnTo>
                      <a:pt x="34" y="365"/>
                    </a:lnTo>
                    <a:lnTo>
                      <a:pt x="4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4AFD6286-132B-5402-8E37-8FCEC24B0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917"/>
                <a:ext cx="62" cy="58"/>
              </a:xfrm>
              <a:custGeom>
                <a:avLst/>
                <a:gdLst>
                  <a:gd name="T0" fmla="*/ 0 w 62"/>
                  <a:gd name="T1" fmla="*/ 24 h 58"/>
                  <a:gd name="T2" fmla="*/ 48 w 62"/>
                  <a:gd name="T3" fmla="*/ 48 h 58"/>
                  <a:gd name="T4" fmla="*/ 53 w 62"/>
                  <a:gd name="T5" fmla="*/ 43 h 58"/>
                  <a:gd name="T6" fmla="*/ 14 w 62"/>
                  <a:gd name="T7" fmla="*/ 0 h 58"/>
                  <a:gd name="T8" fmla="*/ 9 w 62"/>
                  <a:gd name="T9" fmla="*/ 5 h 58"/>
                  <a:gd name="T10" fmla="*/ 62 w 62"/>
                  <a:gd name="T11" fmla="*/ 24 h 58"/>
                  <a:gd name="T12" fmla="*/ 9 w 62"/>
                  <a:gd name="T13" fmla="*/ 5 h 58"/>
                  <a:gd name="T14" fmla="*/ 0 w 62"/>
                  <a:gd name="T15" fmla="*/ 15 h 58"/>
                  <a:gd name="T16" fmla="*/ 0 w 62"/>
                  <a:gd name="T17" fmla="*/ 24 h 58"/>
                  <a:gd name="T18" fmla="*/ 0 w 62"/>
                  <a:gd name="T19" fmla="*/ 34 h 58"/>
                  <a:gd name="T20" fmla="*/ 9 w 62"/>
                  <a:gd name="T21" fmla="*/ 43 h 58"/>
                  <a:gd name="T22" fmla="*/ 14 w 62"/>
                  <a:gd name="T23" fmla="*/ 53 h 58"/>
                  <a:gd name="T24" fmla="*/ 29 w 62"/>
                  <a:gd name="T25" fmla="*/ 58 h 58"/>
                  <a:gd name="T26" fmla="*/ 38 w 62"/>
                  <a:gd name="T27" fmla="*/ 53 h 58"/>
                  <a:gd name="T28" fmla="*/ 48 w 62"/>
                  <a:gd name="T29" fmla="*/ 48 h 58"/>
                  <a:gd name="T30" fmla="*/ 0 w 62"/>
                  <a:gd name="T31" fmla="*/ 24 h 5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58"/>
                  <a:gd name="T50" fmla="*/ 62 w 62"/>
                  <a:gd name="T51" fmla="*/ 58 h 5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58">
                    <a:moveTo>
                      <a:pt x="0" y="24"/>
                    </a:moveTo>
                    <a:lnTo>
                      <a:pt x="48" y="48"/>
                    </a:lnTo>
                    <a:lnTo>
                      <a:pt x="53" y="43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62" y="24"/>
                    </a:lnTo>
                    <a:lnTo>
                      <a:pt x="9" y="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9" y="43"/>
                    </a:lnTo>
                    <a:lnTo>
                      <a:pt x="14" y="53"/>
                    </a:lnTo>
                    <a:lnTo>
                      <a:pt x="29" y="58"/>
                    </a:lnTo>
                    <a:lnTo>
                      <a:pt x="38" y="53"/>
                    </a:lnTo>
                    <a:lnTo>
                      <a:pt x="48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" name="Freeform 49">
                <a:extLst>
                  <a:ext uri="{FF2B5EF4-FFF2-40B4-BE49-F238E27FC236}">
                    <a16:creationId xmlns:a16="http://schemas.microsoft.com/office/drawing/2014/main" id="{7AEC48F7-D3FF-BB40-6EAF-9DF8F672F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" y="7139"/>
                <a:ext cx="62" cy="802"/>
              </a:xfrm>
              <a:custGeom>
                <a:avLst/>
                <a:gdLst>
                  <a:gd name="T0" fmla="*/ 19 w 62"/>
                  <a:gd name="T1" fmla="*/ 0 h 802"/>
                  <a:gd name="T2" fmla="*/ 0 w 62"/>
                  <a:gd name="T3" fmla="*/ 29 h 802"/>
                  <a:gd name="T4" fmla="*/ 0 w 62"/>
                  <a:gd name="T5" fmla="*/ 802 h 802"/>
                  <a:gd name="T6" fmla="*/ 62 w 62"/>
                  <a:gd name="T7" fmla="*/ 802 h 802"/>
                  <a:gd name="T8" fmla="*/ 62 w 62"/>
                  <a:gd name="T9" fmla="*/ 29 h 802"/>
                  <a:gd name="T10" fmla="*/ 38 w 62"/>
                  <a:gd name="T11" fmla="*/ 58 h 802"/>
                  <a:gd name="T12" fmla="*/ 62 w 62"/>
                  <a:gd name="T13" fmla="*/ 29 h 802"/>
                  <a:gd name="T14" fmla="*/ 57 w 62"/>
                  <a:gd name="T15" fmla="*/ 15 h 802"/>
                  <a:gd name="T16" fmla="*/ 53 w 62"/>
                  <a:gd name="T17" fmla="*/ 10 h 802"/>
                  <a:gd name="T18" fmla="*/ 43 w 62"/>
                  <a:gd name="T19" fmla="*/ 0 h 802"/>
                  <a:gd name="T20" fmla="*/ 29 w 62"/>
                  <a:gd name="T21" fmla="*/ 0 h 802"/>
                  <a:gd name="T22" fmla="*/ 19 w 62"/>
                  <a:gd name="T23" fmla="*/ 0 h 802"/>
                  <a:gd name="T24" fmla="*/ 9 w 62"/>
                  <a:gd name="T25" fmla="*/ 10 h 802"/>
                  <a:gd name="T26" fmla="*/ 4 w 62"/>
                  <a:gd name="T27" fmla="*/ 15 h 802"/>
                  <a:gd name="T28" fmla="*/ 0 w 62"/>
                  <a:gd name="T29" fmla="*/ 29 h 802"/>
                  <a:gd name="T30" fmla="*/ 19 w 62"/>
                  <a:gd name="T31" fmla="*/ 0 h 8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2"/>
                  <a:gd name="T49" fmla="*/ 0 h 802"/>
                  <a:gd name="T50" fmla="*/ 62 w 62"/>
                  <a:gd name="T51" fmla="*/ 802 h 8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2" h="802">
                    <a:moveTo>
                      <a:pt x="19" y="0"/>
                    </a:moveTo>
                    <a:lnTo>
                      <a:pt x="0" y="29"/>
                    </a:lnTo>
                    <a:lnTo>
                      <a:pt x="0" y="802"/>
                    </a:lnTo>
                    <a:lnTo>
                      <a:pt x="62" y="802"/>
                    </a:lnTo>
                    <a:lnTo>
                      <a:pt x="62" y="29"/>
                    </a:lnTo>
                    <a:lnTo>
                      <a:pt x="38" y="58"/>
                    </a:lnTo>
                    <a:lnTo>
                      <a:pt x="62" y="29"/>
                    </a:lnTo>
                    <a:lnTo>
                      <a:pt x="57" y="15"/>
                    </a:lnTo>
                    <a:lnTo>
                      <a:pt x="53" y="10"/>
                    </a:lnTo>
                    <a:lnTo>
                      <a:pt x="43" y="0"/>
                    </a:lnTo>
                    <a:lnTo>
                      <a:pt x="29" y="0"/>
                    </a:lnTo>
                    <a:lnTo>
                      <a:pt x="19" y="0"/>
                    </a:lnTo>
                    <a:lnTo>
                      <a:pt x="9" y="10"/>
                    </a:lnTo>
                    <a:lnTo>
                      <a:pt x="4" y="15"/>
                    </a:lnTo>
                    <a:lnTo>
                      <a:pt x="0" y="2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Freeform 50">
                <a:extLst>
                  <a:ext uri="{FF2B5EF4-FFF2-40B4-BE49-F238E27FC236}">
                    <a16:creationId xmlns:a16="http://schemas.microsoft.com/office/drawing/2014/main" id="{CD14871A-FCCA-0060-6D42-ADEAD8604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" y="7067"/>
                <a:ext cx="274" cy="130"/>
              </a:xfrm>
              <a:custGeom>
                <a:avLst/>
                <a:gdLst>
                  <a:gd name="T0" fmla="*/ 274 w 274"/>
                  <a:gd name="T1" fmla="*/ 29 h 130"/>
                  <a:gd name="T2" fmla="*/ 235 w 274"/>
                  <a:gd name="T3" fmla="*/ 0 h 130"/>
                  <a:gd name="T4" fmla="*/ 0 w 274"/>
                  <a:gd name="T5" fmla="*/ 72 h 130"/>
                  <a:gd name="T6" fmla="*/ 19 w 274"/>
                  <a:gd name="T7" fmla="*/ 130 h 130"/>
                  <a:gd name="T8" fmla="*/ 250 w 274"/>
                  <a:gd name="T9" fmla="*/ 58 h 130"/>
                  <a:gd name="T10" fmla="*/ 211 w 274"/>
                  <a:gd name="T11" fmla="*/ 29 h 130"/>
                  <a:gd name="T12" fmla="*/ 250 w 274"/>
                  <a:gd name="T13" fmla="*/ 58 h 130"/>
                  <a:gd name="T14" fmla="*/ 264 w 274"/>
                  <a:gd name="T15" fmla="*/ 53 h 130"/>
                  <a:gd name="T16" fmla="*/ 269 w 274"/>
                  <a:gd name="T17" fmla="*/ 44 h 130"/>
                  <a:gd name="T18" fmla="*/ 274 w 274"/>
                  <a:gd name="T19" fmla="*/ 29 h 130"/>
                  <a:gd name="T20" fmla="*/ 269 w 274"/>
                  <a:gd name="T21" fmla="*/ 20 h 130"/>
                  <a:gd name="T22" fmla="*/ 264 w 274"/>
                  <a:gd name="T23" fmla="*/ 10 h 130"/>
                  <a:gd name="T24" fmla="*/ 259 w 274"/>
                  <a:gd name="T25" fmla="*/ 5 h 130"/>
                  <a:gd name="T26" fmla="*/ 245 w 274"/>
                  <a:gd name="T27" fmla="*/ 0 h 130"/>
                  <a:gd name="T28" fmla="*/ 235 w 274"/>
                  <a:gd name="T29" fmla="*/ 0 h 130"/>
                  <a:gd name="T30" fmla="*/ 274 w 274"/>
                  <a:gd name="T31" fmla="*/ 29 h 13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74"/>
                  <a:gd name="T49" fmla="*/ 0 h 130"/>
                  <a:gd name="T50" fmla="*/ 274 w 274"/>
                  <a:gd name="T51" fmla="*/ 130 h 13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74" h="130">
                    <a:moveTo>
                      <a:pt x="274" y="29"/>
                    </a:moveTo>
                    <a:lnTo>
                      <a:pt x="235" y="0"/>
                    </a:lnTo>
                    <a:lnTo>
                      <a:pt x="0" y="72"/>
                    </a:lnTo>
                    <a:lnTo>
                      <a:pt x="19" y="130"/>
                    </a:lnTo>
                    <a:lnTo>
                      <a:pt x="250" y="58"/>
                    </a:lnTo>
                    <a:lnTo>
                      <a:pt x="211" y="29"/>
                    </a:lnTo>
                    <a:lnTo>
                      <a:pt x="250" y="58"/>
                    </a:lnTo>
                    <a:lnTo>
                      <a:pt x="264" y="53"/>
                    </a:lnTo>
                    <a:lnTo>
                      <a:pt x="269" y="44"/>
                    </a:lnTo>
                    <a:lnTo>
                      <a:pt x="274" y="29"/>
                    </a:lnTo>
                    <a:lnTo>
                      <a:pt x="269" y="20"/>
                    </a:lnTo>
                    <a:lnTo>
                      <a:pt x="264" y="10"/>
                    </a:lnTo>
                    <a:lnTo>
                      <a:pt x="259" y="5"/>
                    </a:lnTo>
                    <a:lnTo>
                      <a:pt x="245" y="0"/>
                    </a:lnTo>
                    <a:lnTo>
                      <a:pt x="23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5EEFE36F-85AD-8A2B-6243-72490EF08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7096"/>
                <a:ext cx="63" cy="274"/>
              </a:xfrm>
              <a:custGeom>
                <a:avLst/>
                <a:gdLst>
                  <a:gd name="T0" fmla="*/ 15 w 63"/>
                  <a:gd name="T1" fmla="*/ 221 h 274"/>
                  <a:gd name="T2" fmla="*/ 63 w 63"/>
                  <a:gd name="T3" fmla="*/ 245 h 274"/>
                  <a:gd name="T4" fmla="*/ 63 w 63"/>
                  <a:gd name="T5" fmla="*/ 0 h 274"/>
                  <a:gd name="T6" fmla="*/ 0 w 63"/>
                  <a:gd name="T7" fmla="*/ 0 h 274"/>
                  <a:gd name="T8" fmla="*/ 0 w 63"/>
                  <a:gd name="T9" fmla="*/ 245 h 274"/>
                  <a:gd name="T10" fmla="*/ 48 w 63"/>
                  <a:gd name="T11" fmla="*/ 269 h 274"/>
                  <a:gd name="T12" fmla="*/ 0 w 63"/>
                  <a:gd name="T13" fmla="*/ 245 h 274"/>
                  <a:gd name="T14" fmla="*/ 5 w 63"/>
                  <a:gd name="T15" fmla="*/ 255 h 274"/>
                  <a:gd name="T16" fmla="*/ 10 w 63"/>
                  <a:gd name="T17" fmla="*/ 264 h 274"/>
                  <a:gd name="T18" fmla="*/ 20 w 63"/>
                  <a:gd name="T19" fmla="*/ 274 h 274"/>
                  <a:gd name="T20" fmla="*/ 34 w 63"/>
                  <a:gd name="T21" fmla="*/ 274 h 274"/>
                  <a:gd name="T22" fmla="*/ 44 w 63"/>
                  <a:gd name="T23" fmla="*/ 274 h 274"/>
                  <a:gd name="T24" fmla="*/ 53 w 63"/>
                  <a:gd name="T25" fmla="*/ 264 h 274"/>
                  <a:gd name="T26" fmla="*/ 58 w 63"/>
                  <a:gd name="T27" fmla="*/ 255 h 274"/>
                  <a:gd name="T28" fmla="*/ 63 w 63"/>
                  <a:gd name="T29" fmla="*/ 245 h 274"/>
                  <a:gd name="T30" fmla="*/ 15 w 63"/>
                  <a:gd name="T31" fmla="*/ 221 h 2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3"/>
                  <a:gd name="T49" fmla="*/ 0 h 274"/>
                  <a:gd name="T50" fmla="*/ 63 w 63"/>
                  <a:gd name="T51" fmla="*/ 274 h 27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3" h="274">
                    <a:moveTo>
                      <a:pt x="15" y="221"/>
                    </a:moveTo>
                    <a:lnTo>
                      <a:pt x="63" y="245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48" y="269"/>
                    </a:lnTo>
                    <a:lnTo>
                      <a:pt x="0" y="245"/>
                    </a:lnTo>
                    <a:lnTo>
                      <a:pt x="5" y="255"/>
                    </a:lnTo>
                    <a:lnTo>
                      <a:pt x="10" y="264"/>
                    </a:lnTo>
                    <a:lnTo>
                      <a:pt x="20" y="274"/>
                    </a:lnTo>
                    <a:lnTo>
                      <a:pt x="34" y="274"/>
                    </a:lnTo>
                    <a:lnTo>
                      <a:pt x="44" y="274"/>
                    </a:lnTo>
                    <a:lnTo>
                      <a:pt x="53" y="264"/>
                    </a:lnTo>
                    <a:lnTo>
                      <a:pt x="58" y="255"/>
                    </a:lnTo>
                    <a:lnTo>
                      <a:pt x="63" y="245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Freeform 52">
                <a:extLst>
                  <a:ext uri="{FF2B5EF4-FFF2-40B4-BE49-F238E27FC236}">
                    <a16:creationId xmlns:a16="http://schemas.microsoft.com/office/drawing/2014/main" id="{87137E9F-AD2E-5040-FC3B-DA69A607D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7000"/>
                <a:ext cx="451" cy="365"/>
              </a:xfrm>
              <a:custGeom>
                <a:avLst/>
                <a:gdLst>
                  <a:gd name="T0" fmla="*/ 451 w 451"/>
                  <a:gd name="T1" fmla="*/ 29 h 365"/>
                  <a:gd name="T2" fmla="*/ 403 w 451"/>
                  <a:gd name="T3" fmla="*/ 5 h 365"/>
                  <a:gd name="T4" fmla="*/ 0 w 451"/>
                  <a:gd name="T5" fmla="*/ 317 h 365"/>
                  <a:gd name="T6" fmla="*/ 33 w 451"/>
                  <a:gd name="T7" fmla="*/ 365 h 365"/>
                  <a:gd name="T8" fmla="*/ 442 w 451"/>
                  <a:gd name="T9" fmla="*/ 53 h 365"/>
                  <a:gd name="T10" fmla="*/ 394 w 451"/>
                  <a:gd name="T11" fmla="*/ 29 h 365"/>
                  <a:gd name="T12" fmla="*/ 442 w 451"/>
                  <a:gd name="T13" fmla="*/ 53 h 365"/>
                  <a:gd name="T14" fmla="*/ 451 w 451"/>
                  <a:gd name="T15" fmla="*/ 43 h 365"/>
                  <a:gd name="T16" fmla="*/ 451 w 451"/>
                  <a:gd name="T17" fmla="*/ 29 h 365"/>
                  <a:gd name="T18" fmla="*/ 451 w 451"/>
                  <a:gd name="T19" fmla="*/ 19 h 365"/>
                  <a:gd name="T20" fmla="*/ 447 w 451"/>
                  <a:gd name="T21" fmla="*/ 10 h 365"/>
                  <a:gd name="T22" fmla="*/ 437 w 451"/>
                  <a:gd name="T23" fmla="*/ 0 h 365"/>
                  <a:gd name="T24" fmla="*/ 427 w 451"/>
                  <a:gd name="T25" fmla="*/ 0 h 365"/>
                  <a:gd name="T26" fmla="*/ 418 w 451"/>
                  <a:gd name="T27" fmla="*/ 0 h 365"/>
                  <a:gd name="T28" fmla="*/ 403 w 451"/>
                  <a:gd name="T29" fmla="*/ 5 h 365"/>
                  <a:gd name="T30" fmla="*/ 451 w 451"/>
                  <a:gd name="T31" fmla="*/ 29 h 3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51"/>
                  <a:gd name="T49" fmla="*/ 0 h 365"/>
                  <a:gd name="T50" fmla="*/ 451 w 451"/>
                  <a:gd name="T51" fmla="*/ 365 h 36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51" h="365">
                    <a:moveTo>
                      <a:pt x="451" y="29"/>
                    </a:moveTo>
                    <a:lnTo>
                      <a:pt x="403" y="5"/>
                    </a:lnTo>
                    <a:lnTo>
                      <a:pt x="0" y="317"/>
                    </a:lnTo>
                    <a:lnTo>
                      <a:pt x="33" y="365"/>
                    </a:lnTo>
                    <a:lnTo>
                      <a:pt x="442" y="53"/>
                    </a:lnTo>
                    <a:lnTo>
                      <a:pt x="394" y="29"/>
                    </a:lnTo>
                    <a:lnTo>
                      <a:pt x="442" y="53"/>
                    </a:lnTo>
                    <a:lnTo>
                      <a:pt x="451" y="43"/>
                    </a:lnTo>
                    <a:lnTo>
                      <a:pt x="451" y="29"/>
                    </a:lnTo>
                    <a:lnTo>
                      <a:pt x="451" y="19"/>
                    </a:lnTo>
                    <a:lnTo>
                      <a:pt x="447" y="10"/>
                    </a:lnTo>
                    <a:lnTo>
                      <a:pt x="437" y="0"/>
                    </a:lnTo>
                    <a:lnTo>
                      <a:pt x="427" y="0"/>
                    </a:lnTo>
                    <a:lnTo>
                      <a:pt x="418" y="0"/>
                    </a:lnTo>
                    <a:lnTo>
                      <a:pt x="403" y="5"/>
                    </a:lnTo>
                    <a:lnTo>
                      <a:pt x="451" y="29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E292B7EC-8D2B-459E-6781-AA3766170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5637"/>
                <a:ext cx="1960" cy="1267"/>
              </a:xfrm>
              <a:custGeom>
                <a:avLst/>
                <a:gdLst>
                  <a:gd name="T0" fmla="*/ 1681 w 1960"/>
                  <a:gd name="T1" fmla="*/ 782 h 1267"/>
                  <a:gd name="T2" fmla="*/ 1590 w 1960"/>
                  <a:gd name="T3" fmla="*/ 854 h 1267"/>
                  <a:gd name="T4" fmla="*/ 1499 w 1960"/>
                  <a:gd name="T5" fmla="*/ 902 h 1267"/>
                  <a:gd name="T6" fmla="*/ 1417 w 1960"/>
                  <a:gd name="T7" fmla="*/ 936 h 1267"/>
                  <a:gd name="T8" fmla="*/ 1292 w 1960"/>
                  <a:gd name="T9" fmla="*/ 965 h 1267"/>
                  <a:gd name="T10" fmla="*/ 1134 w 1960"/>
                  <a:gd name="T11" fmla="*/ 979 h 1267"/>
                  <a:gd name="T12" fmla="*/ 980 w 1960"/>
                  <a:gd name="T13" fmla="*/ 984 h 1267"/>
                  <a:gd name="T14" fmla="*/ 874 w 1960"/>
                  <a:gd name="T15" fmla="*/ 994 h 1267"/>
                  <a:gd name="T16" fmla="*/ 802 w 1960"/>
                  <a:gd name="T17" fmla="*/ 1008 h 1267"/>
                  <a:gd name="T18" fmla="*/ 735 w 1960"/>
                  <a:gd name="T19" fmla="*/ 1037 h 1267"/>
                  <a:gd name="T20" fmla="*/ 668 w 1960"/>
                  <a:gd name="T21" fmla="*/ 1080 h 1267"/>
                  <a:gd name="T22" fmla="*/ 605 w 1960"/>
                  <a:gd name="T23" fmla="*/ 1138 h 1267"/>
                  <a:gd name="T24" fmla="*/ 538 w 1960"/>
                  <a:gd name="T25" fmla="*/ 1219 h 1267"/>
                  <a:gd name="T26" fmla="*/ 461 w 1960"/>
                  <a:gd name="T27" fmla="*/ 1253 h 1267"/>
                  <a:gd name="T28" fmla="*/ 375 w 1960"/>
                  <a:gd name="T29" fmla="*/ 1219 h 1267"/>
                  <a:gd name="T30" fmla="*/ 298 w 1960"/>
                  <a:gd name="T31" fmla="*/ 1181 h 1267"/>
                  <a:gd name="T32" fmla="*/ 226 w 1960"/>
                  <a:gd name="T33" fmla="*/ 1128 h 1267"/>
                  <a:gd name="T34" fmla="*/ 163 w 1960"/>
                  <a:gd name="T35" fmla="*/ 1070 h 1267"/>
                  <a:gd name="T36" fmla="*/ 110 w 1960"/>
                  <a:gd name="T37" fmla="*/ 1003 h 1267"/>
                  <a:gd name="T38" fmla="*/ 67 w 1960"/>
                  <a:gd name="T39" fmla="*/ 936 h 1267"/>
                  <a:gd name="T40" fmla="*/ 33 w 1960"/>
                  <a:gd name="T41" fmla="*/ 859 h 1267"/>
                  <a:gd name="T42" fmla="*/ 14 w 1960"/>
                  <a:gd name="T43" fmla="*/ 782 h 1267"/>
                  <a:gd name="T44" fmla="*/ 0 w 1960"/>
                  <a:gd name="T45" fmla="*/ 701 h 1267"/>
                  <a:gd name="T46" fmla="*/ 0 w 1960"/>
                  <a:gd name="T47" fmla="*/ 614 h 1267"/>
                  <a:gd name="T48" fmla="*/ 9 w 1960"/>
                  <a:gd name="T49" fmla="*/ 528 h 1267"/>
                  <a:gd name="T50" fmla="*/ 33 w 1960"/>
                  <a:gd name="T51" fmla="*/ 446 h 1267"/>
                  <a:gd name="T52" fmla="*/ 67 w 1960"/>
                  <a:gd name="T53" fmla="*/ 360 h 1267"/>
                  <a:gd name="T54" fmla="*/ 115 w 1960"/>
                  <a:gd name="T55" fmla="*/ 278 h 1267"/>
                  <a:gd name="T56" fmla="*/ 178 w 1960"/>
                  <a:gd name="T57" fmla="*/ 201 h 1267"/>
                  <a:gd name="T58" fmla="*/ 250 w 1960"/>
                  <a:gd name="T59" fmla="*/ 125 h 1267"/>
                  <a:gd name="T60" fmla="*/ 336 w 1960"/>
                  <a:gd name="T61" fmla="*/ 72 h 1267"/>
                  <a:gd name="T62" fmla="*/ 432 w 1960"/>
                  <a:gd name="T63" fmla="*/ 33 h 1267"/>
                  <a:gd name="T64" fmla="*/ 538 w 1960"/>
                  <a:gd name="T65" fmla="*/ 9 h 1267"/>
                  <a:gd name="T66" fmla="*/ 711 w 1960"/>
                  <a:gd name="T67" fmla="*/ 0 h 1267"/>
                  <a:gd name="T68" fmla="*/ 961 w 1960"/>
                  <a:gd name="T69" fmla="*/ 19 h 1267"/>
                  <a:gd name="T70" fmla="*/ 1215 w 1960"/>
                  <a:gd name="T71" fmla="*/ 48 h 1267"/>
                  <a:gd name="T72" fmla="*/ 1460 w 1960"/>
                  <a:gd name="T73" fmla="*/ 77 h 1267"/>
                  <a:gd name="T74" fmla="*/ 1633 w 1960"/>
                  <a:gd name="T75" fmla="*/ 81 h 1267"/>
                  <a:gd name="T76" fmla="*/ 1739 w 1960"/>
                  <a:gd name="T77" fmla="*/ 77 h 1267"/>
                  <a:gd name="T78" fmla="*/ 1835 w 1960"/>
                  <a:gd name="T79" fmla="*/ 57 h 1267"/>
                  <a:gd name="T80" fmla="*/ 1922 w 1960"/>
                  <a:gd name="T81" fmla="*/ 24 h 1267"/>
                  <a:gd name="T82" fmla="*/ 1917 w 1960"/>
                  <a:gd name="T83" fmla="*/ 57 h 1267"/>
                  <a:gd name="T84" fmla="*/ 1816 w 1960"/>
                  <a:gd name="T85" fmla="*/ 153 h 1267"/>
                  <a:gd name="T86" fmla="*/ 1720 w 1960"/>
                  <a:gd name="T87" fmla="*/ 225 h 1267"/>
                  <a:gd name="T88" fmla="*/ 1614 w 1960"/>
                  <a:gd name="T89" fmla="*/ 273 h 1267"/>
                  <a:gd name="T90" fmla="*/ 1470 w 1960"/>
                  <a:gd name="T91" fmla="*/ 317 h 1267"/>
                  <a:gd name="T92" fmla="*/ 1292 w 1960"/>
                  <a:gd name="T93" fmla="*/ 350 h 1267"/>
                  <a:gd name="T94" fmla="*/ 1316 w 1960"/>
                  <a:gd name="T95" fmla="*/ 393 h 1267"/>
                  <a:gd name="T96" fmla="*/ 1465 w 1960"/>
                  <a:gd name="T97" fmla="*/ 417 h 1267"/>
                  <a:gd name="T98" fmla="*/ 1600 w 1960"/>
                  <a:gd name="T99" fmla="*/ 413 h 1267"/>
                  <a:gd name="T100" fmla="*/ 1763 w 1960"/>
                  <a:gd name="T101" fmla="*/ 384 h 1267"/>
                  <a:gd name="T102" fmla="*/ 1826 w 1960"/>
                  <a:gd name="T103" fmla="*/ 417 h 1267"/>
                  <a:gd name="T104" fmla="*/ 1744 w 1960"/>
                  <a:gd name="T105" fmla="*/ 504 h 1267"/>
                  <a:gd name="T106" fmla="*/ 1657 w 1960"/>
                  <a:gd name="T107" fmla="*/ 571 h 1267"/>
                  <a:gd name="T108" fmla="*/ 1571 w 1960"/>
                  <a:gd name="T109" fmla="*/ 619 h 1267"/>
                  <a:gd name="T110" fmla="*/ 1480 w 1960"/>
                  <a:gd name="T111" fmla="*/ 653 h 1267"/>
                  <a:gd name="T112" fmla="*/ 1384 w 1960"/>
                  <a:gd name="T113" fmla="*/ 677 h 1267"/>
                  <a:gd name="T114" fmla="*/ 1230 w 1960"/>
                  <a:gd name="T115" fmla="*/ 696 h 1267"/>
                  <a:gd name="T116" fmla="*/ 1187 w 1960"/>
                  <a:gd name="T117" fmla="*/ 725 h 1267"/>
                  <a:gd name="T118" fmla="*/ 1326 w 1960"/>
                  <a:gd name="T119" fmla="*/ 758 h 1267"/>
                  <a:gd name="T120" fmla="*/ 1475 w 1960"/>
                  <a:gd name="T121" fmla="*/ 768 h 1267"/>
                  <a:gd name="T122" fmla="*/ 1638 w 1960"/>
                  <a:gd name="T123" fmla="*/ 754 h 12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960"/>
                  <a:gd name="T187" fmla="*/ 0 h 1267"/>
                  <a:gd name="T188" fmla="*/ 1960 w 1960"/>
                  <a:gd name="T189" fmla="*/ 1267 h 126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960" h="1267">
                    <a:moveTo>
                      <a:pt x="1730" y="739"/>
                    </a:moveTo>
                    <a:lnTo>
                      <a:pt x="1681" y="782"/>
                    </a:lnTo>
                    <a:lnTo>
                      <a:pt x="1633" y="821"/>
                    </a:lnTo>
                    <a:lnTo>
                      <a:pt x="1590" y="854"/>
                    </a:lnTo>
                    <a:lnTo>
                      <a:pt x="1547" y="878"/>
                    </a:lnTo>
                    <a:lnTo>
                      <a:pt x="1499" y="902"/>
                    </a:lnTo>
                    <a:lnTo>
                      <a:pt x="1456" y="922"/>
                    </a:lnTo>
                    <a:lnTo>
                      <a:pt x="1417" y="936"/>
                    </a:lnTo>
                    <a:lnTo>
                      <a:pt x="1374" y="950"/>
                    </a:lnTo>
                    <a:lnTo>
                      <a:pt x="1292" y="965"/>
                    </a:lnTo>
                    <a:lnTo>
                      <a:pt x="1211" y="974"/>
                    </a:lnTo>
                    <a:lnTo>
                      <a:pt x="1134" y="979"/>
                    </a:lnTo>
                    <a:lnTo>
                      <a:pt x="1057" y="979"/>
                    </a:lnTo>
                    <a:lnTo>
                      <a:pt x="980" y="984"/>
                    </a:lnTo>
                    <a:lnTo>
                      <a:pt x="908" y="989"/>
                    </a:lnTo>
                    <a:lnTo>
                      <a:pt x="874" y="994"/>
                    </a:lnTo>
                    <a:lnTo>
                      <a:pt x="841" y="998"/>
                    </a:lnTo>
                    <a:lnTo>
                      <a:pt x="802" y="1008"/>
                    </a:lnTo>
                    <a:lnTo>
                      <a:pt x="769" y="1022"/>
                    </a:lnTo>
                    <a:lnTo>
                      <a:pt x="735" y="1037"/>
                    </a:lnTo>
                    <a:lnTo>
                      <a:pt x="701" y="1056"/>
                    </a:lnTo>
                    <a:lnTo>
                      <a:pt x="668" y="1080"/>
                    </a:lnTo>
                    <a:lnTo>
                      <a:pt x="634" y="1109"/>
                    </a:lnTo>
                    <a:lnTo>
                      <a:pt x="605" y="1138"/>
                    </a:lnTo>
                    <a:lnTo>
                      <a:pt x="572" y="1176"/>
                    </a:lnTo>
                    <a:lnTo>
                      <a:pt x="538" y="1219"/>
                    </a:lnTo>
                    <a:lnTo>
                      <a:pt x="509" y="1267"/>
                    </a:lnTo>
                    <a:lnTo>
                      <a:pt x="461" y="1253"/>
                    </a:lnTo>
                    <a:lnTo>
                      <a:pt x="418" y="1238"/>
                    </a:lnTo>
                    <a:lnTo>
                      <a:pt x="375" y="1219"/>
                    </a:lnTo>
                    <a:lnTo>
                      <a:pt x="336" y="1200"/>
                    </a:lnTo>
                    <a:lnTo>
                      <a:pt x="298" y="1181"/>
                    </a:lnTo>
                    <a:lnTo>
                      <a:pt x="259" y="1157"/>
                    </a:lnTo>
                    <a:lnTo>
                      <a:pt x="226" y="1128"/>
                    </a:lnTo>
                    <a:lnTo>
                      <a:pt x="192" y="1099"/>
                    </a:lnTo>
                    <a:lnTo>
                      <a:pt x="163" y="1070"/>
                    </a:lnTo>
                    <a:lnTo>
                      <a:pt x="134" y="1037"/>
                    </a:lnTo>
                    <a:lnTo>
                      <a:pt x="110" y="1003"/>
                    </a:lnTo>
                    <a:lnTo>
                      <a:pt x="86" y="970"/>
                    </a:lnTo>
                    <a:lnTo>
                      <a:pt x="67" y="936"/>
                    </a:lnTo>
                    <a:lnTo>
                      <a:pt x="53" y="898"/>
                    </a:lnTo>
                    <a:lnTo>
                      <a:pt x="33" y="859"/>
                    </a:lnTo>
                    <a:lnTo>
                      <a:pt x="24" y="821"/>
                    </a:lnTo>
                    <a:lnTo>
                      <a:pt x="14" y="782"/>
                    </a:lnTo>
                    <a:lnTo>
                      <a:pt x="5" y="739"/>
                    </a:lnTo>
                    <a:lnTo>
                      <a:pt x="0" y="701"/>
                    </a:lnTo>
                    <a:lnTo>
                      <a:pt x="0" y="658"/>
                    </a:lnTo>
                    <a:lnTo>
                      <a:pt x="0" y="614"/>
                    </a:lnTo>
                    <a:lnTo>
                      <a:pt x="5" y="571"/>
                    </a:lnTo>
                    <a:lnTo>
                      <a:pt x="9" y="528"/>
                    </a:lnTo>
                    <a:lnTo>
                      <a:pt x="19" y="489"/>
                    </a:lnTo>
                    <a:lnTo>
                      <a:pt x="33" y="446"/>
                    </a:lnTo>
                    <a:lnTo>
                      <a:pt x="48" y="403"/>
                    </a:lnTo>
                    <a:lnTo>
                      <a:pt x="67" y="360"/>
                    </a:lnTo>
                    <a:lnTo>
                      <a:pt x="91" y="321"/>
                    </a:lnTo>
                    <a:lnTo>
                      <a:pt x="115" y="278"/>
                    </a:lnTo>
                    <a:lnTo>
                      <a:pt x="144" y="240"/>
                    </a:lnTo>
                    <a:lnTo>
                      <a:pt x="178" y="201"/>
                    </a:lnTo>
                    <a:lnTo>
                      <a:pt x="211" y="163"/>
                    </a:lnTo>
                    <a:lnTo>
                      <a:pt x="250" y="125"/>
                    </a:lnTo>
                    <a:lnTo>
                      <a:pt x="293" y="96"/>
                    </a:lnTo>
                    <a:lnTo>
                      <a:pt x="336" y="72"/>
                    </a:lnTo>
                    <a:lnTo>
                      <a:pt x="384" y="48"/>
                    </a:lnTo>
                    <a:lnTo>
                      <a:pt x="432" y="33"/>
                    </a:lnTo>
                    <a:lnTo>
                      <a:pt x="485" y="19"/>
                    </a:lnTo>
                    <a:lnTo>
                      <a:pt x="538" y="9"/>
                    </a:lnTo>
                    <a:lnTo>
                      <a:pt x="596" y="5"/>
                    </a:lnTo>
                    <a:lnTo>
                      <a:pt x="711" y="0"/>
                    </a:lnTo>
                    <a:lnTo>
                      <a:pt x="836" y="5"/>
                    </a:lnTo>
                    <a:lnTo>
                      <a:pt x="961" y="19"/>
                    </a:lnTo>
                    <a:lnTo>
                      <a:pt x="1086" y="33"/>
                    </a:lnTo>
                    <a:lnTo>
                      <a:pt x="1215" y="48"/>
                    </a:lnTo>
                    <a:lnTo>
                      <a:pt x="1340" y="67"/>
                    </a:lnTo>
                    <a:lnTo>
                      <a:pt x="1460" y="77"/>
                    </a:lnTo>
                    <a:lnTo>
                      <a:pt x="1576" y="81"/>
                    </a:lnTo>
                    <a:lnTo>
                      <a:pt x="1633" y="81"/>
                    </a:lnTo>
                    <a:lnTo>
                      <a:pt x="1686" y="81"/>
                    </a:lnTo>
                    <a:lnTo>
                      <a:pt x="1739" y="77"/>
                    </a:lnTo>
                    <a:lnTo>
                      <a:pt x="1792" y="67"/>
                    </a:lnTo>
                    <a:lnTo>
                      <a:pt x="1835" y="57"/>
                    </a:lnTo>
                    <a:lnTo>
                      <a:pt x="1883" y="43"/>
                    </a:lnTo>
                    <a:lnTo>
                      <a:pt x="1922" y="24"/>
                    </a:lnTo>
                    <a:lnTo>
                      <a:pt x="1960" y="0"/>
                    </a:lnTo>
                    <a:lnTo>
                      <a:pt x="1917" y="57"/>
                    </a:lnTo>
                    <a:lnTo>
                      <a:pt x="1869" y="110"/>
                    </a:lnTo>
                    <a:lnTo>
                      <a:pt x="1816" y="153"/>
                    </a:lnTo>
                    <a:lnTo>
                      <a:pt x="1768" y="192"/>
                    </a:lnTo>
                    <a:lnTo>
                      <a:pt x="1720" y="225"/>
                    </a:lnTo>
                    <a:lnTo>
                      <a:pt x="1667" y="254"/>
                    </a:lnTo>
                    <a:lnTo>
                      <a:pt x="1614" y="273"/>
                    </a:lnTo>
                    <a:lnTo>
                      <a:pt x="1566" y="293"/>
                    </a:lnTo>
                    <a:lnTo>
                      <a:pt x="1470" y="317"/>
                    </a:lnTo>
                    <a:lnTo>
                      <a:pt x="1379" y="336"/>
                    </a:lnTo>
                    <a:lnTo>
                      <a:pt x="1292" y="350"/>
                    </a:lnTo>
                    <a:lnTo>
                      <a:pt x="1225" y="365"/>
                    </a:lnTo>
                    <a:lnTo>
                      <a:pt x="1316" y="393"/>
                    </a:lnTo>
                    <a:lnTo>
                      <a:pt x="1393" y="408"/>
                    </a:lnTo>
                    <a:lnTo>
                      <a:pt x="1465" y="417"/>
                    </a:lnTo>
                    <a:lnTo>
                      <a:pt x="1533" y="417"/>
                    </a:lnTo>
                    <a:lnTo>
                      <a:pt x="1600" y="413"/>
                    </a:lnTo>
                    <a:lnTo>
                      <a:pt x="1677" y="398"/>
                    </a:lnTo>
                    <a:lnTo>
                      <a:pt x="1763" y="384"/>
                    </a:lnTo>
                    <a:lnTo>
                      <a:pt x="1869" y="365"/>
                    </a:lnTo>
                    <a:lnTo>
                      <a:pt x="1826" y="417"/>
                    </a:lnTo>
                    <a:lnTo>
                      <a:pt x="1787" y="461"/>
                    </a:lnTo>
                    <a:lnTo>
                      <a:pt x="1744" y="504"/>
                    </a:lnTo>
                    <a:lnTo>
                      <a:pt x="1701" y="537"/>
                    </a:lnTo>
                    <a:lnTo>
                      <a:pt x="1657" y="571"/>
                    </a:lnTo>
                    <a:lnTo>
                      <a:pt x="1614" y="595"/>
                    </a:lnTo>
                    <a:lnTo>
                      <a:pt x="1571" y="619"/>
                    </a:lnTo>
                    <a:lnTo>
                      <a:pt x="1523" y="638"/>
                    </a:lnTo>
                    <a:lnTo>
                      <a:pt x="1480" y="653"/>
                    </a:lnTo>
                    <a:lnTo>
                      <a:pt x="1432" y="667"/>
                    </a:lnTo>
                    <a:lnTo>
                      <a:pt x="1384" y="677"/>
                    </a:lnTo>
                    <a:lnTo>
                      <a:pt x="1336" y="682"/>
                    </a:lnTo>
                    <a:lnTo>
                      <a:pt x="1230" y="696"/>
                    </a:lnTo>
                    <a:lnTo>
                      <a:pt x="1124" y="701"/>
                    </a:lnTo>
                    <a:lnTo>
                      <a:pt x="1187" y="725"/>
                    </a:lnTo>
                    <a:lnTo>
                      <a:pt x="1259" y="744"/>
                    </a:lnTo>
                    <a:lnTo>
                      <a:pt x="1326" y="758"/>
                    </a:lnTo>
                    <a:lnTo>
                      <a:pt x="1398" y="768"/>
                    </a:lnTo>
                    <a:lnTo>
                      <a:pt x="1475" y="768"/>
                    </a:lnTo>
                    <a:lnTo>
                      <a:pt x="1552" y="763"/>
                    </a:lnTo>
                    <a:lnTo>
                      <a:pt x="1638" y="754"/>
                    </a:lnTo>
                    <a:lnTo>
                      <a:pt x="1730" y="73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0CE30C32-5FF9-F389-DA22-B8B2C16D3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6357"/>
                <a:ext cx="1273" cy="576"/>
              </a:xfrm>
              <a:custGeom>
                <a:avLst/>
                <a:gdLst>
                  <a:gd name="T0" fmla="*/ 57 w 1273"/>
                  <a:gd name="T1" fmla="*/ 562 h 576"/>
                  <a:gd name="T2" fmla="*/ 120 w 1273"/>
                  <a:gd name="T3" fmla="*/ 475 h 576"/>
                  <a:gd name="T4" fmla="*/ 182 w 1273"/>
                  <a:gd name="T5" fmla="*/ 408 h 576"/>
                  <a:gd name="T6" fmla="*/ 240 w 1273"/>
                  <a:gd name="T7" fmla="*/ 360 h 576"/>
                  <a:gd name="T8" fmla="*/ 307 w 1273"/>
                  <a:gd name="T9" fmla="*/ 331 h 576"/>
                  <a:gd name="T10" fmla="*/ 369 w 1273"/>
                  <a:gd name="T11" fmla="*/ 307 h 576"/>
                  <a:gd name="T12" fmla="*/ 437 w 1273"/>
                  <a:gd name="T13" fmla="*/ 298 h 576"/>
                  <a:gd name="T14" fmla="*/ 581 w 1273"/>
                  <a:gd name="T15" fmla="*/ 288 h 576"/>
                  <a:gd name="T16" fmla="*/ 735 w 1273"/>
                  <a:gd name="T17" fmla="*/ 283 h 576"/>
                  <a:gd name="T18" fmla="*/ 903 w 1273"/>
                  <a:gd name="T19" fmla="*/ 259 h 576"/>
                  <a:gd name="T20" fmla="*/ 994 w 1273"/>
                  <a:gd name="T21" fmla="*/ 230 h 576"/>
                  <a:gd name="T22" fmla="*/ 1085 w 1273"/>
                  <a:gd name="T23" fmla="*/ 187 h 576"/>
                  <a:gd name="T24" fmla="*/ 1177 w 1273"/>
                  <a:gd name="T25" fmla="*/ 125 h 576"/>
                  <a:gd name="T26" fmla="*/ 1273 w 1273"/>
                  <a:gd name="T27" fmla="*/ 43 h 576"/>
                  <a:gd name="T28" fmla="*/ 1186 w 1273"/>
                  <a:gd name="T29" fmla="*/ 38 h 576"/>
                  <a:gd name="T30" fmla="*/ 1095 w 1273"/>
                  <a:gd name="T31" fmla="*/ 106 h 576"/>
                  <a:gd name="T32" fmla="*/ 1013 w 1273"/>
                  <a:gd name="T33" fmla="*/ 154 h 576"/>
                  <a:gd name="T34" fmla="*/ 932 w 1273"/>
                  <a:gd name="T35" fmla="*/ 187 h 576"/>
                  <a:gd name="T36" fmla="*/ 811 w 1273"/>
                  <a:gd name="T37" fmla="*/ 216 h 576"/>
                  <a:gd name="T38" fmla="*/ 658 w 1273"/>
                  <a:gd name="T39" fmla="*/ 230 h 576"/>
                  <a:gd name="T40" fmla="*/ 504 w 1273"/>
                  <a:gd name="T41" fmla="*/ 230 h 576"/>
                  <a:gd name="T42" fmla="*/ 393 w 1273"/>
                  <a:gd name="T43" fmla="*/ 245 h 576"/>
                  <a:gd name="T44" fmla="*/ 321 w 1273"/>
                  <a:gd name="T45" fmla="*/ 259 h 576"/>
                  <a:gd name="T46" fmla="*/ 245 w 1273"/>
                  <a:gd name="T47" fmla="*/ 293 h 576"/>
                  <a:gd name="T48" fmla="*/ 172 w 1273"/>
                  <a:gd name="T49" fmla="*/ 336 h 576"/>
                  <a:gd name="T50" fmla="*/ 105 w 1273"/>
                  <a:gd name="T51" fmla="*/ 398 h 576"/>
                  <a:gd name="T52" fmla="*/ 38 w 1273"/>
                  <a:gd name="T53" fmla="*/ 480 h 576"/>
                  <a:gd name="T54" fmla="*/ 38 w 1273"/>
                  <a:gd name="T55" fmla="*/ 514 h 576"/>
                  <a:gd name="T56" fmla="*/ 0 w 1273"/>
                  <a:gd name="T57" fmla="*/ 542 h 576"/>
                  <a:gd name="T58" fmla="*/ 9 w 1273"/>
                  <a:gd name="T59" fmla="*/ 562 h 576"/>
                  <a:gd name="T60" fmla="*/ 24 w 1273"/>
                  <a:gd name="T61" fmla="*/ 576 h 576"/>
                  <a:gd name="T62" fmla="*/ 48 w 1273"/>
                  <a:gd name="T63" fmla="*/ 571 h 576"/>
                  <a:gd name="T64" fmla="*/ 24 w 1273"/>
                  <a:gd name="T65" fmla="*/ 576 h 5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3"/>
                  <a:gd name="T100" fmla="*/ 0 h 576"/>
                  <a:gd name="T101" fmla="*/ 1273 w 1273"/>
                  <a:gd name="T102" fmla="*/ 576 h 5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3" h="576">
                    <a:moveTo>
                      <a:pt x="24" y="576"/>
                    </a:moveTo>
                    <a:lnTo>
                      <a:pt x="57" y="562"/>
                    </a:lnTo>
                    <a:lnTo>
                      <a:pt x="86" y="514"/>
                    </a:lnTo>
                    <a:lnTo>
                      <a:pt x="120" y="475"/>
                    </a:lnTo>
                    <a:lnTo>
                      <a:pt x="148" y="437"/>
                    </a:lnTo>
                    <a:lnTo>
                      <a:pt x="182" y="408"/>
                    </a:lnTo>
                    <a:lnTo>
                      <a:pt x="211" y="384"/>
                    </a:lnTo>
                    <a:lnTo>
                      <a:pt x="240" y="360"/>
                    </a:lnTo>
                    <a:lnTo>
                      <a:pt x="273" y="346"/>
                    </a:lnTo>
                    <a:lnTo>
                      <a:pt x="307" y="331"/>
                    </a:lnTo>
                    <a:lnTo>
                      <a:pt x="336" y="317"/>
                    </a:lnTo>
                    <a:lnTo>
                      <a:pt x="369" y="307"/>
                    </a:lnTo>
                    <a:lnTo>
                      <a:pt x="403" y="302"/>
                    </a:lnTo>
                    <a:lnTo>
                      <a:pt x="437" y="298"/>
                    </a:lnTo>
                    <a:lnTo>
                      <a:pt x="509" y="293"/>
                    </a:lnTo>
                    <a:lnTo>
                      <a:pt x="581" y="288"/>
                    </a:lnTo>
                    <a:lnTo>
                      <a:pt x="658" y="288"/>
                    </a:lnTo>
                    <a:lnTo>
                      <a:pt x="735" y="283"/>
                    </a:lnTo>
                    <a:lnTo>
                      <a:pt x="821" y="278"/>
                    </a:lnTo>
                    <a:lnTo>
                      <a:pt x="903" y="259"/>
                    </a:lnTo>
                    <a:lnTo>
                      <a:pt x="951" y="245"/>
                    </a:lnTo>
                    <a:lnTo>
                      <a:pt x="994" y="230"/>
                    </a:lnTo>
                    <a:lnTo>
                      <a:pt x="1037" y="211"/>
                    </a:lnTo>
                    <a:lnTo>
                      <a:pt x="1085" y="187"/>
                    </a:lnTo>
                    <a:lnTo>
                      <a:pt x="1129" y="158"/>
                    </a:lnTo>
                    <a:lnTo>
                      <a:pt x="1177" y="125"/>
                    </a:lnTo>
                    <a:lnTo>
                      <a:pt x="1225" y="86"/>
                    </a:lnTo>
                    <a:lnTo>
                      <a:pt x="1273" y="43"/>
                    </a:lnTo>
                    <a:lnTo>
                      <a:pt x="1230" y="0"/>
                    </a:lnTo>
                    <a:lnTo>
                      <a:pt x="1186" y="38"/>
                    </a:lnTo>
                    <a:lnTo>
                      <a:pt x="1143" y="77"/>
                    </a:lnTo>
                    <a:lnTo>
                      <a:pt x="1095" y="106"/>
                    </a:lnTo>
                    <a:lnTo>
                      <a:pt x="1057" y="134"/>
                    </a:lnTo>
                    <a:lnTo>
                      <a:pt x="1013" y="154"/>
                    </a:lnTo>
                    <a:lnTo>
                      <a:pt x="970" y="173"/>
                    </a:lnTo>
                    <a:lnTo>
                      <a:pt x="932" y="187"/>
                    </a:lnTo>
                    <a:lnTo>
                      <a:pt x="888" y="202"/>
                    </a:lnTo>
                    <a:lnTo>
                      <a:pt x="811" y="216"/>
                    </a:lnTo>
                    <a:lnTo>
                      <a:pt x="730" y="226"/>
                    </a:lnTo>
                    <a:lnTo>
                      <a:pt x="658" y="230"/>
                    </a:lnTo>
                    <a:lnTo>
                      <a:pt x="581" y="230"/>
                    </a:lnTo>
                    <a:lnTo>
                      <a:pt x="504" y="230"/>
                    </a:lnTo>
                    <a:lnTo>
                      <a:pt x="432" y="240"/>
                    </a:lnTo>
                    <a:lnTo>
                      <a:pt x="393" y="245"/>
                    </a:lnTo>
                    <a:lnTo>
                      <a:pt x="355" y="250"/>
                    </a:lnTo>
                    <a:lnTo>
                      <a:pt x="321" y="259"/>
                    </a:lnTo>
                    <a:lnTo>
                      <a:pt x="283" y="274"/>
                    </a:lnTo>
                    <a:lnTo>
                      <a:pt x="245" y="293"/>
                    </a:lnTo>
                    <a:lnTo>
                      <a:pt x="211" y="312"/>
                    </a:lnTo>
                    <a:lnTo>
                      <a:pt x="172" y="336"/>
                    </a:lnTo>
                    <a:lnTo>
                      <a:pt x="139" y="365"/>
                    </a:lnTo>
                    <a:lnTo>
                      <a:pt x="105" y="398"/>
                    </a:lnTo>
                    <a:lnTo>
                      <a:pt x="72" y="437"/>
                    </a:lnTo>
                    <a:lnTo>
                      <a:pt x="38" y="480"/>
                    </a:lnTo>
                    <a:lnTo>
                      <a:pt x="4" y="528"/>
                    </a:lnTo>
                    <a:lnTo>
                      <a:pt x="38" y="514"/>
                    </a:lnTo>
                    <a:lnTo>
                      <a:pt x="4" y="528"/>
                    </a:lnTo>
                    <a:lnTo>
                      <a:pt x="0" y="542"/>
                    </a:lnTo>
                    <a:lnTo>
                      <a:pt x="0" y="552"/>
                    </a:lnTo>
                    <a:lnTo>
                      <a:pt x="9" y="562"/>
                    </a:lnTo>
                    <a:lnTo>
                      <a:pt x="14" y="571"/>
                    </a:lnTo>
                    <a:lnTo>
                      <a:pt x="24" y="576"/>
                    </a:lnTo>
                    <a:lnTo>
                      <a:pt x="38" y="576"/>
                    </a:lnTo>
                    <a:lnTo>
                      <a:pt x="48" y="571"/>
                    </a:lnTo>
                    <a:lnTo>
                      <a:pt x="57" y="562"/>
                    </a:lnTo>
                    <a:lnTo>
                      <a:pt x="24" y="576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Freeform 55">
                <a:extLst>
                  <a:ext uri="{FF2B5EF4-FFF2-40B4-BE49-F238E27FC236}">
                    <a16:creationId xmlns:a16="http://schemas.microsoft.com/office/drawing/2014/main" id="{227886E1-E959-647F-0E25-4D44EE1D0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5776"/>
                <a:ext cx="548" cy="1157"/>
              </a:xfrm>
              <a:custGeom>
                <a:avLst/>
                <a:gdLst>
                  <a:gd name="T0" fmla="*/ 226 w 548"/>
                  <a:gd name="T1" fmla="*/ 0 h 1157"/>
                  <a:gd name="T2" fmla="*/ 154 w 548"/>
                  <a:gd name="T3" fmla="*/ 82 h 1157"/>
                  <a:gd name="T4" fmla="*/ 96 w 548"/>
                  <a:gd name="T5" fmla="*/ 163 h 1157"/>
                  <a:gd name="T6" fmla="*/ 53 w 548"/>
                  <a:gd name="T7" fmla="*/ 254 h 1157"/>
                  <a:gd name="T8" fmla="*/ 24 w 548"/>
                  <a:gd name="T9" fmla="*/ 341 h 1157"/>
                  <a:gd name="T10" fmla="*/ 10 w 548"/>
                  <a:gd name="T11" fmla="*/ 427 h 1157"/>
                  <a:gd name="T12" fmla="*/ 0 w 548"/>
                  <a:gd name="T13" fmla="*/ 519 h 1157"/>
                  <a:gd name="T14" fmla="*/ 10 w 548"/>
                  <a:gd name="T15" fmla="*/ 605 h 1157"/>
                  <a:gd name="T16" fmla="*/ 29 w 548"/>
                  <a:gd name="T17" fmla="*/ 691 h 1157"/>
                  <a:gd name="T18" fmla="*/ 58 w 548"/>
                  <a:gd name="T19" fmla="*/ 773 h 1157"/>
                  <a:gd name="T20" fmla="*/ 96 w 548"/>
                  <a:gd name="T21" fmla="*/ 850 h 1157"/>
                  <a:gd name="T22" fmla="*/ 149 w 548"/>
                  <a:gd name="T23" fmla="*/ 917 h 1157"/>
                  <a:gd name="T24" fmla="*/ 207 w 548"/>
                  <a:gd name="T25" fmla="*/ 984 h 1157"/>
                  <a:gd name="T26" fmla="*/ 274 w 548"/>
                  <a:gd name="T27" fmla="*/ 1042 h 1157"/>
                  <a:gd name="T28" fmla="*/ 356 w 548"/>
                  <a:gd name="T29" fmla="*/ 1090 h 1157"/>
                  <a:gd name="T30" fmla="*/ 442 w 548"/>
                  <a:gd name="T31" fmla="*/ 1128 h 1157"/>
                  <a:gd name="T32" fmla="*/ 534 w 548"/>
                  <a:gd name="T33" fmla="*/ 1157 h 1157"/>
                  <a:gd name="T34" fmla="*/ 505 w 548"/>
                  <a:gd name="T35" fmla="*/ 1085 h 1157"/>
                  <a:gd name="T36" fmla="*/ 418 w 548"/>
                  <a:gd name="T37" fmla="*/ 1056 h 1157"/>
                  <a:gd name="T38" fmla="*/ 346 w 548"/>
                  <a:gd name="T39" fmla="*/ 1013 h 1157"/>
                  <a:gd name="T40" fmla="*/ 279 w 548"/>
                  <a:gd name="T41" fmla="*/ 965 h 1157"/>
                  <a:gd name="T42" fmla="*/ 221 w 548"/>
                  <a:gd name="T43" fmla="*/ 912 h 1157"/>
                  <a:gd name="T44" fmla="*/ 168 w 548"/>
                  <a:gd name="T45" fmla="*/ 850 h 1157"/>
                  <a:gd name="T46" fmla="*/ 130 w 548"/>
                  <a:gd name="T47" fmla="*/ 783 h 1157"/>
                  <a:gd name="T48" fmla="*/ 96 w 548"/>
                  <a:gd name="T49" fmla="*/ 711 h 1157"/>
                  <a:gd name="T50" fmla="*/ 77 w 548"/>
                  <a:gd name="T51" fmla="*/ 634 h 1157"/>
                  <a:gd name="T52" fmla="*/ 63 w 548"/>
                  <a:gd name="T53" fmla="*/ 557 h 1157"/>
                  <a:gd name="T54" fmla="*/ 63 w 548"/>
                  <a:gd name="T55" fmla="*/ 475 h 1157"/>
                  <a:gd name="T56" fmla="*/ 72 w 548"/>
                  <a:gd name="T57" fmla="*/ 398 h 1157"/>
                  <a:gd name="T58" fmla="*/ 96 w 548"/>
                  <a:gd name="T59" fmla="*/ 317 h 1157"/>
                  <a:gd name="T60" fmla="*/ 130 w 548"/>
                  <a:gd name="T61" fmla="*/ 235 h 1157"/>
                  <a:gd name="T62" fmla="*/ 173 w 548"/>
                  <a:gd name="T63" fmla="*/ 158 h 1157"/>
                  <a:gd name="T64" fmla="*/ 231 w 548"/>
                  <a:gd name="T65" fmla="*/ 82 h 1157"/>
                  <a:gd name="T66" fmla="*/ 264 w 548"/>
                  <a:gd name="T67" fmla="*/ 43 h 11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48"/>
                  <a:gd name="T103" fmla="*/ 0 h 1157"/>
                  <a:gd name="T104" fmla="*/ 548 w 548"/>
                  <a:gd name="T105" fmla="*/ 1157 h 115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48" h="1157">
                    <a:moveTo>
                      <a:pt x="226" y="0"/>
                    </a:moveTo>
                    <a:lnTo>
                      <a:pt x="226" y="0"/>
                    </a:lnTo>
                    <a:lnTo>
                      <a:pt x="188" y="43"/>
                    </a:lnTo>
                    <a:lnTo>
                      <a:pt x="154" y="82"/>
                    </a:lnTo>
                    <a:lnTo>
                      <a:pt x="125" y="125"/>
                    </a:lnTo>
                    <a:lnTo>
                      <a:pt x="96" y="163"/>
                    </a:lnTo>
                    <a:lnTo>
                      <a:pt x="72" y="206"/>
                    </a:lnTo>
                    <a:lnTo>
                      <a:pt x="53" y="254"/>
                    </a:lnTo>
                    <a:lnTo>
                      <a:pt x="39" y="298"/>
                    </a:lnTo>
                    <a:lnTo>
                      <a:pt x="24" y="341"/>
                    </a:lnTo>
                    <a:lnTo>
                      <a:pt x="15" y="384"/>
                    </a:lnTo>
                    <a:lnTo>
                      <a:pt x="10" y="427"/>
                    </a:lnTo>
                    <a:lnTo>
                      <a:pt x="5" y="475"/>
                    </a:lnTo>
                    <a:lnTo>
                      <a:pt x="0" y="519"/>
                    </a:lnTo>
                    <a:lnTo>
                      <a:pt x="5" y="562"/>
                    </a:lnTo>
                    <a:lnTo>
                      <a:pt x="10" y="605"/>
                    </a:lnTo>
                    <a:lnTo>
                      <a:pt x="19" y="648"/>
                    </a:lnTo>
                    <a:lnTo>
                      <a:pt x="29" y="691"/>
                    </a:lnTo>
                    <a:lnTo>
                      <a:pt x="39" y="730"/>
                    </a:lnTo>
                    <a:lnTo>
                      <a:pt x="58" y="773"/>
                    </a:lnTo>
                    <a:lnTo>
                      <a:pt x="77" y="811"/>
                    </a:lnTo>
                    <a:lnTo>
                      <a:pt x="96" y="850"/>
                    </a:lnTo>
                    <a:lnTo>
                      <a:pt x="120" y="883"/>
                    </a:lnTo>
                    <a:lnTo>
                      <a:pt x="149" y="917"/>
                    </a:lnTo>
                    <a:lnTo>
                      <a:pt x="178" y="951"/>
                    </a:lnTo>
                    <a:lnTo>
                      <a:pt x="207" y="984"/>
                    </a:lnTo>
                    <a:lnTo>
                      <a:pt x="240" y="1013"/>
                    </a:lnTo>
                    <a:lnTo>
                      <a:pt x="274" y="1042"/>
                    </a:lnTo>
                    <a:lnTo>
                      <a:pt x="313" y="1066"/>
                    </a:lnTo>
                    <a:lnTo>
                      <a:pt x="356" y="1090"/>
                    </a:lnTo>
                    <a:lnTo>
                      <a:pt x="394" y="1109"/>
                    </a:lnTo>
                    <a:lnTo>
                      <a:pt x="442" y="1128"/>
                    </a:lnTo>
                    <a:lnTo>
                      <a:pt x="485" y="1143"/>
                    </a:lnTo>
                    <a:lnTo>
                      <a:pt x="534" y="1157"/>
                    </a:lnTo>
                    <a:lnTo>
                      <a:pt x="548" y="1095"/>
                    </a:lnTo>
                    <a:lnTo>
                      <a:pt x="505" y="1085"/>
                    </a:lnTo>
                    <a:lnTo>
                      <a:pt x="461" y="1071"/>
                    </a:lnTo>
                    <a:lnTo>
                      <a:pt x="418" y="1056"/>
                    </a:lnTo>
                    <a:lnTo>
                      <a:pt x="380" y="1037"/>
                    </a:lnTo>
                    <a:lnTo>
                      <a:pt x="346" y="1013"/>
                    </a:lnTo>
                    <a:lnTo>
                      <a:pt x="313" y="989"/>
                    </a:lnTo>
                    <a:lnTo>
                      <a:pt x="279" y="965"/>
                    </a:lnTo>
                    <a:lnTo>
                      <a:pt x="250" y="941"/>
                    </a:lnTo>
                    <a:lnTo>
                      <a:pt x="221" y="912"/>
                    </a:lnTo>
                    <a:lnTo>
                      <a:pt x="192" y="879"/>
                    </a:lnTo>
                    <a:lnTo>
                      <a:pt x="168" y="850"/>
                    </a:lnTo>
                    <a:lnTo>
                      <a:pt x="149" y="816"/>
                    </a:lnTo>
                    <a:lnTo>
                      <a:pt x="130" y="783"/>
                    </a:lnTo>
                    <a:lnTo>
                      <a:pt x="111" y="749"/>
                    </a:lnTo>
                    <a:lnTo>
                      <a:pt x="96" y="711"/>
                    </a:lnTo>
                    <a:lnTo>
                      <a:pt x="87" y="672"/>
                    </a:lnTo>
                    <a:lnTo>
                      <a:pt x="77" y="634"/>
                    </a:lnTo>
                    <a:lnTo>
                      <a:pt x="67" y="595"/>
                    </a:lnTo>
                    <a:lnTo>
                      <a:pt x="63" y="557"/>
                    </a:lnTo>
                    <a:lnTo>
                      <a:pt x="63" y="519"/>
                    </a:lnTo>
                    <a:lnTo>
                      <a:pt x="63" y="475"/>
                    </a:lnTo>
                    <a:lnTo>
                      <a:pt x="67" y="437"/>
                    </a:lnTo>
                    <a:lnTo>
                      <a:pt x="72" y="398"/>
                    </a:lnTo>
                    <a:lnTo>
                      <a:pt x="82" y="355"/>
                    </a:lnTo>
                    <a:lnTo>
                      <a:pt x="96" y="317"/>
                    </a:lnTo>
                    <a:lnTo>
                      <a:pt x="111" y="274"/>
                    </a:lnTo>
                    <a:lnTo>
                      <a:pt x="130" y="235"/>
                    </a:lnTo>
                    <a:lnTo>
                      <a:pt x="149" y="197"/>
                    </a:lnTo>
                    <a:lnTo>
                      <a:pt x="173" y="158"/>
                    </a:lnTo>
                    <a:lnTo>
                      <a:pt x="202" y="120"/>
                    </a:lnTo>
                    <a:lnTo>
                      <a:pt x="231" y="82"/>
                    </a:lnTo>
                    <a:lnTo>
                      <a:pt x="264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Freeform 56">
                <a:extLst>
                  <a:ext uri="{FF2B5EF4-FFF2-40B4-BE49-F238E27FC236}">
                    <a16:creationId xmlns:a16="http://schemas.microsoft.com/office/drawing/2014/main" id="{4F0CACF0-C542-EA44-009B-B3A52BCB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5603"/>
                <a:ext cx="1802" cy="216"/>
              </a:xfrm>
              <a:custGeom>
                <a:avLst/>
                <a:gdLst>
                  <a:gd name="T0" fmla="*/ 1792 w 1802"/>
                  <a:gd name="T1" fmla="*/ 48 h 216"/>
                  <a:gd name="T2" fmla="*/ 1754 w 1802"/>
                  <a:gd name="T3" fmla="*/ 10 h 216"/>
                  <a:gd name="T4" fmla="*/ 1715 w 1802"/>
                  <a:gd name="T5" fmla="*/ 29 h 216"/>
                  <a:gd name="T6" fmla="*/ 1677 w 1802"/>
                  <a:gd name="T7" fmla="*/ 48 h 216"/>
                  <a:gd name="T8" fmla="*/ 1638 w 1802"/>
                  <a:gd name="T9" fmla="*/ 63 h 216"/>
                  <a:gd name="T10" fmla="*/ 1590 w 1802"/>
                  <a:gd name="T11" fmla="*/ 72 h 216"/>
                  <a:gd name="T12" fmla="*/ 1542 w 1802"/>
                  <a:gd name="T13" fmla="*/ 82 h 216"/>
                  <a:gd name="T14" fmla="*/ 1494 w 1802"/>
                  <a:gd name="T15" fmla="*/ 87 h 216"/>
                  <a:gd name="T16" fmla="*/ 1441 w 1802"/>
                  <a:gd name="T17" fmla="*/ 87 h 216"/>
                  <a:gd name="T18" fmla="*/ 1389 w 1802"/>
                  <a:gd name="T19" fmla="*/ 87 h 216"/>
                  <a:gd name="T20" fmla="*/ 1273 w 1802"/>
                  <a:gd name="T21" fmla="*/ 82 h 216"/>
                  <a:gd name="T22" fmla="*/ 1148 w 1802"/>
                  <a:gd name="T23" fmla="*/ 67 h 216"/>
                  <a:gd name="T24" fmla="*/ 1028 w 1802"/>
                  <a:gd name="T25" fmla="*/ 53 h 216"/>
                  <a:gd name="T26" fmla="*/ 899 w 1802"/>
                  <a:gd name="T27" fmla="*/ 39 h 216"/>
                  <a:gd name="T28" fmla="*/ 774 w 1802"/>
                  <a:gd name="T29" fmla="*/ 19 h 216"/>
                  <a:gd name="T30" fmla="*/ 644 w 1802"/>
                  <a:gd name="T31" fmla="*/ 10 h 216"/>
                  <a:gd name="T32" fmla="*/ 519 w 1802"/>
                  <a:gd name="T33" fmla="*/ 5 h 216"/>
                  <a:gd name="T34" fmla="*/ 404 w 1802"/>
                  <a:gd name="T35" fmla="*/ 10 h 216"/>
                  <a:gd name="T36" fmla="*/ 346 w 1802"/>
                  <a:gd name="T37" fmla="*/ 15 h 216"/>
                  <a:gd name="T38" fmla="*/ 288 w 1802"/>
                  <a:gd name="T39" fmla="*/ 24 h 216"/>
                  <a:gd name="T40" fmla="*/ 235 w 1802"/>
                  <a:gd name="T41" fmla="*/ 39 h 216"/>
                  <a:gd name="T42" fmla="*/ 183 w 1802"/>
                  <a:gd name="T43" fmla="*/ 58 h 216"/>
                  <a:gd name="T44" fmla="*/ 130 w 1802"/>
                  <a:gd name="T45" fmla="*/ 77 h 216"/>
                  <a:gd name="T46" fmla="*/ 82 w 1802"/>
                  <a:gd name="T47" fmla="*/ 106 h 216"/>
                  <a:gd name="T48" fmla="*/ 38 w 1802"/>
                  <a:gd name="T49" fmla="*/ 135 h 216"/>
                  <a:gd name="T50" fmla="*/ 0 w 1802"/>
                  <a:gd name="T51" fmla="*/ 173 h 216"/>
                  <a:gd name="T52" fmla="*/ 38 w 1802"/>
                  <a:gd name="T53" fmla="*/ 216 h 216"/>
                  <a:gd name="T54" fmla="*/ 77 w 1802"/>
                  <a:gd name="T55" fmla="*/ 183 h 216"/>
                  <a:gd name="T56" fmla="*/ 115 w 1802"/>
                  <a:gd name="T57" fmla="*/ 154 h 216"/>
                  <a:gd name="T58" fmla="*/ 159 w 1802"/>
                  <a:gd name="T59" fmla="*/ 130 h 216"/>
                  <a:gd name="T60" fmla="*/ 202 w 1802"/>
                  <a:gd name="T61" fmla="*/ 111 h 216"/>
                  <a:gd name="T62" fmla="*/ 250 w 1802"/>
                  <a:gd name="T63" fmla="*/ 96 h 216"/>
                  <a:gd name="T64" fmla="*/ 298 w 1802"/>
                  <a:gd name="T65" fmla="*/ 82 h 216"/>
                  <a:gd name="T66" fmla="*/ 351 w 1802"/>
                  <a:gd name="T67" fmla="*/ 77 h 216"/>
                  <a:gd name="T68" fmla="*/ 404 w 1802"/>
                  <a:gd name="T69" fmla="*/ 67 h 216"/>
                  <a:gd name="T70" fmla="*/ 519 w 1802"/>
                  <a:gd name="T71" fmla="*/ 63 h 216"/>
                  <a:gd name="T72" fmla="*/ 639 w 1802"/>
                  <a:gd name="T73" fmla="*/ 67 h 216"/>
                  <a:gd name="T74" fmla="*/ 764 w 1802"/>
                  <a:gd name="T75" fmla="*/ 82 h 216"/>
                  <a:gd name="T76" fmla="*/ 894 w 1802"/>
                  <a:gd name="T77" fmla="*/ 96 h 216"/>
                  <a:gd name="T78" fmla="*/ 1019 w 1802"/>
                  <a:gd name="T79" fmla="*/ 111 h 216"/>
                  <a:gd name="T80" fmla="*/ 1144 w 1802"/>
                  <a:gd name="T81" fmla="*/ 130 h 216"/>
                  <a:gd name="T82" fmla="*/ 1268 w 1802"/>
                  <a:gd name="T83" fmla="*/ 139 h 216"/>
                  <a:gd name="T84" fmla="*/ 1384 w 1802"/>
                  <a:gd name="T85" fmla="*/ 149 h 216"/>
                  <a:gd name="T86" fmla="*/ 1441 w 1802"/>
                  <a:gd name="T87" fmla="*/ 149 h 216"/>
                  <a:gd name="T88" fmla="*/ 1499 w 1802"/>
                  <a:gd name="T89" fmla="*/ 144 h 216"/>
                  <a:gd name="T90" fmla="*/ 1552 w 1802"/>
                  <a:gd name="T91" fmla="*/ 139 h 216"/>
                  <a:gd name="T92" fmla="*/ 1605 w 1802"/>
                  <a:gd name="T93" fmla="*/ 130 h 216"/>
                  <a:gd name="T94" fmla="*/ 1653 w 1802"/>
                  <a:gd name="T95" fmla="*/ 120 h 216"/>
                  <a:gd name="T96" fmla="*/ 1701 w 1802"/>
                  <a:gd name="T97" fmla="*/ 101 h 216"/>
                  <a:gd name="T98" fmla="*/ 1744 w 1802"/>
                  <a:gd name="T99" fmla="*/ 82 h 216"/>
                  <a:gd name="T100" fmla="*/ 1787 w 1802"/>
                  <a:gd name="T101" fmla="*/ 58 h 216"/>
                  <a:gd name="T102" fmla="*/ 1744 w 1802"/>
                  <a:gd name="T103" fmla="*/ 15 h 216"/>
                  <a:gd name="T104" fmla="*/ 1787 w 1802"/>
                  <a:gd name="T105" fmla="*/ 58 h 216"/>
                  <a:gd name="T106" fmla="*/ 1797 w 1802"/>
                  <a:gd name="T107" fmla="*/ 48 h 216"/>
                  <a:gd name="T108" fmla="*/ 1802 w 1802"/>
                  <a:gd name="T109" fmla="*/ 39 h 216"/>
                  <a:gd name="T110" fmla="*/ 1797 w 1802"/>
                  <a:gd name="T111" fmla="*/ 24 h 216"/>
                  <a:gd name="T112" fmla="*/ 1792 w 1802"/>
                  <a:gd name="T113" fmla="*/ 15 h 216"/>
                  <a:gd name="T114" fmla="*/ 1787 w 1802"/>
                  <a:gd name="T115" fmla="*/ 10 h 216"/>
                  <a:gd name="T116" fmla="*/ 1778 w 1802"/>
                  <a:gd name="T117" fmla="*/ 5 h 216"/>
                  <a:gd name="T118" fmla="*/ 1763 w 1802"/>
                  <a:gd name="T119" fmla="*/ 0 h 216"/>
                  <a:gd name="T120" fmla="*/ 1754 w 1802"/>
                  <a:gd name="T121" fmla="*/ 10 h 216"/>
                  <a:gd name="T122" fmla="*/ 1792 w 1802"/>
                  <a:gd name="T123" fmla="*/ 48 h 21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02"/>
                  <a:gd name="T187" fmla="*/ 0 h 216"/>
                  <a:gd name="T188" fmla="*/ 1802 w 1802"/>
                  <a:gd name="T189" fmla="*/ 216 h 21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02" h="216">
                    <a:moveTo>
                      <a:pt x="1792" y="48"/>
                    </a:moveTo>
                    <a:lnTo>
                      <a:pt x="1754" y="10"/>
                    </a:lnTo>
                    <a:lnTo>
                      <a:pt x="1715" y="29"/>
                    </a:lnTo>
                    <a:lnTo>
                      <a:pt x="1677" y="48"/>
                    </a:lnTo>
                    <a:lnTo>
                      <a:pt x="1638" y="63"/>
                    </a:lnTo>
                    <a:lnTo>
                      <a:pt x="1590" y="72"/>
                    </a:lnTo>
                    <a:lnTo>
                      <a:pt x="1542" y="82"/>
                    </a:lnTo>
                    <a:lnTo>
                      <a:pt x="1494" y="87"/>
                    </a:lnTo>
                    <a:lnTo>
                      <a:pt x="1441" y="87"/>
                    </a:lnTo>
                    <a:lnTo>
                      <a:pt x="1389" y="87"/>
                    </a:lnTo>
                    <a:lnTo>
                      <a:pt x="1273" y="82"/>
                    </a:lnTo>
                    <a:lnTo>
                      <a:pt x="1148" y="67"/>
                    </a:lnTo>
                    <a:lnTo>
                      <a:pt x="1028" y="53"/>
                    </a:lnTo>
                    <a:lnTo>
                      <a:pt x="899" y="39"/>
                    </a:lnTo>
                    <a:lnTo>
                      <a:pt x="774" y="19"/>
                    </a:lnTo>
                    <a:lnTo>
                      <a:pt x="644" y="10"/>
                    </a:lnTo>
                    <a:lnTo>
                      <a:pt x="519" y="5"/>
                    </a:lnTo>
                    <a:lnTo>
                      <a:pt x="404" y="10"/>
                    </a:lnTo>
                    <a:lnTo>
                      <a:pt x="346" y="15"/>
                    </a:lnTo>
                    <a:lnTo>
                      <a:pt x="288" y="24"/>
                    </a:lnTo>
                    <a:lnTo>
                      <a:pt x="235" y="39"/>
                    </a:lnTo>
                    <a:lnTo>
                      <a:pt x="183" y="58"/>
                    </a:lnTo>
                    <a:lnTo>
                      <a:pt x="130" y="77"/>
                    </a:lnTo>
                    <a:lnTo>
                      <a:pt x="82" y="106"/>
                    </a:lnTo>
                    <a:lnTo>
                      <a:pt x="38" y="135"/>
                    </a:lnTo>
                    <a:lnTo>
                      <a:pt x="0" y="173"/>
                    </a:lnTo>
                    <a:lnTo>
                      <a:pt x="38" y="216"/>
                    </a:lnTo>
                    <a:lnTo>
                      <a:pt x="77" y="183"/>
                    </a:lnTo>
                    <a:lnTo>
                      <a:pt x="115" y="154"/>
                    </a:lnTo>
                    <a:lnTo>
                      <a:pt x="159" y="130"/>
                    </a:lnTo>
                    <a:lnTo>
                      <a:pt x="202" y="111"/>
                    </a:lnTo>
                    <a:lnTo>
                      <a:pt x="250" y="96"/>
                    </a:lnTo>
                    <a:lnTo>
                      <a:pt x="298" y="82"/>
                    </a:lnTo>
                    <a:lnTo>
                      <a:pt x="351" y="77"/>
                    </a:lnTo>
                    <a:lnTo>
                      <a:pt x="404" y="67"/>
                    </a:lnTo>
                    <a:lnTo>
                      <a:pt x="519" y="63"/>
                    </a:lnTo>
                    <a:lnTo>
                      <a:pt x="639" y="67"/>
                    </a:lnTo>
                    <a:lnTo>
                      <a:pt x="764" y="82"/>
                    </a:lnTo>
                    <a:lnTo>
                      <a:pt x="894" y="96"/>
                    </a:lnTo>
                    <a:lnTo>
                      <a:pt x="1019" y="111"/>
                    </a:lnTo>
                    <a:lnTo>
                      <a:pt x="1144" y="130"/>
                    </a:lnTo>
                    <a:lnTo>
                      <a:pt x="1268" y="139"/>
                    </a:lnTo>
                    <a:lnTo>
                      <a:pt x="1384" y="149"/>
                    </a:lnTo>
                    <a:lnTo>
                      <a:pt x="1441" y="149"/>
                    </a:lnTo>
                    <a:lnTo>
                      <a:pt x="1499" y="144"/>
                    </a:lnTo>
                    <a:lnTo>
                      <a:pt x="1552" y="139"/>
                    </a:lnTo>
                    <a:lnTo>
                      <a:pt x="1605" y="130"/>
                    </a:lnTo>
                    <a:lnTo>
                      <a:pt x="1653" y="120"/>
                    </a:lnTo>
                    <a:lnTo>
                      <a:pt x="1701" y="101"/>
                    </a:lnTo>
                    <a:lnTo>
                      <a:pt x="1744" y="82"/>
                    </a:lnTo>
                    <a:lnTo>
                      <a:pt x="1787" y="58"/>
                    </a:lnTo>
                    <a:lnTo>
                      <a:pt x="1744" y="15"/>
                    </a:lnTo>
                    <a:lnTo>
                      <a:pt x="1787" y="58"/>
                    </a:lnTo>
                    <a:lnTo>
                      <a:pt x="1797" y="48"/>
                    </a:lnTo>
                    <a:lnTo>
                      <a:pt x="1802" y="39"/>
                    </a:lnTo>
                    <a:lnTo>
                      <a:pt x="1797" y="24"/>
                    </a:lnTo>
                    <a:lnTo>
                      <a:pt x="1792" y="15"/>
                    </a:lnTo>
                    <a:lnTo>
                      <a:pt x="1787" y="10"/>
                    </a:lnTo>
                    <a:lnTo>
                      <a:pt x="1778" y="5"/>
                    </a:lnTo>
                    <a:lnTo>
                      <a:pt x="1763" y="0"/>
                    </a:lnTo>
                    <a:lnTo>
                      <a:pt x="1754" y="10"/>
                    </a:lnTo>
                    <a:lnTo>
                      <a:pt x="1792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Freeform 57">
                <a:extLst>
                  <a:ext uri="{FF2B5EF4-FFF2-40B4-BE49-F238E27FC236}">
                    <a16:creationId xmlns:a16="http://schemas.microsoft.com/office/drawing/2014/main" id="{4A2A7A6D-B5B6-F09B-FD18-CC7F8C276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5618"/>
                <a:ext cx="788" cy="412"/>
              </a:xfrm>
              <a:custGeom>
                <a:avLst/>
                <a:gdLst>
                  <a:gd name="T0" fmla="*/ 39 w 788"/>
                  <a:gd name="T1" fmla="*/ 355 h 412"/>
                  <a:gd name="T2" fmla="*/ 34 w 788"/>
                  <a:gd name="T3" fmla="*/ 412 h 412"/>
                  <a:gd name="T4" fmla="*/ 106 w 788"/>
                  <a:gd name="T5" fmla="*/ 398 h 412"/>
                  <a:gd name="T6" fmla="*/ 188 w 788"/>
                  <a:gd name="T7" fmla="*/ 384 h 412"/>
                  <a:gd name="T8" fmla="*/ 279 w 788"/>
                  <a:gd name="T9" fmla="*/ 364 h 412"/>
                  <a:gd name="T10" fmla="*/ 380 w 788"/>
                  <a:gd name="T11" fmla="*/ 340 h 412"/>
                  <a:gd name="T12" fmla="*/ 433 w 788"/>
                  <a:gd name="T13" fmla="*/ 321 h 412"/>
                  <a:gd name="T14" fmla="*/ 485 w 788"/>
                  <a:gd name="T15" fmla="*/ 297 h 412"/>
                  <a:gd name="T16" fmla="*/ 538 w 788"/>
                  <a:gd name="T17" fmla="*/ 268 h 412"/>
                  <a:gd name="T18" fmla="*/ 591 w 788"/>
                  <a:gd name="T19" fmla="*/ 235 h 412"/>
                  <a:gd name="T20" fmla="*/ 639 w 788"/>
                  <a:gd name="T21" fmla="*/ 196 h 412"/>
                  <a:gd name="T22" fmla="*/ 692 w 788"/>
                  <a:gd name="T23" fmla="*/ 148 h 412"/>
                  <a:gd name="T24" fmla="*/ 740 w 788"/>
                  <a:gd name="T25" fmla="*/ 96 h 412"/>
                  <a:gd name="T26" fmla="*/ 788 w 788"/>
                  <a:gd name="T27" fmla="*/ 33 h 412"/>
                  <a:gd name="T28" fmla="*/ 740 w 788"/>
                  <a:gd name="T29" fmla="*/ 0 h 412"/>
                  <a:gd name="T30" fmla="*/ 697 w 788"/>
                  <a:gd name="T31" fmla="*/ 57 h 412"/>
                  <a:gd name="T32" fmla="*/ 649 w 788"/>
                  <a:gd name="T33" fmla="*/ 110 h 412"/>
                  <a:gd name="T34" fmla="*/ 601 w 788"/>
                  <a:gd name="T35" fmla="*/ 153 h 412"/>
                  <a:gd name="T36" fmla="*/ 558 w 788"/>
                  <a:gd name="T37" fmla="*/ 187 h 412"/>
                  <a:gd name="T38" fmla="*/ 505 w 788"/>
                  <a:gd name="T39" fmla="*/ 220 h 412"/>
                  <a:gd name="T40" fmla="*/ 457 w 788"/>
                  <a:gd name="T41" fmla="*/ 244 h 412"/>
                  <a:gd name="T42" fmla="*/ 409 w 788"/>
                  <a:gd name="T43" fmla="*/ 264 h 412"/>
                  <a:gd name="T44" fmla="*/ 361 w 788"/>
                  <a:gd name="T45" fmla="*/ 283 h 412"/>
                  <a:gd name="T46" fmla="*/ 264 w 788"/>
                  <a:gd name="T47" fmla="*/ 307 h 412"/>
                  <a:gd name="T48" fmla="*/ 178 w 788"/>
                  <a:gd name="T49" fmla="*/ 326 h 412"/>
                  <a:gd name="T50" fmla="*/ 91 w 788"/>
                  <a:gd name="T51" fmla="*/ 340 h 412"/>
                  <a:gd name="T52" fmla="*/ 19 w 788"/>
                  <a:gd name="T53" fmla="*/ 355 h 412"/>
                  <a:gd name="T54" fmla="*/ 19 w 788"/>
                  <a:gd name="T55" fmla="*/ 412 h 412"/>
                  <a:gd name="T56" fmla="*/ 19 w 788"/>
                  <a:gd name="T57" fmla="*/ 355 h 412"/>
                  <a:gd name="T58" fmla="*/ 10 w 788"/>
                  <a:gd name="T59" fmla="*/ 360 h 412"/>
                  <a:gd name="T60" fmla="*/ 0 w 788"/>
                  <a:gd name="T61" fmla="*/ 369 h 412"/>
                  <a:gd name="T62" fmla="*/ 0 w 788"/>
                  <a:gd name="T63" fmla="*/ 379 h 412"/>
                  <a:gd name="T64" fmla="*/ 0 w 788"/>
                  <a:gd name="T65" fmla="*/ 393 h 412"/>
                  <a:gd name="T66" fmla="*/ 5 w 788"/>
                  <a:gd name="T67" fmla="*/ 403 h 412"/>
                  <a:gd name="T68" fmla="*/ 10 w 788"/>
                  <a:gd name="T69" fmla="*/ 408 h 412"/>
                  <a:gd name="T70" fmla="*/ 24 w 788"/>
                  <a:gd name="T71" fmla="*/ 412 h 412"/>
                  <a:gd name="T72" fmla="*/ 34 w 788"/>
                  <a:gd name="T73" fmla="*/ 412 h 412"/>
                  <a:gd name="T74" fmla="*/ 39 w 788"/>
                  <a:gd name="T75" fmla="*/ 355 h 4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88"/>
                  <a:gd name="T115" fmla="*/ 0 h 412"/>
                  <a:gd name="T116" fmla="*/ 788 w 788"/>
                  <a:gd name="T117" fmla="*/ 412 h 41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88" h="412">
                    <a:moveTo>
                      <a:pt x="39" y="355"/>
                    </a:moveTo>
                    <a:lnTo>
                      <a:pt x="34" y="412"/>
                    </a:lnTo>
                    <a:lnTo>
                      <a:pt x="106" y="398"/>
                    </a:lnTo>
                    <a:lnTo>
                      <a:pt x="188" y="384"/>
                    </a:lnTo>
                    <a:lnTo>
                      <a:pt x="279" y="364"/>
                    </a:lnTo>
                    <a:lnTo>
                      <a:pt x="380" y="340"/>
                    </a:lnTo>
                    <a:lnTo>
                      <a:pt x="433" y="321"/>
                    </a:lnTo>
                    <a:lnTo>
                      <a:pt x="485" y="297"/>
                    </a:lnTo>
                    <a:lnTo>
                      <a:pt x="538" y="268"/>
                    </a:lnTo>
                    <a:lnTo>
                      <a:pt x="591" y="235"/>
                    </a:lnTo>
                    <a:lnTo>
                      <a:pt x="639" y="196"/>
                    </a:lnTo>
                    <a:lnTo>
                      <a:pt x="692" y="148"/>
                    </a:lnTo>
                    <a:lnTo>
                      <a:pt x="740" y="96"/>
                    </a:lnTo>
                    <a:lnTo>
                      <a:pt x="788" y="33"/>
                    </a:lnTo>
                    <a:lnTo>
                      <a:pt x="740" y="0"/>
                    </a:lnTo>
                    <a:lnTo>
                      <a:pt x="697" y="57"/>
                    </a:lnTo>
                    <a:lnTo>
                      <a:pt x="649" y="110"/>
                    </a:lnTo>
                    <a:lnTo>
                      <a:pt x="601" y="153"/>
                    </a:lnTo>
                    <a:lnTo>
                      <a:pt x="558" y="187"/>
                    </a:lnTo>
                    <a:lnTo>
                      <a:pt x="505" y="220"/>
                    </a:lnTo>
                    <a:lnTo>
                      <a:pt x="457" y="244"/>
                    </a:lnTo>
                    <a:lnTo>
                      <a:pt x="409" y="264"/>
                    </a:lnTo>
                    <a:lnTo>
                      <a:pt x="361" y="283"/>
                    </a:lnTo>
                    <a:lnTo>
                      <a:pt x="264" y="307"/>
                    </a:lnTo>
                    <a:lnTo>
                      <a:pt x="178" y="326"/>
                    </a:lnTo>
                    <a:lnTo>
                      <a:pt x="91" y="340"/>
                    </a:lnTo>
                    <a:lnTo>
                      <a:pt x="19" y="355"/>
                    </a:lnTo>
                    <a:lnTo>
                      <a:pt x="19" y="412"/>
                    </a:lnTo>
                    <a:lnTo>
                      <a:pt x="19" y="355"/>
                    </a:lnTo>
                    <a:lnTo>
                      <a:pt x="10" y="360"/>
                    </a:lnTo>
                    <a:lnTo>
                      <a:pt x="0" y="369"/>
                    </a:lnTo>
                    <a:lnTo>
                      <a:pt x="0" y="379"/>
                    </a:lnTo>
                    <a:lnTo>
                      <a:pt x="0" y="393"/>
                    </a:lnTo>
                    <a:lnTo>
                      <a:pt x="5" y="403"/>
                    </a:lnTo>
                    <a:lnTo>
                      <a:pt x="10" y="408"/>
                    </a:lnTo>
                    <a:lnTo>
                      <a:pt x="24" y="412"/>
                    </a:lnTo>
                    <a:lnTo>
                      <a:pt x="34" y="412"/>
                    </a:lnTo>
                    <a:lnTo>
                      <a:pt x="39" y="355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58">
                <a:extLst>
                  <a:ext uri="{FF2B5EF4-FFF2-40B4-BE49-F238E27FC236}">
                    <a16:creationId xmlns:a16="http://schemas.microsoft.com/office/drawing/2014/main" id="{607E01C6-CE76-F707-ED60-CC82C415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5973"/>
                <a:ext cx="683" cy="110"/>
              </a:xfrm>
              <a:custGeom>
                <a:avLst/>
                <a:gdLst>
                  <a:gd name="T0" fmla="*/ 678 w 683"/>
                  <a:gd name="T1" fmla="*/ 48 h 110"/>
                  <a:gd name="T2" fmla="*/ 649 w 683"/>
                  <a:gd name="T3" fmla="*/ 0 h 110"/>
                  <a:gd name="T4" fmla="*/ 543 w 683"/>
                  <a:gd name="T5" fmla="*/ 19 h 110"/>
                  <a:gd name="T6" fmla="*/ 457 w 683"/>
                  <a:gd name="T7" fmla="*/ 33 h 110"/>
                  <a:gd name="T8" fmla="*/ 380 w 683"/>
                  <a:gd name="T9" fmla="*/ 48 h 110"/>
                  <a:gd name="T10" fmla="*/ 318 w 683"/>
                  <a:gd name="T11" fmla="*/ 53 h 110"/>
                  <a:gd name="T12" fmla="*/ 250 w 683"/>
                  <a:gd name="T13" fmla="*/ 53 h 110"/>
                  <a:gd name="T14" fmla="*/ 183 w 683"/>
                  <a:gd name="T15" fmla="*/ 43 h 110"/>
                  <a:gd name="T16" fmla="*/ 106 w 683"/>
                  <a:gd name="T17" fmla="*/ 29 h 110"/>
                  <a:gd name="T18" fmla="*/ 20 w 683"/>
                  <a:gd name="T19" fmla="*/ 0 h 110"/>
                  <a:gd name="T20" fmla="*/ 0 w 683"/>
                  <a:gd name="T21" fmla="*/ 57 h 110"/>
                  <a:gd name="T22" fmla="*/ 92 w 683"/>
                  <a:gd name="T23" fmla="*/ 86 h 110"/>
                  <a:gd name="T24" fmla="*/ 173 w 683"/>
                  <a:gd name="T25" fmla="*/ 101 h 110"/>
                  <a:gd name="T26" fmla="*/ 245 w 683"/>
                  <a:gd name="T27" fmla="*/ 110 h 110"/>
                  <a:gd name="T28" fmla="*/ 318 w 683"/>
                  <a:gd name="T29" fmla="*/ 110 h 110"/>
                  <a:gd name="T30" fmla="*/ 390 w 683"/>
                  <a:gd name="T31" fmla="*/ 105 h 110"/>
                  <a:gd name="T32" fmla="*/ 466 w 683"/>
                  <a:gd name="T33" fmla="*/ 96 h 110"/>
                  <a:gd name="T34" fmla="*/ 553 w 683"/>
                  <a:gd name="T35" fmla="*/ 77 h 110"/>
                  <a:gd name="T36" fmla="*/ 659 w 683"/>
                  <a:gd name="T37" fmla="*/ 57 h 110"/>
                  <a:gd name="T38" fmla="*/ 630 w 683"/>
                  <a:gd name="T39" fmla="*/ 9 h 110"/>
                  <a:gd name="T40" fmla="*/ 659 w 683"/>
                  <a:gd name="T41" fmla="*/ 57 h 110"/>
                  <a:gd name="T42" fmla="*/ 673 w 683"/>
                  <a:gd name="T43" fmla="*/ 53 h 110"/>
                  <a:gd name="T44" fmla="*/ 683 w 683"/>
                  <a:gd name="T45" fmla="*/ 43 h 110"/>
                  <a:gd name="T46" fmla="*/ 683 w 683"/>
                  <a:gd name="T47" fmla="*/ 33 h 110"/>
                  <a:gd name="T48" fmla="*/ 683 w 683"/>
                  <a:gd name="T49" fmla="*/ 24 h 110"/>
                  <a:gd name="T50" fmla="*/ 683 w 683"/>
                  <a:gd name="T51" fmla="*/ 14 h 110"/>
                  <a:gd name="T52" fmla="*/ 673 w 683"/>
                  <a:gd name="T53" fmla="*/ 5 h 110"/>
                  <a:gd name="T54" fmla="*/ 663 w 683"/>
                  <a:gd name="T55" fmla="*/ 0 h 110"/>
                  <a:gd name="T56" fmla="*/ 649 w 683"/>
                  <a:gd name="T57" fmla="*/ 0 h 110"/>
                  <a:gd name="T58" fmla="*/ 678 w 683"/>
                  <a:gd name="T59" fmla="*/ 48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83"/>
                  <a:gd name="T91" fmla="*/ 0 h 110"/>
                  <a:gd name="T92" fmla="*/ 683 w 683"/>
                  <a:gd name="T93" fmla="*/ 110 h 11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83" h="110">
                    <a:moveTo>
                      <a:pt x="678" y="48"/>
                    </a:moveTo>
                    <a:lnTo>
                      <a:pt x="649" y="0"/>
                    </a:lnTo>
                    <a:lnTo>
                      <a:pt x="543" y="19"/>
                    </a:lnTo>
                    <a:lnTo>
                      <a:pt x="457" y="33"/>
                    </a:lnTo>
                    <a:lnTo>
                      <a:pt x="380" y="48"/>
                    </a:lnTo>
                    <a:lnTo>
                      <a:pt x="318" y="53"/>
                    </a:lnTo>
                    <a:lnTo>
                      <a:pt x="250" y="53"/>
                    </a:lnTo>
                    <a:lnTo>
                      <a:pt x="183" y="43"/>
                    </a:lnTo>
                    <a:lnTo>
                      <a:pt x="106" y="29"/>
                    </a:lnTo>
                    <a:lnTo>
                      <a:pt x="20" y="0"/>
                    </a:lnTo>
                    <a:lnTo>
                      <a:pt x="0" y="57"/>
                    </a:lnTo>
                    <a:lnTo>
                      <a:pt x="92" y="86"/>
                    </a:lnTo>
                    <a:lnTo>
                      <a:pt x="173" y="101"/>
                    </a:lnTo>
                    <a:lnTo>
                      <a:pt x="245" y="110"/>
                    </a:lnTo>
                    <a:lnTo>
                      <a:pt x="318" y="110"/>
                    </a:lnTo>
                    <a:lnTo>
                      <a:pt x="390" y="105"/>
                    </a:lnTo>
                    <a:lnTo>
                      <a:pt x="466" y="96"/>
                    </a:lnTo>
                    <a:lnTo>
                      <a:pt x="553" y="77"/>
                    </a:lnTo>
                    <a:lnTo>
                      <a:pt x="659" y="57"/>
                    </a:lnTo>
                    <a:lnTo>
                      <a:pt x="630" y="9"/>
                    </a:lnTo>
                    <a:lnTo>
                      <a:pt x="659" y="57"/>
                    </a:lnTo>
                    <a:lnTo>
                      <a:pt x="673" y="53"/>
                    </a:lnTo>
                    <a:lnTo>
                      <a:pt x="683" y="43"/>
                    </a:lnTo>
                    <a:lnTo>
                      <a:pt x="683" y="33"/>
                    </a:lnTo>
                    <a:lnTo>
                      <a:pt x="683" y="24"/>
                    </a:lnTo>
                    <a:lnTo>
                      <a:pt x="683" y="14"/>
                    </a:lnTo>
                    <a:lnTo>
                      <a:pt x="673" y="5"/>
                    </a:lnTo>
                    <a:lnTo>
                      <a:pt x="663" y="0"/>
                    </a:lnTo>
                    <a:lnTo>
                      <a:pt x="649" y="0"/>
                    </a:lnTo>
                    <a:lnTo>
                      <a:pt x="678" y="48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60421B63-A6E6-BE6F-BDD3-8FB029E86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5982"/>
                <a:ext cx="802" cy="385"/>
              </a:xfrm>
              <a:custGeom>
                <a:avLst/>
                <a:gdLst>
                  <a:gd name="T0" fmla="*/ 43 w 802"/>
                  <a:gd name="T1" fmla="*/ 327 h 385"/>
                  <a:gd name="T2" fmla="*/ 33 w 802"/>
                  <a:gd name="T3" fmla="*/ 385 h 385"/>
                  <a:gd name="T4" fmla="*/ 144 w 802"/>
                  <a:gd name="T5" fmla="*/ 380 h 385"/>
                  <a:gd name="T6" fmla="*/ 249 w 802"/>
                  <a:gd name="T7" fmla="*/ 370 h 385"/>
                  <a:gd name="T8" fmla="*/ 297 w 802"/>
                  <a:gd name="T9" fmla="*/ 361 h 385"/>
                  <a:gd name="T10" fmla="*/ 350 w 802"/>
                  <a:gd name="T11" fmla="*/ 351 h 385"/>
                  <a:gd name="T12" fmla="*/ 398 w 802"/>
                  <a:gd name="T13" fmla="*/ 337 h 385"/>
                  <a:gd name="T14" fmla="*/ 446 w 802"/>
                  <a:gd name="T15" fmla="*/ 322 h 385"/>
                  <a:gd name="T16" fmla="*/ 490 w 802"/>
                  <a:gd name="T17" fmla="*/ 303 h 385"/>
                  <a:gd name="T18" fmla="*/ 538 w 802"/>
                  <a:gd name="T19" fmla="*/ 279 h 385"/>
                  <a:gd name="T20" fmla="*/ 581 w 802"/>
                  <a:gd name="T21" fmla="*/ 250 h 385"/>
                  <a:gd name="T22" fmla="*/ 629 w 802"/>
                  <a:gd name="T23" fmla="*/ 217 h 385"/>
                  <a:gd name="T24" fmla="*/ 672 w 802"/>
                  <a:gd name="T25" fmla="*/ 183 h 385"/>
                  <a:gd name="T26" fmla="*/ 715 w 802"/>
                  <a:gd name="T27" fmla="*/ 140 h 385"/>
                  <a:gd name="T28" fmla="*/ 759 w 802"/>
                  <a:gd name="T29" fmla="*/ 92 h 385"/>
                  <a:gd name="T30" fmla="*/ 802 w 802"/>
                  <a:gd name="T31" fmla="*/ 39 h 385"/>
                  <a:gd name="T32" fmla="*/ 754 w 802"/>
                  <a:gd name="T33" fmla="*/ 0 h 385"/>
                  <a:gd name="T34" fmla="*/ 715 w 802"/>
                  <a:gd name="T35" fmla="*/ 53 h 385"/>
                  <a:gd name="T36" fmla="*/ 672 w 802"/>
                  <a:gd name="T37" fmla="*/ 96 h 385"/>
                  <a:gd name="T38" fmla="*/ 634 w 802"/>
                  <a:gd name="T39" fmla="*/ 135 h 385"/>
                  <a:gd name="T40" fmla="*/ 590 w 802"/>
                  <a:gd name="T41" fmla="*/ 168 h 385"/>
                  <a:gd name="T42" fmla="*/ 552 w 802"/>
                  <a:gd name="T43" fmla="*/ 202 h 385"/>
                  <a:gd name="T44" fmla="*/ 509 w 802"/>
                  <a:gd name="T45" fmla="*/ 226 h 385"/>
                  <a:gd name="T46" fmla="*/ 466 w 802"/>
                  <a:gd name="T47" fmla="*/ 245 h 385"/>
                  <a:gd name="T48" fmla="*/ 422 w 802"/>
                  <a:gd name="T49" fmla="*/ 265 h 385"/>
                  <a:gd name="T50" fmla="*/ 379 w 802"/>
                  <a:gd name="T51" fmla="*/ 279 h 385"/>
                  <a:gd name="T52" fmla="*/ 336 w 802"/>
                  <a:gd name="T53" fmla="*/ 293 h 385"/>
                  <a:gd name="T54" fmla="*/ 288 w 802"/>
                  <a:gd name="T55" fmla="*/ 303 h 385"/>
                  <a:gd name="T56" fmla="*/ 240 w 802"/>
                  <a:gd name="T57" fmla="*/ 308 h 385"/>
                  <a:gd name="T58" fmla="*/ 139 w 802"/>
                  <a:gd name="T59" fmla="*/ 317 h 385"/>
                  <a:gd name="T60" fmla="*/ 28 w 802"/>
                  <a:gd name="T61" fmla="*/ 327 h 385"/>
                  <a:gd name="T62" fmla="*/ 19 w 802"/>
                  <a:gd name="T63" fmla="*/ 385 h 385"/>
                  <a:gd name="T64" fmla="*/ 28 w 802"/>
                  <a:gd name="T65" fmla="*/ 327 h 385"/>
                  <a:gd name="T66" fmla="*/ 19 w 802"/>
                  <a:gd name="T67" fmla="*/ 327 h 385"/>
                  <a:gd name="T68" fmla="*/ 9 w 802"/>
                  <a:gd name="T69" fmla="*/ 337 h 385"/>
                  <a:gd name="T70" fmla="*/ 4 w 802"/>
                  <a:gd name="T71" fmla="*/ 346 h 385"/>
                  <a:gd name="T72" fmla="*/ 0 w 802"/>
                  <a:gd name="T73" fmla="*/ 356 h 385"/>
                  <a:gd name="T74" fmla="*/ 4 w 802"/>
                  <a:gd name="T75" fmla="*/ 365 h 385"/>
                  <a:gd name="T76" fmla="*/ 9 w 802"/>
                  <a:gd name="T77" fmla="*/ 375 h 385"/>
                  <a:gd name="T78" fmla="*/ 19 w 802"/>
                  <a:gd name="T79" fmla="*/ 385 h 385"/>
                  <a:gd name="T80" fmla="*/ 33 w 802"/>
                  <a:gd name="T81" fmla="*/ 385 h 385"/>
                  <a:gd name="T82" fmla="*/ 43 w 802"/>
                  <a:gd name="T83" fmla="*/ 327 h 38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02"/>
                  <a:gd name="T127" fmla="*/ 0 h 385"/>
                  <a:gd name="T128" fmla="*/ 802 w 802"/>
                  <a:gd name="T129" fmla="*/ 385 h 38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02" h="385">
                    <a:moveTo>
                      <a:pt x="43" y="327"/>
                    </a:moveTo>
                    <a:lnTo>
                      <a:pt x="33" y="385"/>
                    </a:lnTo>
                    <a:lnTo>
                      <a:pt x="144" y="380"/>
                    </a:lnTo>
                    <a:lnTo>
                      <a:pt x="249" y="370"/>
                    </a:lnTo>
                    <a:lnTo>
                      <a:pt x="297" y="361"/>
                    </a:lnTo>
                    <a:lnTo>
                      <a:pt x="350" y="351"/>
                    </a:lnTo>
                    <a:lnTo>
                      <a:pt x="398" y="337"/>
                    </a:lnTo>
                    <a:lnTo>
                      <a:pt x="446" y="322"/>
                    </a:lnTo>
                    <a:lnTo>
                      <a:pt x="490" y="303"/>
                    </a:lnTo>
                    <a:lnTo>
                      <a:pt x="538" y="279"/>
                    </a:lnTo>
                    <a:lnTo>
                      <a:pt x="581" y="250"/>
                    </a:lnTo>
                    <a:lnTo>
                      <a:pt x="629" y="217"/>
                    </a:lnTo>
                    <a:lnTo>
                      <a:pt x="672" y="183"/>
                    </a:lnTo>
                    <a:lnTo>
                      <a:pt x="715" y="140"/>
                    </a:lnTo>
                    <a:lnTo>
                      <a:pt x="759" y="92"/>
                    </a:lnTo>
                    <a:lnTo>
                      <a:pt x="802" y="39"/>
                    </a:lnTo>
                    <a:lnTo>
                      <a:pt x="754" y="0"/>
                    </a:lnTo>
                    <a:lnTo>
                      <a:pt x="715" y="53"/>
                    </a:lnTo>
                    <a:lnTo>
                      <a:pt x="672" y="96"/>
                    </a:lnTo>
                    <a:lnTo>
                      <a:pt x="634" y="135"/>
                    </a:lnTo>
                    <a:lnTo>
                      <a:pt x="590" y="168"/>
                    </a:lnTo>
                    <a:lnTo>
                      <a:pt x="552" y="202"/>
                    </a:lnTo>
                    <a:lnTo>
                      <a:pt x="509" y="226"/>
                    </a:lnTo>
                    <a:lnTo>
                      <a:pt x="466" y="245"/>
                    </a:lnTo>
                    <a:lnTo>
                      <a:pt x="422" y="265"/>
                    </a:lnTo>
                    <a:lnTo>
                      <a:pt x="379" y="279"/>
                    </a:lnTo>
                    <a:lnTo>
                      <a:pt x="336" y="293"/>
                    </a:lnTo>
                    <a:lnTo>
                      <a:pt x="288" y="303"/>
                    </a:lnTo>
                    <a:lnTo>
                      <a:pt x="240" y="308"/>
                    </a:lnTo>
                    <a:lnTo>
                      <a:pt x="139" y="317"/>
                    </a:lnTo>
                    <a:lnTo>
                      <a:pt x="28" y="327"/>
                    </a:lnTo>
                    <a:lnTo>
                      <a:pt x="19" y="385"/>
                    </a:lnTo>
                    <a:lnTo>
                      <a:pt x="28" y="327"/>
                    </a:lnTo>
                    <a:lnTo>
                      <a:pt x="19" y="327"/>
                    </a:lnTo>
                    <a:lnTo>
                      <a:pt x="9" y="337"/>
                    </a:lnTo>
                    <a:lnTo>
                      <a:pt x="4" y="346"/>
                    </a:lnTo>
                    <a:lnTo>
                      <a:pt x="0" y="356"/>
                    </a:lnTo>
                    <a:lnTo>
                      <a:pt x="4" y="365"/>
                    </a:lnTo>
                    <a:lnTo>
                      <a:pt x="9" y="375"/>
                    </a:lnTo>
                    <a:lnTo>
                      <a:pt x="19" y="385"/>
                    </a:lnTo>
                    <a:lnTo>
                      <a:pt x="33" y="385"/>
                    </a:lnTo>
                    <a:lnTo>
                      <a:pt x="43" y="327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93F5EB59-B6DD-F691-3E96-62DA71A7B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6309"/>
                <a:ext cx="648" cy="125"/>
              </a:xfrm>
              <a:custGeom>
                <a:avLst/>
                <a:gdLst>
                  <a:gd name="T0" fmla="*/ 639 w 648"/>
                  <a:gd name="T1" fmla="*/ 91 h 125"/>
                  <a:gd name="T2" fmla="*/ 615 w 648"/>
                  <a:gd name="T3" fmla="*/ 38 h 125"/>
                  <a:gd name="T4" fmla="*/ 523 w 648"/>
                  <a:gd name="T5" fmla="*/ 53 h 125"/>
                  <a:gd name="T6" fmla="*/ 442 w 648"/>
                  <a:gd name="T7" fmla="*/ 62 h 125"/>
                  <a:gd name="T8" fmla="*/ 365 w 648"/>
                  <a:gd name="T9" fmla="*/ 67 h 125"/>
                  <a:gd name="T10" fmla="*/ 288 w 648"/>
                  <a:gd name="T11" fmla="*/ 62 h 125"/>
                  <a:gd name="T12" fmla="*/ 221 w 648"/>
                  <a:gd name="T13" fmla="*/ 58 h 125"/>
                  <a:gd name="T14" fmla="*/ 153 w 648"/>
                  <a:gd name="T15" fmla="*/ 43 h 125"/>
                  <a:gd name="T16" fmla="*/ 86 w 648"/>
                  <a:gd name="T17" fmla="*/ 29 h 125"/>
                  <a:gd name="T18" fmla="*/ 24 w 648"/>
                  <a:gd name="T19" fmla="*/ 0 h 125"/>
                  <a:gd name="T20" fmla="*/ 0 w 648"/>
                  <a:gd name="T21" fmla="*/ 58 h 125"/>
                  <a:gd name="T22" fmla="*/ 67 w 648"/>
                  <a:gd name="T23" fmla="*/ 82 h 125"/>
                  <a:gd name="T24" fmla="*/ 139 w 648"/>
                  <a:gd name="T25" fmla="*/ 106 h 125"/>
                  <a:gd name="T26" fmla="*/ 211 w 648"/>
                  <a:gd name="T27" fmla="*/ 115 h 125"/>
                  <a:gd name="T28" fmla="*/ 288 w 648"/>
                  <a:gd name="T29" fmla="*/ 125 h 125"/>
                  <a:gd name="T30" fmla="*/ 365 w 648"/>
                  <a:gd name="T31" fmla="*/ 125 h 125"/>
                  <a:gd name="T32" fmla="*/ 447 w 648"/>
                  <a:gd name="T33" fmla="*/ 120 h 125"/>
                  <a:gd name="T34" fmla="*/ 533 w 648"/>
                  <a:gd name="T35" fmla="*/ 110 h 125"/>
                  <a:gd name="T36" fmla="*/ 624 w 648"/>
                  <a:gd name="T37" fmla="*/ 101 h 125"/>
                  <a:gd name="T38" fmla="*/ 596 w 648"/>
                  <a:gd name="T39" fmla="*/ 48 h 125"/>
                  <a:gd name="T40" fmla="*/ 624 w 648"/>
                  <a:gd name="T41" fmla="*/ 101 h 125"/>
                  <a:gd name="T42" fmla="*/ 634 w 648"/>
                  <a:gd name="T43" fmla="*/ 96 h 125"/>
                  <a:gd name="T44" fmla="*/ 644 w 648"/>
                  <a:gd name="T45" fmla="*/ 86 h 125"/>
                  <a:gd name="T46" fmla="*/ 648 w 648"/>
                  <a:gd name="T47" fmla="*/ 77 h 125"/>
                  <a:gd name="T48" fmla="*/ 648 w 648"/>
                  <a:gd name="T49" fmla="*/ 62 h 125"/>
                  <a:gd name="T50" fmla="*/ 644 w 648"/>
                  <a:gd name="T51" fmla="*/ 53 h 125"/>
                  <a:gd name="T52" fmla="*/ 634 w 648"/>
                  <a:gd name="T53" fmla="*/ 43 h 125"/>
                  <a:gd name="T54" fmla="*/ 624 w 648"/>
                  <a:gd name="T55" fmla="*/ 38 h 125"/>
                  <a:gd name="T56" fmla="*/ 615 w 648"/>
                  <a:gd name="T57" fmla="*/ 38 h 125"/>
                  <a:gd name="T58" fmla="*/ 639 w 648"/>
                  <a:gd name="T59" fmla="*/ 91 h 12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48"/>
                  <a:gd name="T91" fmla="*/ 0 h 125"/>
                  <a:gd name="T92" fmla="*/ 648 w 648"/>
                  <a:gd name="T93" fmla="*/ 125 h 12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48" h="125">
                    <a:moveTo>
                      <a:pt x="639" y="91"/>
                    </a:moveTo>
                    <a:lnTo>
                      <a:pt x="615" y="38"/>
                    </a:lnTo>
                    <a:lnTo>
                      <a:pt x="523" y="53"/>
                    </a:lnTo>
                    <a:lnTo>
                      <a:pt x="442" y="62"/>
                    </a:lnTo>
                    <a:lnTo>
                      <a:pt x="365" y="67"/>
                    </a:lnTo>
                    <a:lnTo>
                      <a:pt x="288" y="62"/>
                    </a:lnTo>
                    <a:lnTo>
                      <a:pt x="221" y="58"/>
                    </a:lnTo>
                    <a:lnTo>
                      <a:pt x="153" y="43"/>
                    </a:lnTo>
                    <a:lnTo>
                      <a:pt x="86" y="29"/>
                    </a:lnTo>
                    <a:lnTo>
                      <a:pt x="24" y="0"/>
                    </a:lnTo>
                    <a:lnTo>
                      <a:pt x="0" y="58"/>
                    </a:lnTo>
                    <a:lnTo>
                      <a:pt x="67" y="82"/>
                    </a:lnTo>
                    <a:lnTo>
                      <a:pt x="139" y="106"/>
                    </a:lnTo>
                    <a:lnTo>
                      <a:pt x="211" y="115"/>
                    </a:lnTo>
                    <a:lnTo>
                      <a:pt x="288" y="125"/>
                    </a:lnTo>
                    <a:lnTo>
                      <a:pt x="365" y="125"/>
                    </a:lnTo>
                    <a:lnTo>
                      <a:pt x="447" y="120"/>
                    </a:lnTo>
                    <a:lnTo>
                      <a:pt x="533" y="110"/>
                    </a:lnTo>
                    <a:lnTo>
                      <a:pt x="624" y="101"/>
                    </a:lnTo>
                    <a:lnTo>
                      <a:pt x="596" y="48"/>
                    </a:lnTo>
                    <a:lnTo>
                      <a:pt x="624" y="101"/>
                    </a:lnTo>
                    <a:lnTo>
                      <a:pt x="634" y="96"/>
                    </a:lnTo>
                    <a:lnTo>
                      <a:pt x="644" y="86"/>
                    </a:lnTo>
                    <a:lnTo>
                      <a:pt x="648" y="77"/>
                    </a:lnTo>
                    <a:lnTo>
                      <a:pt x="648" y="62"/>
                    </a:lnTo>
                    <a:lnTo>
                      <a:pt x="644" y="53"/>
                    </a:lnTo>
                    <a:lnTo>
                      <a:pt x="634" y="43"/>
                    </a:lnTo>
                    <a:lnTo>
                      <a:pt x="624" y="38"/>
                    </a:lnTo>
                    <a:lnTo>
                      <a:pt x="615" y="38"/>
                    </a:lnTo>
                    <a:lnTo>
                      <a:pt x="639" y="9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8" name="Рисунок 57">
              <a:extLst>
                <a:ext uri="{FF2B5EF4-FFF2-40B4-BE49-F238E27FC236}">
                  <a16:creationId xmlns:a16="http://schemas.microsoft.com/office/drawing/2014/main" id="{2184F4D8-BED4-D829-76AF-8D4B1ADF6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61978"/>
              <a:ext cx="1265613" cy="6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Прямая соединительная линия 58">
              <a:extLst>
                <a:ext uri="{FF2B5EF4-FFF2-40B4-BE49-F238E27FC236}">
                  <a16:creationId xmlns:a16="http://schemas.microsoft.com/office/drawing/2014/main" id="{8224D1A2-67BD-888F-C8FC-4901683F75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112" y="953520"/>
              <a:ext cx="8862888" cy="0"/>
            </a:xfrm>
            <a:prstGeom prst="lin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F38C82A-F198-1037-D349-7A5ED025C7A4}"/>
                </a:ext>
              </a:extLst>
            </p:cNvPr>
            <p:cNvSpPr/>
            <p:nvPr/>
          </p:nvSpPr>
          <p:spPr>
            <a:xfrm>
              <a:off x="1466521" y="141070"/>
              <a:ext cx="1933261" cy="218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ru-RU" sz="1100" kern="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8BD6C5B-40C0-64A9-DAEE-C584456C056D}"/>
              </a:ext>
            </a:extLst>
          </p:cNvPr>
          <p:cNvSpPr txBox="1"/>
          <p:nvPr/>
        </p:nvSpPr>
        <p:spPr>
          <a:xfrm>
            <a:off x="2673513" y="1283508"/>
            <a:ext cx="6797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/>
              <a:t>Установка и использование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B7CD6-BEEE-A448-4624-1054DB7FEF5E}"/>
              </a:ext>
            </a:extLst>
          </p:cNvPr>
          <p:cNvSpPr txBox="1"/>
          <p:nvPr/>
        </p:nvSpPr>
        <p:spPr>
          <a:xfrm>
            <a:off x="544638" y="2024871"/>
            <a:ext cx="1059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IDE – </a:t>
            </a:r>
            <a:r>
              <a:rPr lang="en-US" b="0" i="0" dirty="0" err="1">
                <a:effectLst/>
                <a:latin typeface="-apple-system"/>
              </a:rPr>
              <a:t>IntellijIDEA</a:t>
            </a:r>
            <a:r>
              <a:rPr lang="en-US" dirty="0">
                <a:latin typeface="-apple-system"/>
              </a:rPr>
              <a:t>, Spring Tools, Visual Studio Code, Eclipse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JDK (Java Development Kit)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Apache Maven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75C1E11-4501-D137-8751-85367A3E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7" y="3011714"/>
            <a:ext cx="3192461" cy="23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220415-FE95-13E0-F4FB-8708BCC5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16" y="2909024"/>
            <a:ext cx="1993295" cy="19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24C22CC-B666-7333-6634-69715514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82" y="4304231"/>
            <a:ext cx="3891601" cy="222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50AF605-2231-0F59-FAA1-0FEAF10E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20" y="1911482"/>
            <a:ext cx="4730716" cy="23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00C64C-6820-AAF4-7B3F-9ABB3890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05" y="4502851"/>
            <a:ext cx="3810280" cy="214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89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411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Тема Office</vt:lpstr>
      <vt:lpstr>Spring Web-framework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Коротков Юрий Артемович</dc:creator>
  <cp:lastModifiedBy>Коротков Юрий Артемович</cp:lastModifiedBy>
  <cp:revision>2</cp:revision>
  <dcterms:created xsi:type="dcterms:W3CDTF">2023-10-01T13:22:32Z</dcterms:created>
  <dcterms:modified xsi:type="dcterms:W3CDTF">2023-10-01T13:51:27Z</dcterms:modified>
</cp:coreProperties>
</file>