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257F27-7032-4045-9E4E-4C37BE7EBDD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Game Freak Company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EFD15C-0493-4CB9-9309-54B3CE3E86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11/4/21 3:56:39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6" id="2" name="slide2">
            <a:extLst>
              <a:ext uri="{FF2B5EF4-FFF2-40B4-BE49-F238E27FC236}">
                <a16:creationId xmlns:a16="http://schemas.microsoft.com/office/drawing/2014/main" id="{284515F8-080D-449D-B6AE-BB2DDB1E94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7" id="3" name="slide3">
            <a:extLst>
              <a:ext uri="{FF2B5EF4-FFF2-40B4-BE49-F238E27FC236}">
                <a16:creationId xmlns:a16="http://schemas.microsoft.com/office/drawing/2014/main" id="{7923CC74-F2ED-4043-B765-F31E5C8183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4" name="slide4">
            <a:extLst>
              <a:ext uri="{FF2B5EF4-FFF2-40B4-BE49-F238E27FC236}">
                <a16:creationId xmlns:a16="http://schemas.microsoft.com/office/drawing/2014/main" id="{201BD041-CD22-4A21-A6FE-0033641D8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5" name="slide5">
            <a:extLst>
              <a:ext uri="{FF2B5EF4-FFF2-40B4-BE49-F238E27FC236}">
                <a16:creationId xmlns:a16="http://schemas.microsoft.com/office/drawing/2014/main" id="{141E31F4-02EF-4D54-9043-91F706E57D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6" name="slide6">
            <a:extLst>
              <a:ext uri="{FF2B5EF4-FFF2-40B4-BE49-F238E27FC236}">
                <a16:creationId xmlns:a16="http://schemas.microsoft.com/office/drawing/2014/main" id="{5BA641D8-0D0F-46B7-BDD8-D694EBEDDB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7" name="slide7">
            <a:extLst>
              <a:ext uri="{FF2B5EF4-FFF2-40B4-BE49-F238E27FC236}">
                <a16:creationId xmlns:a16="http://schemas.microsoft.com/office/drawing/2014/main" id="{37D0F23A-0345-46DF-BE32-60D42B5421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8" id="8" name="slide8">
            <a:extLst>
              <a:ext uri="{FF2B5EF4-FFF2-40B4-BE49-F238E27FC236}">
                <a16:creationId xmlns:a16="http://schemas.microsoft.com/office/drawing/2014/main" id="{9808B7A7-5B78-475A-B3DD-E4F0A3F4A4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9" id="9" name="slide9">
            <a:extLst>
              <a:ext uri="{FF2B5EF4-FFF2-40B4-BE49-F238E27FC236}">
                <a16:creationId xmlns:a16="http://schemas.microsoft.com/office/drawing/2014/main" id="{593803ED-BD3F-4510-B134-C5BC0A5965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2021-11-04T07:56:41Z</dcterms:created>
  <dcterms:modified xsi:type="dcterms:W3CDTF">2021-11-04T07:56:41Z</dcterms:modified>
</cp:coreProperties>
</file>