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3898A3-EC02-4F04-9BE0-DBFF79C39B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Game Freak Company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9822F4-D1A2-4A1E-B7D1-0B0A2195CC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12/6/21 2:59:41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2" name="slide2">
            <a:extLst>
              <a:ext uri="{FF2B5EF4-FFF2-40B4-BE49-F238E27FC236}">
                <a16:creationId xmlns:a16="http://schemas.microsoft.com/office/drawing/2014/main" id="{730D2901-6598-44C1-BEED-471AAFD60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3" name="slide3">
            <a:extLst>
              <a:ext uri="{FF2B5EF4-FFF2-40B4-BE49-F238E27FC236}">
                <a16:creationId xmlns:a16="http://schemas.microsoft.com/office/drawing/2014/main" id="{A8D46A2D-2EFE-40EA-9FE1-82F630CA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4" name="slide4">
            <a:extLst>
              <a:ext uri="{FF2B5EF4-FFF2-40B4-BE49-F238E27FC236}">
                <a16:creationId xmlns:a16="http://schemas.microsoft.com/office/drawing/2014/main" id="{C6F2646F-8914-49C9-915E-26E9850E0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5" name="slide5">
            <a:extLst>
              <a:ext uri="{FF2B5EF4-FFF2-40B4-BE49-F238E27FC236}">
                <a16:creationId xmlns:a16="http://schemas.microsoft.com/office/drawing/2014/main" id="{C11A67BD-D8F8-45C2-9FA9-C2C7030A5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6" name="slide6">
            <a:extLst>
              <a:ext uri="{FF2B5EF4-FFF2-40B4-BE49-F238E27FC236}">
                <a16:creationId xmlns:a16="http://schemas.microsoft.com/office/drawing/2014/main" id="{03E1D380-4128-4C51-97A5-ECAF938894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7" name="slide7">
            <a:extLst>
              <a:ext uri="{FF2B5EF4-FFF2-40B4-BE49-F238E27FC236}">
                <a16:creationId xmlns:a16="http://schemas.microsoft.com/office/drawing/2014/main" id="{A53E8F6A-D265-4B20-B66F-55394BD642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8" name="slide8">
            <a:extLst>
              <a:ext uri="{FF2B5EF4-FFF2-40B4-BE49-F238E27FC236}">
                <a16:creationId xmlns:a16="http://schemas.microsoft.com/office/drawing/2014/main" id="{03D62CD8-FFF2-498D-8D8F-BCD05D9821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9" id="9" name="slide9">
            <a:extLst>
              <a:ext uri="{FF2B5EF4-FFF2-40B4-BE49-F238E27FC236}">
                <a16:creationId xmlns:a16="http://schemas.microsoft.com/office/drawing/2014/main" id="{5BE36FCA-CCBE-4300-B700-65130B8810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2021-12-06T19:59:42Z</dcterms:created>
  <dcterms:modified xsi:type="dcterms:W3CDTF">2021-12-06T19:59:42Z</dcterms:modified>
</cp:coreProperties>
</file>