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media/image4.png" ContentType="image/png"/>
  <Override PartName="/ppt/media/image3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04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5712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63804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104800"/>
            <a:ext cx="10080000" cy="5810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pPr marL="432000" indent="-32400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728000" y="52840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221000" y="527184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632000" y="527184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EC47D23-677B-4842-857B-CE28CB498677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80000" cy="3240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80000" cy="3240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80000" cy="32400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1008000" y="5400720"/>
            <a:ext cx="2240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TextShape 4"/>
          <p:cNvSpPr txBox="1"/>
          <p:nvPr/>
        </p:nvSpPr>
        <p:spPr>
          <a:xfrm>
            <a:off x="172836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" name="TextShape 5"/>
          <p:cNvSpPr txBox="1"/>
          <p:nvPr/>
        </p:nvSpPr>
        <p:spPr>
          <a:xfrm>
            <a:off x="4221360" y="54003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0" name="TextShape 6"/>
          <p:cNvSpPr txBox="1"/>
          <p:nvPr/>
        </p:nvSpPr>
        <p:spPr>
          <a:xfrm>
            <a:off x="765972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r"/>
            <a:fld id="{33439255-D304-4E35-90F4-801A97F03AC5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920" y="648000"/>
            <a:ext cx="9071640" cy="2736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816000" y="3600000"/>
            <a:ext cx="5255640" cy="12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656000"/>
            <a:ext cx="9071640" cy="35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graphicFrame>
        <p:nvGraphicFramePr>
          <p:cNvPr id="92" name="Table 2"/>
          <p:cNvGraphicFramePr/>
          <p:nvPr/>
        </p:nvGraphicFramePr>
        <p:xfrm>
          <a:off x="504000" y="1656000"/>
          <a:ext cx="9071280" cy="3167640"/>
        </p:xfrm>
        <a:graphic>
          <a:graphicData uri="http://schemas.openxmlformats.org/drawingml/2006/table">
            <a:tbl>
              <a:tblPr/>
              <a:tblGrid>
                <a:gridCol w="1814040"/>
                <a:gridCol w="1814040"/>
                <a:gridCol w="1814040"/>
                <a:gridCol w="1814040"/>
                <a:gridCol w="1815480"/>
              </a:tblGrid>
              <a:tr h="52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2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2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292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152000" y="2160000"/>
            <a:ext cx="2736000" cy="2160000"/>
          </a:xfrm>
          <a:custGeom>
            <a:avLst/>
            <a:gdLst/>
            <a:ahLst/>
            <a:rect l="0" t="0" r="r" b="b"/>
            <a:pathLst>
              <a:path w="7601" h="6002">
                <a:moveTo>
                  <a:pt x="0" y="0"/>
                </a:moveTo>
                <a:lnTo>
                  <a:pt x="5700" y="0"/>
                </a:lnTo>
                <a:lnTo>
                  <a:pt x="7600" y="3000"/>
                </a:lnTo>
                <a:lnTo>
                  <a:pt x="5700" y="6001"/>
                </a:lnTo>
                <a:lnTo>
                  <a:pt x="0" y="6001"/>
                </a:lnTo>
                <a:lnTo>
                  <a:pt x="0" y="0"/>
                </a:lnTo>
              </a:path>
            </a:pathLst>
          </a:cu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3"/>
          <p:cNvSpPr/>
          <p:nvPr/>
        </p:nvSpPr>
        <p:spPr>
          <a:xfrm>
            <a:off x="3672000" y="2160000"/>
            <a:ext cx="2808000" cy="2160000"/>
          </a:xfrm>
          <a:custGeom>
            <a:avLst/>
            <a:gdLst/>
            <a:ahLst/>
            <a:rect l="0" t="0" r="r" b="b"/>
            <a:pathLst>
              <a:path w="7802" h="6002">
                <a:moveTo>
                  <a:pt x="0" y="0"/>
                </a:moveTo>
                <a:lnTo>
                  <a:pt x="5850" y="0"/>
                </a:lnTo>
                <a:lnTo>
                  <a:pt x="7801" y="3000"/>
                </a:lnTo>
                <a:lnTo>
                  <a:pt x="5850" y="6001"/>
                </a:lnTo>
                <a:lnTo>
                  <a:pt x="0" y="6001"/>
                </a:lnTo>
                <a:lnTo>
                  <a:pt x="1950" y="3000"/>
                </a:lnTo>
                <a:lnTo>
                  <a:pt x="0" y="0"/>
                </a:lnTo>
              </a:path>
            </a:pathLst>
          </a:custGeom>
          <a:solidFill>
            <a:srgbClr val="edad0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4"/>
          <p:cNvSpPr/>
          <p:nvPr/>
        </p:nvSpPr>
        <p:spPr>
          <a:xfrm>
            <a:off x="6229440" y="2160000"/>
            <a:ext cx="2808000" cy="2160000"/>
          </a:xfrm>
          <a:custGeom>
            <a:avLst/>
            <a:gdLst/>
            <a:ahLst/>
            <a:rect l="0" t="0" r="r" b="b"/>
            <a:pathLst>
              <a:path w="7802" h="6002">
                <a:moveTo>
                  <a:pt x="0" y="0"/>
                </a:moveTo>
                <a:lnTo>
                  <a:pt x="5850" y="0"/>
                </a:lnTo>
                <a:lnTo>
                  <a:pt x="7801" y="3000"/>
                </a:lnTo>
                <a:lnTo>
                  <a:pt x="5850" y="6001"/>
                </a:lnTo>
                <a:lnTo>
                  <a:pt x="0" y="6001"/>
                </a:lnTo>
                <a:lnTo>
                  <a:pt x="1950" y="3000"/>
                </a:lnTo>
                <a:lnTo>
                  <a:pt x="0" y="0"/>
                </a:lnTo>
              </a:path>
            </a:pathLst>
          </a:custGeom>
          <a:solidFill>
            <a:srgbClr val="009f8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LibreOffice/6.4.2.2$Linux_X86_64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2020-04-16T09:54:42Z</dcterms:created>
  <dc:creator/>
  <dc:description/>
  <dc:language>en-US</dc:language>
  <cp:lastModifiedBy/>
  <cp:revision>1</cp:revision>
  <dc:subject/>
  <dc:title>Classy Red</dc:title>
</cp:coreProperties>
</file>