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FD27-3436-EB75-5643-00901444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76D53-71D7-2F48-C6F9-60B36F05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679B0-3412-760E-0726-1067AB5A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F229C-6ED6-A202-9E16-CC21B6EC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ECB02-87FA-2641-A257-6A034011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3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A55B1-7793-FBF0-3B23-060C64EE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30EE0-B61A-6AFE-BDAB-3FC4F95B2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CAE72-C743-EC95-B5A2-828304FA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683B5-DD86-C002-600B-E6AC0620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DC506-D820-22AF-0C1A-B880B969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727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E5B325-F368-A192-7742-77945E430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007B5-8547-DFD5-C36E-2FC41852A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258D-5194-979C-2FA9-B37AB95F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C2105-8577-FA5E-287C-19664D81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7E96A-5B25-DA30-82E6-792904E2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30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E67A2-6965-DBA3-2E41-D3AD174C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F98AA-1853-4673-5BAB-62FA4F8F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BEF6-B319-206F-9F1E-040FEE83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8C11D-71D9-CD8E-09A7-C824FCD7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4425D-0076-0C89-B416-315BC887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720C5-0CF5-4F40-764E-D88B8878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63BAE-F796-6A6A-3806-FE222F9E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DB0FA-4D78-FEA9-2B37-0225EB96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9BE1A-BAB2-C986-AC97-A5AAFFD3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ACDCB-F4A1-E463-9823-3110FF92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5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4A65A-AACD-C936-EA5C-43D80A7C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8D597-641C-BD01-732E-F77D83882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F949C-D668-983B-9FA7-E408CFC6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E660B-9FA0-C94D-643C-CF96E073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9047F-E838-3F8C-5E04-A52B1D83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0C9AE-C512-1221-E4B6-E72FBF67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19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81DF4-4A51-5C93-B36C-FCC9D008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2D568-E32D-4A47-05F6-16C54C8E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3FCE0-FD56-C06D-8CAD-A37F4209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BAD28C-8DEE-23AA-BC88-16C6E12D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C4C17B-B8A0-B3DA-21CD-BFFE1AF27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431BEE-FEE3-CB96-1592-45C13691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29E7F3-46B5-248D-068D-D5E49FA6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339F2D-1E29-FEC3-A229-E0EB6897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76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1E30C-419B-CB09-5F29-05DDDE69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B01452-AAC4-83F0-1A74-7C9AD62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65E5B-A2F0-2AFC-1122-4FF78016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7EF030-59C5-D07D-353C-FB5B1AEA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5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7760B5-8E6D-5774-8E8C-0EB5B8B4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871A4B-E557-C822-5035-AC17ADC8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11A30-91DA-19C8-DC58-3BADBF35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51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C1FC2-F0CA-8A69-2337-3744D91F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82273-4060-8645-E4A5-233C9F9D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CD4F8-1BBC-0C2B-3E25-C5DB0992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37F268-1C55-082C-F38A-52D656D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A67F9-570C-71A6-9C52-FACBF64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6AC84-E6B4-FE18-89E5-3B4EE6E9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5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E31B2-FAC8-6A78-71FD-FB0A211E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CBC758-FD18-09B2-35A2-FAD3D5CD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13756-1421-DE24-A072-656FC496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8CA5B-E0D5-4256-D7CD-FC7FF7DB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EDE9A-C5B2-A357-9AB5-348B83CD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0B04F-CB93-1F27-C9A1-1E84D80B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0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7744B7-0126-2CAC-9581-330D5D67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8FD8-41F0-8CFD-F38D-5B145792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32463-607C-9936-6FF8-C4973CE52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01AB-C3AA-4248-B036-5F2E492147F9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B62CD-ACFE-1992-0A7A-DCC48A1FA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0CA53-CE36-EE99-EB3E-34B5BBF7D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54A3-AB68-4D45-9012-3099396614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83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5553FF29-9C67-5088-1324-BD9FA9ACCF76}"/>
              </a:ext>
            </a:extLst>
          </p:cNvPr>
          <p:cNvGrpSpPr/>
          <p:nvPr/>
        </p:nvGrpSpPr>
        <p:grpSpPr>
          <a:xfrm rot="5400000">
            <a:off x="920829" y="2719442"/>
            <a:ext cx="4894753" cy="1347520"/>
            <a:chOff x="2107904" y="2089782"/>
            <a:chExt cx="7316357" cy="201418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7A2D089-4E15-6C16-2CEC-FF99D106F9CF}"/>
                </a:ext>
              </a:extLst>
            </p:cNvPr>
            <p:cNvGrpSpPr/>
            <p:nvPr/>
          </p:nvGrpSpPr>
          <p:grpSpPr>
            <a:xfrm>
              <a:off x="2107904" y="2089784"/>
              <a:ext cx="3349554" cy="2014183"/>
              <a:chOff x="2612205" y="2421908"/>
              <a:chExt cx="3349554" cy="2014183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34D77DE9-9224-B259-61E5-1F692FEED6E4}"/>
                  </a:ext>
                </a:extLst>
              </p:cNvPr>
              <p:cNvGrpSpPr/>
              <p:nvPr/>
            </p:nvGrpSpPr>
            <p:grpSpPr>
              <a:xfrm>
                <a:off x="2612205" y="2421908"/>
                <a:ext cx="3349554" cy="2014183"/>
                <a:chOff x="2463924" y="2371685"/>
                <a:chExt cx="3349554" cy="2014183"/>
              </a:xfrm>
            </p:grpSpPr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C34F5EC9-F1D2-ED8F-E2A5-FE70A32313AA}"/>
                    </a:ext>
                  </a:extLst>
                </p:cNvPr>
                <p:cNvSpPr/>
                <p:nvPr/>
              </p:nvSpPr>
              <p:spPr>
                <a:xfrm>
                  <a:off x="2463924" y="2371685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1EC85E4E-811A-11A5-F657-B6F21E7BBC5D}"/>
                    </a:ext>
                  </a:extLst>
                </p:cNvPr>
                <p:cNvSpPr/>
                <p:nvPr/>
              </p:nvSpPr>
              <p:spPr>
                <a:xfrm>
                  <a:off x="3778701" y="2371685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C1FD26FA-F0FF-0311-7CB1-1616C25F096D}"/>
                    </a:ext>
                  </a:extLst>
                </p:cNvPr>
                <p:cNvSpPr/>
                <p:nvPr/>
              </p:nvSpPr>
              <p:spPr>
                <a:xfrm>
                  <a:off x="5093478" y="366586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259AB579-4715-D94E-80E2-2DF647429E7D}"/>
                    </a:ext>
                  </a:extLst>
                </p:cNvPr>
                <p:cNvSpPr/>
                <p:nvPr/>
              </p:nvSpPr>
              <p:spPr>
                <a:xfrm>
                  <a:off x="2463924" y="366586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658C67CF-2750-FFDB-7812-FDC18D720284}"/>
                    </a:ext>
                  </a:extLst>
                </p:cNvPr>
                <p:cNvSpPr/>
                <p:nvPr/>
              </p:nvSpPr>
              <p:spPr>
                <a:xfrm>
                  <a:off x="5093478" y="2371685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17C18A3-DAF6-DAAE-45EB-6B186EF37350}"/>
                    </a:ext>
                  </a:extLst>
                </p:cNvPr>
                <p:cNvSpPr/>
                <p:nvPr/>
              </p:nvSpPr>
              <p:spPr>
                <a:xfrm>
                  <a:off x="3778701" y="366586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66726EFB-78D6-149D-1A96-F3F6CC3C6C1E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2972205" y="3141908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3084F1D0-D316-FAD3-7B82-C3D58D0BC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7684" y="3141907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51E6B2A-B7E2-3985-C784-A255861AB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1759" y="3141908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0EF47AF3-B414-FB1D-9AAB-F5FD40B8382C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 flipH="1">
                <a:off x="3332205" y="2781908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9011132E-B65C-27EA-35B9-47F46BFB5DDB}"/>
                  </a:ext>
                </a:extLst>
              </p:cNvPr>
              <p:cNvCxnSpPr>
                <a:cxnSpLocks/>
                <a:stCxn id="3" idx="2"/>
                <a:endCxn id="8" idx="6"/>
              </p:cNvCxnSpPr>
              <p:nvPr/>
            </p:nvCxnSpPr>
            <p:spPr>
              <a:xfrm flipH="1">
                <a:off x="4646982" y="4076091"/>
                <a:ext cx="594777" cy="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A8745519-F270-C9B8-6D72-2319117F2418}"/>
                  </a:ext>
                </a:extLst>
              </p:cNvPr>
              <p:cNvCxnSpPr>
                <a:cxnSpLocks/>
                <a:stCxn id="8" idx="2"/>
                <a:endCxn id="4" idx="6"/>
              </p:cNvCxnSpPr>
              <p:nvPr/>
            </p:nvCxnSpPr>
            <p:spPr>
              <a:xfrm flipH="1">
                <a:off x="3332205" y="4076091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4CF82A5C-FD1E-9BB9-CC00-E9B9AE478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6981" y="2781908"/>
                <a:ext cx="594777" cy="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465A91B-7236-1A19-A95E-BFC0A22AAC57}"/>
                </a:ext>
              </a:extLst>
            </p:cNvPr>
            <p:cNvGrpSpPr/>
            <p:nvPr/>
          </p:nvGrpSpPr>
          <p:grpSpPr>
            <a:xfrm>
              <a:off x="5457457" y="2089782"/>
              <a:ext cx="3966804" cy="2014184"/>
              <a:chOff x="1374571" y="2381639"/>
              <a:chExt cx="3966804" cy="2014184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3147CBA-BD45-84B9-694C-407BB529F4CE}"/>
                  </a:ext>
                </a:extLst>
              </p:cNvPr>
              <p:cNvGrpSpPr/>
              <p:nvPr/>
            </p:nvGrpSpPr>
            <p:grpSpPr>
              <a:xfrm>
                <a:off x="1961574" y="2381639"/>
                <a:ext cx="3379801" cy="2014184"/>
                <a:chOff x="1813293" y="2331416"/>
                <a:chExt cx="3379801" cy="2014184"/>
              </a:xfrm>
            </p:grpSpPr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EA684ED0-5311-81FA-587A-A81E1F5CAD1C}"/>
                    </a:ext>
                  </a:extLst>
                </p:cNvPr>
                <p:cNvSpPr/>
                <p:nvPr/>
              </p:nvSpPr>
              <p:spPr>
                <a:xfrm>
                  <a:off x="1824101" y="233141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31593B2E-CB82-FF7A-B2C2-ED4F2D1BA01B}"/>
                    </a:ext>
                  </a:extLst>
                </p:cNvPr>
                <p:cNvSpPr/>
                <p:nvPr/>
              </p:nvSpPr>
              <p:spPr>
                <a:xfrm>
                  <a:off x="3138878" y="2331418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164F6F65-8865-63CE-519B-9111C7D864E4}"/>
                    </a:ext>
                  </a:extLst>
                </p:cNvPr>
                <p:cNvSpPr/>
                <p:nvPr/>
              </p:nvSpPr>
              <p:spPr>
                <a:xfrm>
                  <a:off x="4473094" y="3625599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679A7B3-D334-2949-423C-43E1E6973476}"/>
                    </a:ext>
                  </a:extLst>
                </p:cNvPr>
                <p:cNvSpPr/>
                <p:nvPr/>
              </p:nvSpPr>
              <p:spPr>
                <a:xfrm>
                  <a:off x="1813293" y="3625600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7FEB6E48-9F13-BDEC-9FE3-61E9B03ACDE5}"/>
                    </a:ext>
                  </a:extLst>
                </p:cNvPr>
                <p:cNvSpPr/>
                <p:nvPr/>
              </p:nvSpPr>
              <p:spPr>
                <a:xfrm>
                  <a:off x="4453655" y="2331416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4C54D0D-51E8-2373-A5B0-C9C875A76F38}"/>
                    </a:ext>
                  </a:extLst>
                </p:cNvPr>
                <p:cNvSpPr/>
                <p:nvPr/>
              </p:nvSpPr>
              <p:spPr>
                <a:xfrm>
                  <a:off x="3149686" y="3625600"/>
                  <a:ext cx="720000" cy="720000"/>
                </a:xfrm>
                <a:prstGeom prst="ellipse">
                  <a:avLst/>
                </a:prstGeom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00" h="1270000" prst="artDeco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>
                    <a:bevelT w="0" h="0"/>
                  </a:sp3d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2338936D-255E-5246-62A1-4A78E73A20F5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2321574" y="3101640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D75C3B0C-105C-C21A-FD3D-026F1E91D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7159" y="3101639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D53A8876-981B-5DFB-A186-A8FBC1869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936" y="3101638"/>
                <a:ext cx="0" cy="574183"/>
              </a:xfrm>
              <a:prstGeom prst="line">
                <a:avLst/>
              </a:prstGeom>
              <a:ln w="46990">
                <a:solidFill>
                  <a:srgbClr val="FF0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E7714301-EBCD-8148-A108-28D8E71602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2382" y="2741641"/>
                <a:ext cx="594777" cy="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99700EEE-7CF2-D449-933C-55CC760FD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4571" y="2741641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1D8633F7-1CB3-8996-085C-CEE248F72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4571" y="4035824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B5CACDD6-46B2-F978-9932-36536CBF4A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2382" y="4035823"/>
                <a:ext cx="594777" cy="0"/>
              </a:xfrm>
              <a:prstGeom prst="line">
                <a:avLst/>
              </a:prstGeom>
              <a:ln w="46990">
                <a:solidFill>
                  <a:srgbClr val="00B05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F2B09C81-B918-E3C6-723C-8F5B80C98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7967" y="4035823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0ED7B67-B7D2-B865-01C6-287C41463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7159" y="2743925"/>
                <a:ext cx="594777" cy="0"/>
              </a:xfrm>
              <a:prstGeom prst="line">
                <a:avLst/>
              </a:prstGeom>
              <a:ln w="46990">
                <a:solidFill>
                  <a:srgbClr val="FFC000">
                    <a:alpha val="8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7DE4C12-4D23-5167-F46B-652A7E472EA4}"/>
              </a:ext>
            </a:extLst>
          </p:cNvPr>
          <p:cNvGrpSpPr/>
          <p:nvPr/>
        </p:nvGrpSpPr>
        <p:grpSpPr>
          <a:xfrm>
            <a:off x="6727301" y="2045256"/>
            <a:ext cx="2288564" cy="2308189"/>
            <a:chOff x="6242839" y="1690868"/>
            <a:chExt cx="2288564" cy="2308189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C18B393-BEF7-B5AC-711A-98FB3BB5FD2B}"/>
                </a:ext>
              </a:extLst>
            </p:cNvPr>
            <p:cNvGrpSpPr/>
            <p:nvPr/>
          </p:nvGrpSpPr>
          <p:grpSpPr>
            <a:xfrm>
              <a:off x="6242839" y="2025551"/>
              <a:ext cx="1949238" cy="1973506"/>
              <a:chOff x="5499126" y="1996969"/>
              <a:chExt cx="2213347" cy="2240903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7F734AC-9877-2855-55D3-A762C7064A31}"/>
                  </a:ext>
                </a:extLst>
              </p:cNvPr>
              <p:cNvSpPr/>
              <p:nvPr/>
            </p:nvSpPr>
            <p:spPr>
              <a:xfrm rot="5400000">
                <a:off x="6364954" y="1996969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4C1BBA-EF9C-D31A-EDA6-1DEBC64A4ABD}"/>
                  </a:ext>
                </a:extLst>
              </p:cNvPr>
              <p:cNvSpPr/>
              <p:nvPr/>
            </p:nvSpPr>
            <p:spPr>
              <a:xfrm rot="5400000">
                <a:off x="6364954" y="2876575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48202B-4CD4-D84B-B122-2F842CE8C9A9}"/>
                  </a:ext>
                </a:extLst>
              </p:cNvPr>
              <p:cNvSpPr/>
              <p:nvPr/>
            </p:nvSpPr>
            <p:spPr>
              <a:xfrm rot="5400000">
                <a:off x="5499126" y="3756181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BA4A0B2-071B-CA5A-4553-9E4789B4EDBD}"/>
                  </a:ext>
                </a:extLst>
              </p:cNvPr>
              <p:cNvSpPr/>
              <p:nvPr/>
            </p:nvSpPr>
            <p:spPr>
              <a:xfrm rot="5400000">
                <a:off x="5499126" y="1996969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C850013A-A5D8-19E2-3ED1-3FB0412FB053}"/>
                  </a:ext>
                </a:extLst>
              </p:cNvPr>
              <p:cNvSpPr/>
              <p:nvPr/>
            </p:nvSpPr>
            <p:spPr>
              <a:xfrm rot="5400000">
                <a:off x="6364954" y="3756181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70D10EC-E0C3-6B15-D89B-DF281511DAD3}"/>
                  </a:ext>
                </a:extLst>
              </p:cNvPr>
              <p:cNvSpPr/>
              <p:nvPr/>
            </p:nvSpPr>
            <p:spPr>
              <a:xfrm rot="5400000">
                <a:off x="5499126" y="2876575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C601247B-5E13-81DF-381A-E61FC5590FD5}"/>
                  </a:ext>
                </a:extLst>
              </p:cNvPr>
              <p:cNvSpPr/>
              <p:nvPr/>
            </p:nvSpPr>
            <p:spPr>
              <a:xfrm rot="5400000">
                <a:off x="7230782" y="1996969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B0D9E7C-5125-47DF-E171-32FB17F9DC54}"/>
                  </a:ext>
                </a:extLst>
              </p:cNvPr>
              <p:cNvSpPr/>
              <p:nvPr/>
            </p:nvSpPr>
            <p:spPr>
              <a:xfrm rot="5400000">
                <a:off x="7230782" y="2876575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75B0356-3320-20CE-3A88-9DBEC572960A}"/>
                  </a:ext>
                </a:extLst>
              </p:cNvPr>
              <p:cNvSpPr/>
              <p:nvPr/>
            </p:nvSpPr>
            <p:spPr>
              <a:xfrm rot="5400000">
                <a:off x="7230782" y="3756181"/>
                <a:ext cx="481691" cy="481691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0" h="1270000" prst="artDeco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T w="0" h="0"/>
                </a:sp3d>
              </a:bodyPr>
              <a:lstStyle/>
              <a:p>
                <a:pPr algn="ctr"/>
                <a:endParaRPr kumimoji="1" lang="zh-CN" altLang="en-US" dirty="0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22B1FDFC-ECD9-E17F-DF00-F3415619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7458" y="1690868"/>
              <a:ext cx="1440000" cy="0"/>
            </a:xfrm>
            <a:prstGeom prst="line">
              <a:avLst/>
            </a:prstGeom>
            <a:ln w="46990">
              <a:solidFill>
                <a:srgbClr val="FFC000">
                  <a:alpha val="83000"/>
                </a:srgb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06FA8E1C-9557-50E6-0863-93E6313292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8063" y="2533996"/>
              <a:ext cx="405753" cy="983371"/>
            </a:xfrm>
            <a:prstGeom prst="line">
              <a:avLst/>
            </a:prstGeom>
            <a:ln w="46990">
              <a:solidFill>
                <a:srgbClr val="FF0000">
                  <a:alpha val="83000"/>
                </a:srgb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42B224D5-002E-CF1D-FE73-B542628F9D95}"/>
                </a:ext>
              </a:extLst>
            </p:cNvPr>
            <p:cNvCxnSpPr>
              <a:cxnSpLocks/>
            </p:cNvCxnSpPr>
            <p:nvPr/>
          </p:nvCxnSpPr>
          <p:spPr>
            <a:xfrm>
              <a:off x="8531403" y="2305681"/>
              <a:ext cx="0" cy="1440000"/>
            </a:xfrm>
            <a:prstGeom prst="line">
              <a:avLst/>
            </a:prstGeom>
            <a:ln w="46990">
              <a:solidFill>
                <a:srgbClr val="00B050">
                  <a:alpha val="83000"/>
                </a:srgb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9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烁 周</dc:creator>
  <cp:lastModifiedBy>烁 周</cp:lastModifiedBy>
  <cp:revision>31</cp:revision>
  <dcterms:created xsi:type="dcterms:W3CDTF">2023-07-22T14:44:28Z</dcterms:created>
  <dcterms:modified xsi:type="dcterms:W3CDTF">2023-08-01T02:45:39Z</dcterms:modified>
</cp:coreProperties>
</file>