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2BEFB-223C-46BF-B95D-76A15981905D}" v="71" dt="2025-05-26T06:05:20.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R" userId="4ab66e9dcc0b1c5a" providerId="LiveId" clId="{D532BEFB-223C-46BF-B95D-76A15981905D}"/>
    <pc:docChg chg="undo custSel addSld modSld">
      <pc:chgData name="Vivek R" userId="4ab66e9dcc0b1c5a" providerId="LiveId" clId="{D532BEFB-223C-46BF-B95D-76A15981905D}" dt="2025-05-26T06:05:30.711" v="671" actId="20577"/>
      <pc:docMkLst>
        <pc:docMk/>
      </pc:docMkLst>
      <pc:sldChg chg="addSp modSp mod setBg addAnim">
        <pc:chgData name="Vivek R" userId="4ab66e9dcc0b1c5a" providerId="LiveId" clId="{D532BEFB-223C-46BF-B95D-76A15981905D}" dt="2025-05-26T06:02:06.715" v="551" actId="20577"/>
        <pc:sldMkLst>
          <pc:docMk/>
          <pc:sldMk cId="1639088869" sldId="256"/>
        </pc:sldMkLst>
        <pc:spChg chg="mod">
          <ac:chgData name="Vivek R" userId="4ab66e9dcc0b1c5a" providerId="LiveId" clId="{D532BEFB-223C-46BF-B95D-76A15981905D}" dt="2025-05-26T06:02:06.715" v="551" actId="20577"/>
          <ac:spMkLst>
            <pc:docMk/>
            <pc:sldMk cId="1639088869" sldId="256"/>
            <ac:spMk id="2" creationId="{071A42AD-C7E4-4830-AF15-53E5F804029D}"/>
          </ac:spMkLst>
        </pc:spChg>
        <pc:spChg chg="add">
          <ac:chgData name="Vivek R" userId="4ab66e9dcc0b1c5a" providerId="LiveId" clId="{D532BEFB-223C-46BF-B95D-76A15981905D}" dt="2025-05-26T05:47:19.373" v="79" actId="26606"/>
          <ac:spMkLst>
            <pc:docMk/>
            <pc:sldMk cId="1639088869" sldId="256"/>
            <ac:spMk id="8" creationId="{F609FF9A-4FCE-468E-A86A-C9AB525EAE71}"/>
          </ac:spMkLst>
        </pc:spChg>
        <pc:spChg chg="add">
          <ac:chgData name="Vivek R" userId="4ab66e9dcc0b1c5a" providerId="LiveId" clId="{D532BEFB-223C-46BF-B95D-76A15981905D}" dt="2025-05-26T05:47:19.373" v="79" actId="26606"/>
          <ac:spMkLst>
            <pc:docMk/>
            <pc:sldMk cId="1639088869" sldId="256"/>
            <ac:spMk id="10" creationId="{021E12D4-3A88-428D-8E5E-AF1AFD923D63}"/>
          </ac:spMkLst>
        </pc:spChg>
        <pc:picChg chg="add">
          <ac:chgData name="Vivek R" userId="4ab66e9dcc0b1c5a" providerId="LiveId" clId="{D532BEFB-223C-46BF-B95D-76A15981905D}" dt="2025-05-26T05:47:19.373" v="79" actId="26606"/>
          <ac:picMkLst>
            <pc:docMk/>
            <pc:sldMk cId="1639088869" sldId="256"/>
            <ac:picMk id="4" creationId="{0995797B-6581-66FA-2AB4-065D3B372210}"/>
          </ac:picMkLst>
        </pc:picChg>
      </pc:sldChg>
      <pc:sldChg chg="modSp mod">
        <pc:chgData name="Vivek R" userId="4ab66e9dcc0b1c5a" providerId="LiveId" clId="{D532BEFB-223C-46BF-B95D-76A15981905D}" dt="2025-05-26T05:48:40.699" v="105" actId="20577"/>
        <pc:sldMkLst>
          <pc:docMk/>
          <pc:sldMk cId="2474461198" sldId="259"/>
        </pc:sldMkLst>
        <pc:spChg chg="mod">
          <ac:chgData name="Vivek R" userId="4ab66e9dcc0b1c5a" providerId="LiveId" clId="{D532BEFB-223C-46BF-B95D-76A15981905D}" dt="2025-05-26T05:48:40.699" v="105" actId="20577"/>
          <ac:spMkLst>
            <pc:docMk/>
            <pc:sldMk cId="2474461198" sldId="259"/>
            <ac:spMk id="2" creationId="{7ABC30BA-7696-26E9-011C-7FF33962E19A}"/>
          </ac:spMkLst>
        </pc:spChg>
      </pc:sldChg>
      <pc:sldChg chg="addSp delSp modSp mod setBg">
        <pc:chgData name="Vivek R" userId="4ab66e9dcc0b1c5a" providerId="LiveId" clId="{D532BEFB-223C-46BF-B95D-76A15981905D}" dt="2025-05-26T06:05:30.711" v="671" actId="20577"/>
        <pc:sldMkLst>
          <pc:docMk/>
          <pc:sldMk cId="255298530" sldId="260"/>
        </pc:sldMkLst>
        <pc:spChg chg="del">
          <ac:chgData name="Vivek R" userId="4ab66e9dcc0b1c5a" providerId="LiveId" clId="{D532BEFB-223C-46BF-B95D-76A15981905D}" dt="2025-05-26T05:49:59.961" v="115" actId="478"/>
          <ac:spMkLst>
            <pc:docMk/>
            <pc:sldMk cId="255298530" sldId="260"/>
            <ac:spMk id="2" creationId="{707AF33D-D2FB-8162-A121-2EF8289E5A46}"/>
          </ac:spMkLst>
        </pc:spChg>
        <pc:spChg chg="del">
          <ac:chgData name="Vivek R" userId="4ab66e9dcc0b1c5a" providerId="LiveId" clId="{D532BEFB-223C-46BF-B95D-76A15981905D}" dt="2025-05-26T05:49:57.970" v="114" actId="478"/>
          <ac:spMkLst>
            <pc:docMk/>
            <pc:sldMk cId="255298530" sldId="260"/>
            <ac:spMk id="3" creationId="{51C46DF9-F1AB-E350-1381-3E42059F90B5}"/>
          </ac:spMkLst>
        </pc:spChg>
        <pc:spChg chg="add mod">
          <ac:chgData name="Vivek R" userId="4ab66e9dcc0b1c5a" providerId="LiveId" clId="{D532BEFB-223C-46BF-B95D-76A15981905D}" dt="2025-05-26T06:04:37.975" v="638" actId="1076"/>
          <ac:spMkLst>
            <pc:docMk/>
            <pc:sldMk cId="255298530" sldId="260"/>
            <ac:spMk id="10" creationId="{CE812E8E-5282-961E-A448-4E295F5EF975}"/>
          </ac:spMkLst>
        </pc:spChg>
        <pc:spChg chg="add mod">
          <ac:chgData name="Vivek R" userId="4ab66e9dcc0b1c5a" providerId="LiveId" clId="{D532BEFB-223C-46BF-B95D-76A15981905D}" dt="2025-05-26T06:04:42.297" v="639"/>
          <ac:spMkLst>
            <pc:docMk/>
            <pc:sldMk cId="255298530" sldId="260"/>
            <ac:spMk id="11" creationId="{20C42453-1B53-C005-6F6C-2E6F7B5DB9DE}"/>
          </ac:spMkLst>
        </pc:spChg>
        <pc:spChg chg="add mod">
          <ac:chgData name="Vivek R" userId="4ab66e9dcc0b1c5a" providerId="LiveId" clId="{D532BEFB-223C-46BF-B95D-76A15981905D}" dt="2025-05-26T06:05:17.714" v="657" actId="20577"/>
          <ac:spMkLst>
            <pc:docMk/>
            <pc:sldMk cId="255298530" sldId="260"/>
            <ac:spMk id="12" creationId="{D6FA2381-C8A3-3F1D-B4D7-5F5619BB7C07}"/>
          </ac:spMkLst>
        </pc:spChg>
        <pc:spChg chg="add mod">
          <ac:chgData name="Vivek R" userId="4ab66e9dcc0b1c5a" providerId="LiveId" clId="{D532BEFB-223C-46BF-B95D-76A15981905D}" dt="2025-05-26T06:05:30.711" v="671" actId="20577"/>
          <ac:spMkLst>
            <pc:docMk/>
            <pc:sldMk cId="255298530" sldId="260"/>
            <ac:spMk id="13" creationId="{420B8244-92A5-CD80-767E-293683FF5227}"/>
          </ac:spMkLst>
        </pc:spChg>
        <pc:spChg chg="add">
          <ac:chgData name="Vivek R" userId="4ab66e9dcc0b1c5a" providerId="LiveId" clId="{D532BEFB-223C-46BF-B95D-76A15981905D}" dt="2025-05-26T05:50:48.466" v="122" actId="26606"/>
          <ac:spMkLst>
            <pc:docMk/>
            <pc:sldMk cId="255298530" sldId="260"/>
            <ac:spMk id="14" creationId="{799448F2-0E5B-42DA-B2D1-11A14E947BD4}"/>
          </ac:spMkLst>
        </pc:spChg>
        <pc:spChg chg="add">
          <ac:chgData name="Vivek R" userId="4ab66e9dcc0b1c5a" providerId="LiveId" clId="{D532BEFB-223C-46BF-B95D-76A15981905D}" dt="2025-05-26T05:50:48.466" v="122" actId="26606"/>
          <ac:spMkLst>
            <pc:docMk/>
            <pc:sldMk cId="255298530" sldId="260"/>
            <ac:spMk id="16" creationId="{4E8A7552-20E1-4F34-ADAB-C1DB6634D47E}"/>
          </ac:spMkLst>
        </pc:spChg>
        <pc:picChg chg="add mod">
          <ac:chgData name="Vivek R" userId="4ab66e9dcc0b1c5a" providerId="LiveId" clId="{D532BEFB-223C-46BF-B95D-76A15981905D}" dt="2025-05-26T05:50:48.466" v="122" actId="26606"/>
          <ac:picMkLst>
            <pc:docMk/>
            <pc:sldMk cId="255298530" sldId="260"/>
            <ac:picMk id="5" creationId="{47569063-4909-E87E-0ABA-BFAEF59B52EF}"/>
          </ac:picMkLst>
        </pc:picChg>
        <pc:picChg chg="add mod">
          <ac:chgData name="Vivek R" userId="4ab66e9dcc0b1c5a" providerId="LiveId" clId="{D532BEFB-223C-46BF-B95D-76A15981905D}" dt="2025-05-26T05:50:48.466" v="122" actId="26606"/>
          <ac:picMkLst>
            <pc:docMk/>
            <pc:sldMk cId="255298530" sldId="260"/>
            <ac:picMk id="7" creationId="{22A86A6E-E2AF-373D-E82B-8C050EFE706C}"/>
          </ac:picMkLst>
        </pc:picChg>
        <pc:picChg chg="add mod">
          <ac:chgData name="Vivek R" userId="4ab66e9dcc0b1c5a" providerId="LiveId" clId="{D532BEFB-223C-46BF-B95D-76A15981905D}" dt="2025-05-26T05:50:48.466" v="122" actId="26606"/>
          <ac:picMkLst>
            <pc:docMk/>
            <pc:sldMk cId="255298530" sldId="260"/>
            <ac:picMk id="9" creationId="{6B978189-1B8A-98F6-1AD3-E95E46AA0B5C}"/>
          </ac:picMkLst>
        </pc:picChg>
      </pc:sldChg>
      <pc:sldChg chg="addSp delSp modSp new mod setBg">
        <pc:chgData name="Vivek R" userId="4ab66e9dcc0b1c5a" providerId="LiveId" clId="{D532BEFB-223C-46BF-B95D-76A15981905D}" dt="2025-05-26T06:04:31.721" v="637" actId="1076"/>
        <pc:sldMkLst>
          <pc:docMk/>
          <pc:sldMk cId="4278069478" sldId="261"/>
        </pc:sldMkLst>
        <pc:spChg chg="mod">
          <ac:chgData name="Vivek R" userId="4ab66e9dcc0b1c5a" providerId="LiveId" clId="{D532BEFB-223C-46BF-B95D-76A15981905D}" dt="2025-05-26T05:52:31.784" v="153" actId="255"/>
          <ac:spMkLst>
            <pc:docMk/>
            <pc:sldMk cId="4278069478" sldId="261"/>
            <ac:spMk id="2" creationId="{3107A73D-152A-6DA8-AFD9-36B250E1A5B1}"/>
          </ac:spMkLst>
        </pc:spChg>
        <pc:spChg chg="del">
          <ac:chgData name="Vivek R" userId="4ab66e9dcc0b1c5a" providerId="LiveId" clId="{D532BEFB-223C-46BF-B95D-76A15981905D}" dt="2025-05-26T05:51:35.499" v="124" actId="22"/>
          <ac:spMkLst>
            <pc:docMk/>
            <pc:sldMk cId="4278069478" sldId="261"/>
            <ac:spMk id="3" creationId="{D68E4181-DB85-4795-9FBB-C8B117F10548}"/>
          </ac:spMkLst>
        </pc:spChg>
        <pc:spChg chg="add mod">
          <ac:chgData name="Vivek R" userId="4ab66e9dcc0b1c5a" providerId="LiveId" clId="{D532BEFB-223C-46BF-B95D-76A15981905D}" dt="2025-05-26T06:04:31.721" v="637" actId="1076"/>
          <ac:spMkLst>
            <pc:docMk/>
            <pc:sldMk cId="4278069478" sldId="261"/>
            <ac:spMk id="8" creationId="{8A42A573-3383-97E7-65EF-645A9CE9E5CC}"/>
          </ac:spMkLst>
        </pc:spChg>
        <pc:spChg chg="add">
          <ac:chgData name="Vivek R" userId="4ab66e9dcc0b1c5a" providerId="LiveId" clId="{D532BEFB-223C-46BF-B95D-76A15981905D}" dt="2025-05-26T05:52:14.078" v="127" actId="26606"/>
          <ac:spMkLst>
            <pc:docMk/>
            <pc:sldMk cId="4278069478" sldId="261"/>
            <ac:spMk id="12" creationId="{C4879EFC-8E62-4E00-973C-C45EE9EC676D}"/>
          </ac:spMkLst>
        </pc:spChg>
        <pc:spChg chg="add">
          <ac:chgData name="Vivek R" userId="4ab66e9dcc0b1c5a" providerId="LiveId" clId="{D532BEFB-223C-46BF-B95D-76A15981905D}" dt="2025-05-26T05:52:14.078" v="127" actId="26606"/>
          <ac:spMkLst>
            <pc:docMk/>
            <pc:sldMk cId="4278069478" sldId="261"/>
            <ac:spMk id="14" creationId="{D6A9C53F-5F90-40A5-8C85-5412D39C8C68}"/>
          </ac:spMkLst>
        </pc:spChg>
        <pc:picChg chg="add mod ord">
          <ac:chgData name="Vivek R" userId="4ab66e9dcc0b1c5a" providerId="LiveId" clId="{D532BEFB-223C-46BF-B95D-76A15981905D}" dt="2025-05-26T05:56:18.694" v="319" actId="1076"/>
          <ac:picMkLst>
            <pc:docMk/>
            <pc:sldMk cId="4278069478" sldId="261"/>
            <ac:picMk id="5" creationId="{80D275E9-966C-0E24-5564-FA2D3B32ECC9}"/>
          </ac:picMkLst>
        </pc:picChg>
        <pc:picChg chg="add mod">
          <ac:chgData name="Vivek R" userId="4ab66e9dcc0b1c5a" providerId="LiveId" clId="{D532BEFB-223C-46BF-B95D-76A15981905D}" dt="2025-05-26T05:56:16.583" v="318" actId="1076"/>
          <ac:picMkLst>
            <pc:docMk/>
            <pc:sldMk cId="4278069478" sldId="261"/>
            <ac:picMk id="7" creationId="{525EE051-61DA-B2D8-5C21-DF8842A16E3A}"/>
          </ac:picMkLst>
        </pc:picChg>
      </pc:sldChg>
      <pc:sldChg chg="addSp delSp modSp add mod">
        <pc:chgData name="Vivek R" userId="4ab66e9dcc0b1c5a" providerId="LiveId" clId="{D532BEFB-223C-46BF-B95D-76A15981905D}" dt="2025-05-26T06:04:22.153" v="636" actId="20577"/>
        <pc:sldMkLst>
          <pc:docMk/>
          <pc:sldMk cId="2961314671" sldId="262"/>
        </pc:sldMkLst>
        <pc:spChg chg="mod">
          <ac:chgData name="Vivek R" userId="4ab66e9dcc0b1c5a" providerId="LiveId" clId="{D532BEFB-223C-46BF-B95D-76A15981905D}" dt="2025-05-26T05:54:18.787" v="181" actId="255"/>
          <ac:spMkLst>
            <pc:docMk/>
            <pc:sldMk cId="2961314671" sldId="262"/>
            <ac:spMk id="2" creationId="{4B53EE52-0E1B-8577-9063-08D5AE5EABDE}"/>
          </ac:spMkLst>
        </pc:spChg>
        <pc:spChg chg="add mod">
          <ac:chgData name="Vivek R" userId="4ab66e9dcc0b1c5a" providerId="LiveId" clId="{D532BEFB-223C-46BF-B95D-76A15981905D}" dt="2025-05-26T06:04:22.153" v="636" actId="20577"/>
          <ac:spMkLst>
            <pc:docMk/>
            <pc:sldMk cId="2961314671" sldId="262"/>
            <ac:spMk id="6" creationId="{5B751C11-6522-89EF-CEDF-F529637112B5}"/>
          </ac:spMkLst>
        </pc:spChg>
        <pc:spChg chg="del">
          <ac:chgData name="Vivek R" userId="4ab66e9dcc0b1c5a" providerId="LiveId" clId="{D532BEFB-223C-46BF-B95D-76A15981905D}" dt="2025-05-26T05:53:55.043" v="157" actId="26606"/>
          <ac:spMkLst>
            <pc:docMk/>
            <pc:sldMk cId="2961314671" sldId="262"/>
            <ac:spMk id="12" creationId="{2A81D2CA-5FA1-54DB-E2A8-E314A7F4D3B0}"/>
          </ac:spMkLst>
        </pc:spChg>
        <pc:spChg chg="del">
          <ac:chgData name="Vivek R" userId="4ab66e9dcc0b1c5a" providerId="LiveId" clId="{D532BEFB-223C-46BF-B95D-76A15981905D}" dt="2025-05-26T05:53:55.043" v="157" actId="26606"/>
          <ac:spMkLst>
            <pc:docMk/>
            <pc:sldMk cId="2961314671" sldId="262"/>
            <ac:spMk id="14" creationId="{733FEF5C-1470-8E79-32C0-9F164A89312D}"/>
          </ac:spMkLst>
        </pc:spChg>
        <pc:spChg chg="add">
          <ac:chgData name="Vivek R" userId="4ab66e9dcc0b1c5a" providerId="LiveId" clId="{D532BEFB-223C-46BF-B95D-76A15981905D}" dt="2025-05-26T05:53:55.043" v="157" actId="26606"/>
          <ac:spMkLst>
            <pc:docMk/>
            <pc:sldMk cId="2961314671" sldId="262"/>
            <ac:spMk id="19" creationId="{C4879EFC-8E62-4E00-973C-C45EE9EC676D}"/>
          </ac:spMkLst>
        </pc:spChg>
        <pc:spChg chg="add">
          <ac:chgData name="Vivek R" userId="4ab66e9dcc0b1c5a" providerId="LiveId" clId="{D532BEFB-223C-46BF-B95D-76A15981905D}" dt="2025-05-26T05:53:55.043" v="157" actId="26606"/>
          <ac:spMkLst>
            <pc:docMk/>
            <pc:sldMk cId="2961314671" sldId="262"/>
            <ac:spMk id="21" creationId="{D6A9C53F-5F90-40A5-8C85-5412D39C8C68}"/>
          </ac:spMkLst>
        </pc:spChg>
        <pc:picChg chg="add mod">
          <ac:chgData name="Vivek R" userId="4ab66e9dcc0b1c5a" providerId="LiveId" clId="{D532BEFB-223C-46BF-B95D-76A15981905D}" dt="2025-05-26T05:56:01.972" v="315" actId="1076"/>
          <ac:picMkLst>
            <pc:docMk/>
            <pc:sldMk cId="2961314671" sldId="262"/>
            <ac:picMk id="4" creationId="{4E96D0DB-5EE5-3648-6FC1-8D3D42B324EA}"/>
          </ac:picMkLst>
        </pc:picChg>
        <pc:picChg chg="mod ord">
          <ac:chgData name="Vivek R" userId="4ab66e9dcc0b1c5a" providerId="LiveId" clId="{D532BEFB-223C-46BF-B95D-76A15981905D}" dt="2025-05-26T05:56:04.735" v="316" actId="1076"/>
          <ac:picMkLst>
            <pc:docMk/>
            <pc:sldMk cId="2961314671" sldId="262"/>
            <ac:picMk id="5" creationId="{0EAC5250-989E-EFB6-9D5A-72623D8759A1}"/>
          </ac:picMkLst>
        </pc:picChg>
        <pc:picChg chg="del">
          <ac:chgData name="Vivek R" userId="4ab66e9dcc0b1c5a" providerId="LiveId" clId="{D532BEFB-223C-46BF-B95D-76A15981905D}" dt="2025-05-26T05:53:50.303" v="155" actId="478"/>
          <ac:picMkLst>
            <pc:docMk/>
            <pc:sldMk cId="2961314671" sldId="262"/>
            <ac:picMk id="7" creationId="{FB696AF0-64B0-5C04-29D8-42899FA7DF68}"/>
          </ac:picMkLst>
        </pc:picChg>
      </pc:sldChg>
      <pc:sldChg chg="addSp modSp new mod">
        <pc:chgData name="Vivek R" userId="4ab66e9dcc0b1c5a" providerId="LiveId" clId="{D532BEFB-223C-46BF-B95D-76A15981905D}" dt="2025-05-26T06:03:40.880" v="633" actId="20577"/>
        <pc:sldMkLst>
          <pc:docMk/>
          <pc:sldMk cId="1191590391" sldId="263"/>
        </pc:sldMkLst>
        <pc:spChg chg="mod">
          <ac:chgData name="Vivek R" userId="4ab66e9dcc0b1c5a" providerId="LiveId" clId="{D532BEFB-223C-46BF-B95D-76A15981905D}" dt="2025-05-26T05:58:16.214" v="332" actId="20577"/>
          <ac:spMkLst>
            <pc:docMk/>
            <pc:sldMk cId="1191590391" sldId="263"/>
            <ac:spMk id="2" creationId="{E92F3D3D-75F8-8894-4679-27ED67FBF6A4}"/>
          </ac:spMkLst>
        </pc:spChg>
        <pc:spChg chg="mod">
          <ac:chgData name="Vivek R" userId="4ab66e9dcc0b1c5a" providerId="LiveId" clId="{D532BEFB-223C-46BF-B95D-76A15981905D}" dt="2025-05-26T05:58:40.939" v="333" actId="1076"/>
          <ac:spMkLst>
            <pc:docMk/>
            <pc:sldMk cId="1191590391" sldId="263"/>
            <ac:spMk id="3" creationId="{07A7C5EA-9122-CC61-75A1-523C1BF88EB5}"/>
          </ac:spMkLst>
        </pc:spChg>
        <pc:spChg chg="add mod">
          <ac:chgData name="Vivek R" userId="4ab66e9dcc0b1c5a" providerId="LiveId" clId="{D532BEFB-223C-46BF-B95D-76A15981905D}" dt="2025-05-26T06:03:40.880" v="633" actId="20577"/>
          <ac:spMkLst>
            <pc:docMk/>
            <pc:sldMk cId="1191590391" sldId="263"/>
            <ac:spMk id="4" creationId="{AEA99188-E06A-29C2-7A14-EF6E600B944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SimpleTimelineDefaultColorVariant">
  <dgm:title val="Simple Timeline Default Color Variant"/>
  <dgm:desc val="Simple Timeline Default Color Variant"/>
  <dgm:catLst>
    <dgm:cat type="Other" pri="2"/>
  </dgm:catLst>
  <dgm:styleLbl name="node0">
    <dgm:fillClrLst meth="repeat">
      <a:schemeClr val="dk2"/>
    </dgm:fillClrLst>
    <dgm:linClrLst meth="repeat">
      <a:schemeClr val="lt1"/>
    </dgm:linClrLst>
    <dgm:effectClrLst/>
    <dgm:txLinClrLst/>
    <dgm:txFillClrLst/>
    <dgm:txEffectClrLst/>
  </dgm:styleLbl>
  <dgm:styleLbl name="alignNode1">
    <dgm:fillClrLst meth="repeat">
      <a:schemeClr val="accent1">
        <a:alpha val="0"/>
      </a:schemeClr>
    </dgm:fillClrLst>
    <dgm:linClrLst meth="repeat">
      <a:schemeClr val="accent1">
        <a:alpha val="0"/>
      </a:schemeClr>
    </dgm:linClrLst>
    <dgm:effectClrLst/>
    <dgm:txLinClrLst/>
    <dgm:txFillClrLst meth="repeat">
      <a:schemeClr val="accent1"/>
    </dgm:txFillClrLst>
    <dgm:txEffectClrLst/>
  </dgm:styleLbl>
  <dgm:styleLbl name="node1">
    <dgm:fillClrLst meth="repeat">
      <a:schemeClr val="dk2"/>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dk2">
        <a:alpha val="50000"/>
      </a:schemeClr>
    </dgm:fillClrLst>
    <dgm:linClrLst meth="repeat">
      <a:schemeClr val="lt1"/>
    </dgm:linClrLst>
    <dgm:effectClrLst/>
    <dgm:txLinClrLst/>
    <dgm:txFillClrLst/>
    <dgm:txEffectClrLst/>
  </dgm:styleLbl>
  <dgm:styleLbl name="node2">
    <dgm:fillClrLst meth="repeat">
      <a:schemeClr val="dk2"/>
    </dgm:fillClrLst>
    <dgm:linClrLst meth="repeat">
      <a:schemeClr val="lt1"/>
    </dgm:linClrLst>
    <dgm:effectClrLst/>
    <dgm:txLinClrLst/>
    <dgm:txFillClrLst/>
    <dgm:txEffectClrLst/>
  </dgm:styleLbl>
  <dgm:styleLbl name="node3">
    <dgm:fillClrLst meth="repeat">
      <a:schemeClr val="dk2"/>
    </dgm:fillClrLst>
    <dgm:linClrLst meth="repeat">
      <a:schemeClr val="lt1"/>
    </dgm:linClrLst>
    <dgm:effectClrLst/>
    <dgm:txLinClrLst/>
    <dgm:txFillClrLst/>
    <dgm:txEffectClrLst/>
  </dgm:styleLbl>
  <dgm:styleLbl name="node4">
    <dgm:fillClrLst meth="repeat">
      <a:schemeClr val="dk2"/>
    </dgm:fillClrLst>
    <dgm:linClrLst meth="repeat">
      <a:schemeClr val="lt1"/>
    </dgm:linClrLst>
    <dgm:effectClrLst/>
    <dgm:txLinClrLst/>
    <dgm:txFillClrLst/>
    <dgm:txEffectClrLst/>
  </dgm:styleLbl>
  <dgm:styleLbl name="fgImgPlace1">
    <dgm:fillClrLst meth="repeat">
      <a:schemeClr val="dk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dk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dk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tx1"/>
    </dgm:txFillClrLst>
    <dgm:txEffectClrLst/>
  </dgm:styleLbl>
  <dgm:styleLbl name="asst0">
    <dgm:fillClrLst meth="repeat">
      <a:schemeClr val="dk2"/>
    </dgm:fillClrLst>
    <dgm:linClrLst meth="repeat">
      <a:schemeClr val="lt1"/>
    </dgm:linClrLst>
    <dgm:effectClrLst/>
    <dgm:txLinClrLst/>
    <dgm:txFillClrLst/>
    <dgm:txEffectClrLst/>
  </dgm:styleLbl>
  <dgm:styleLbl name="asst1">
    <dgm:fillClrLst meth="repeat">
      <a:schemeClr val="dk2"/>
    </dgm:fillClrLst>
    <dgm:linClrLst meth="repeat">
      <a:schemeClr val="lt1"/>
    </dgm:linClrLst>
    <dgm:effectClrLst/>
    <dgm:txLinClrLst/>
    <dgm:txFillClrLst/>
    <dgm:txEffectClrLst/>
  </dgm:styleLbl>
  <dgm:styleLbl name="asst2">
    <dgm:fillClrLst meth="repeat">
      <a:schemeClr val="dk2"/>
    </dgm:fillClrLst>
    <dgm:linClrLst meth="repeat">
      <a:schemeClr val="lt1"/>
    </dgm:linClrLst>
    <dgm:effectClrLst/>
    <dgm:txLinClrLst/>
    <dgm:txFillClrLst/>
    <dgm:txEffectClrLst/>
  </dgm:styleLbl>
  <dgm:styleLbl name="asst3">
    <dgm:fillClrLst meth="repeat">
      <a:schemeClr val="dk2"/>
    </dgm:fillClrLst>
    <dgm:linClrLst meth="repeat">
      <a:schemeClr val="lt1"/>
    </dgm:linClrLst>
    <dgm:effectClrLst/>
    <dgm:txLinClrLst/>
    <dgm:txFillClrLst/>
    <dgm:txEffectClrLst/>
  </dgm:styleLbl>
  <dgm:styleLbl name="asst4">
    <dgm:fillClrLst meth="repeat">
      <a:schemeClr val="dk2"/>
    </dgm:fillClrLst>
    <dgm:linClrLst meth="repeat">
      <a:schemeClr val="lt1"/>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1"/>
    </dgm:txFillClrLst>
    <dgm:txEffectClrLst/>
  </dgm:styleLbl>
  <dgm:styleLbl name="parChTrans2D2">
    <dgm:fillClrLst meth="repeat">
      <a:schemeClr val="dk2"/>
    </dgm:fillClrLst>
    <dgm:linClrLst meth="repeat">
      <a:schemeClr val="dk2"/>
    </dgm:linClrLst>
    <dgm:effectClrLst/>
    <dgm:txLinClrLst/>
    <dgm:txFillClrLst meth="repeat">
      <a:schemeClr val="lt1"/>
    </dgm:txFillClrLst>
    <dgm:txEffectClrLst/>
  </dgm:styleLbl>
  <dgm:styleLbl name="parChTrans2D3">
    <dgm:fillClrLst meth="repeat">
      <a:schemeClr val="dk2"/>
    </dgm:fillClrLst>
    <dgm:linClrLst meth="repeat">
      <a:schemeClr val="dk2"/>
    </dgm:linClrLst>
    <dgm:effectClrLst/>
    <dgm:txLinClrLst/>
    <dgm:txFillClrLst meth="repeat">
      <a:schemeClr val="lt1"/>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accent1">
        <a:alpha val="90000"/>
      </a:schemeClr>
    </dgm:fillClrLst>
    <dgm:linClrLst meth="repeat">
      <a:schemeClr val="lt1"/>
    </dgm:linClrLst>
    <dgm:effectClrLst/>
    <dgm:txLinClrLst/>
    <dgm:txFillClrLst meth="repeat">
      <a:schemeClr val="accent1"/>
    </dgm:txFillClrLst>
    <dgm:txEffectClrLst/>
  </dgm:styleLbl>
  <dgm:styleLbl name="conFgAcc1">
    <dgm:fillClrLst meth="repeat">
      <a:schemeClr val="lt1">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dk2">
        <a:alpha val="90000"/>
      </a:schemeClr>
    </dgm:fillClrLst>
    <dgm:linClrLst meth="repeat">
      <a:schemeClr val="dk2"/>
    </dgm:linClrLst>
    <dgm:effectClrLst/>
    <dgm:txLinClrLst/>
    <dgm:txFillClrLst meth="repeat">
      <a:schemeClr val="dk2"/>
    </dgm:txFillClrLst>
    <dgm:txEffectClrLst/>
  </dgm:styleLbl>
  <dgm:styleLbl name="trAlignAcc1">
    <dgm:fillClrLst meth="repeat">
      <a:schemeClr val="lt1">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1"/>
    </dgm:fillClrLst>
    <dgm:linClrLst meth="repeat">
      <a:schemeClr val="dk2"/>
    </dgm:linClrLst>
    <dgm:effectClrLst/>
    <dgm:txLinClrLst/>
    <dgm:txFillClrLst meth="repeat">
      <a:schemeClr val="dk1"/>
    </dgm:txFillClrLst>
    <dgm:txEffectClrLst/>
  </dgm:styleLbl>
  <dgm:styleLbl name="solidAlignAcc1">
    <dgm:fillClrLst meth="repeat">
      <a:schemeClr val="lt1"/>
    </dgm:fillClrLst>
    <dgm:linClrLst meth="repeat">
      <a:schemeClr val="dk2"/>
    </dgm:linClrLst>
    <dgm:effectClrLst/>
    <dgm:txLinClrLst/>
    <dgm:txFillClrLst meth="repeat">
      <a:schemeClr val="dk1"/>
    </dgm:txFillClrLst>
    <dgm:txEffectClrLst/>
  </dgm:styleLbl>
  <dgm:styleLbl name="solidBgAcc1">
    <dgm:fillClrLst meth="repeat">
      <a:schemeClr val="lt1"/>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11406-9663-4900-94DF-E256C1E22721}" type="doc">
      <dgm:prSet loTypeId="urn:microsoft.com/office/officeart/2024/3/layout/SimpleTimelineDefaultVariant" loCatId="Timeline" qsTypeId="urn:microsoft.com/office/officeart/2005/8/quickstyle/simple1" qsCatId="simple" csTypeId="urn:microsoft.com/office/officeart/2005/8/colors/SimpleTimelineDefaultColorVariant" csCatId="other" phldr="1"/>
      <dgm:spPr/>
      <dgm:t>
        <a:bodyPr/>
        <a:lstStyle/>
        <a:p>
          <a:endParaRPr lang="en-IN"/>
        </a:p>
      </dgm:t>
    </dgm:pt>
    <dgm:pt modelId="{D0E97299-6325-4D0A-A03C-43DD7BAA5F50}">
      <dgm:prSet/>
      <dgm:spPr/>
      <dgm:t>
        <a:bodyPr/>
        <a:lstStyle/>
        <a:p>
          <a:pPr>
            <a:defRPr b="1"/>
          </a:pPr>
          <a:r>
            <a:rPr lang="en-US" b="1" dirty="0">
              <a:solidFill>
                <a:schemeClr val="accent1"/>
              </a:solidFill>
            </a:rPr>
            <a:t>Assess</a:t>
          </a:r>
          <a:endParaRPr lang="en-IN" dirty="0"/>
        </a:p>
      </dgm:t>
    </dgm:pt>
    <dgm:pt modelId="{D2E4F9D3-641C-4CE6-BF52-45DD3FB26FB8}" type="parTrans" cxnId="{33A36E04-C0BA-4BF8-B100-C9C1ED0A4B33}">
      <dgm:prSet/>
      <dgm:spPr/>
      <dgm:t>
        <a:bodyPr/>
        <a:lstStyle/>
        <a:p>
          <a:endParaRPr lang="en-IN"/>
        </a:p>
      </dgm:t>
    </dgm:pt>
    <dgm:pt modelId="{80F7E52A-039E-447B-884C-61F6899833E8}" type="sibTrans" cxnId="{33A36E04-C0BA-4BF8-B100-C9C1ED0A4B33}">
      <dgm:prSet/>
      <dgm:spPr/>
      <dgm:t>
        <a:bodyPr/>
        <a:lstStyle/>
        <a:p>
          <a:endParaRPr lang="en-IN"/>
        </a:p>
      </dgm:t>
    </dgm:pt>
    <dgm:pt modelId="{6B221995-4757-471E-8143-D37BE0F998C4}">
      <dgm:prSet custT="1"/>
      <dgm:spPr/>
      <dgm:t>
        <a:bodyPr/>
        <a:lstStyle/>
        <a:p>
          <a:r>
            <a:rPr lang="en-US" sz="1500" kern="1200" dirty="0">
              <a:solidFill>
                <a:prstClr val="black">
                  <a:hueOff val="0"/>
                  <a:satOff val="0"/>
                  <a:lumOff val="0"/>
                  <a:alphaOff val="0"/>
                </a:prstClr>
              </a:solidFill>
              <a:latin typeface="Aptos" panose="02110004020202020204"/>
              <a:ea typeface="+mn-ea"/>
              <a:cs typeface="+mn-cs"/>
            </a:rPr>
            <a:t>Assess</a:t>
          </a:r>
          <a:r>
            <a:rPr lang="en-US" sz="1500" kern="1200" dirty="0"/>
            <a:t> the global energy transition trends, focusing on decarbonization, electrification, and energy storage innovations.</a:t>
          </a:r>
          <a:endParaRPr lang="en-IN" sz="1500" kern="1200" dirty="0"/>
        </a:p>
      </dgm:t>
    </dgm:pt>
    <dgm:pt modelId="{81DBB535-ACA8-4F07-A16F-9FB26D961FC1}" type="parTrans" cxnId="{2532136C-3987-49DC-BFA7-C6A04EC63609}">
      <dgm:prSet/>
      <dgm:spPr/>
      <dgm:t>
        <a:bodyPr/>
        <a:lstStyle/>
        <a:p>
          <a:endParaRPr lang="en-IN"/>
        </a:p>
      </dgm:t>
    </dgm:pt>
    <dgm:pt modelId="{C465ADF0-9E26-494B-AEDE-E7ABC02D2EF8}" type="sibTrans" cxnId="{2532136C-3987-49DC-BFA7-C6A04EC63609}">
      <dgm:prSet/>
      <dgm:spPr/>
      <dgm:t>
        <a:bodyPr/>
        <a:lstStyle/>
        <a:p>
          <a:endParaRPr lang="en-IN"/>
        </a:p>
      </dgm:t>
    </dgm:pt>
    <dgm:pt modelId="{B6C28CDD-F581-400E-B627-E30A47874150}">
      <dgm:prSet/>
      <dgm:spPr/>
      <dgm:t>
        <a:bodyPr/>
        <a:lstStyle/>
        <a:p>
          <a:pPr>
            <a:defRPr b="1"/>
          </a:pPr>
          <a:r>
            <a:rPr lang="en-IN" dirty="0"/>
            <a:t>Track</a:t>
          </a:r>
        </a:p>
      </dgm:t>
    </dgm:pt>
    <dgm:pt modelId="{25F85D56-B1D7-4C17-BD06-2D50425577F6}" type="parTrans" cxnId="{026F4BF0-D10C-42CF-92C5-A0ECE07B8042}">
      <dgm:prSet/>
      <dgm:spPr/>
      <dgm:t>
        <a:bodyPr/>
        <a:lstStyle/>
        <a:p>
          <a:endParaRPr lang="en-IN"/>
        </a:p>
      </dgm:t>
    </dgm:pt>
    <dgm:pt modelId="{15AB8303-948C-46F5-BB23-DA98CD96059F}" type="sibTrans" cxnId="{026F4BF0-D10C-42CF-92C5-A0ECE07B8042}">
      <dgm:prSet/>
      <dgm:spPr/>
      <dgm:t>
        <a:bodyPr/>
        <a:lstStyle/>
        <a:p>
          <a:endParaRPr lang="en-IN"/>
        </a:p>
      </dgm:t>
    </dgm:pt>
    <dgm:pt modelId="{6AD047BB-F182-45CC-8019-D559478FF253}">
      <dgm:prSet custT="1"/>
      <dgm:spPr/>
      <dgm:t>
        <a:bodyPr/>
        <a:lstStyle/>
        <a:p>
          <a:r>
            <a:rPr lang="en-US" sz="1500" kern="1200" dirty="0">
              <a:solidFill>
                <a:prstClr val="black">
                  <a:hueOff val="0"/>
                  <a:satOff val="0"/>
                  <a:lumOff val="0"/>
                  <a:alphaOff val="0"/>
                </a:prstClr>
              </a:solidFill>
              <a:latin typeface="Aptos" panose="02110004020202020204"/>
              <a:ea typeface="+mn-ea"/>
              <a:cs typeface="+mn-cs"/>
            </a:rPr>
            <a:t>Track</a:t>
          </a:r>
          <a:r>
            <a:rPr lang="en-US" sz="1500" kern="1200" dirty="0"/>
            <a:t> capital flows, government incentives, and private investment shaping market competitiveness and scalability.</a:t>
          </a:r>
          <a:endParaRPr lang="en-IN" sz="1500" kern="1200" dirty="0"/>
        </a:p>
      </dgm:t>
    </dgm:pt>
    <dgm:pt modelId="{1C5C0B9B-712F-4F2E-9F91-A53021830A82}" type="parTrans" cxnId="{2FE90471-99BD-4E0E-A4AC-A6577882818C}">
      <dgm:prSet/>
      <dgm:spPr/>
      <dgm:t>
        <a:bodyPr/>
        <a:lstStyle/>
        <a:p>
          <a:endParaRPr lang="en-IN"/>
        </a:p>
      </dgm:t>
    </dgm:pt>
    <dgm:pt modelId="{3F44CAF5-83B6-40E7-AA12-1669A27891A5}" type="sibTrans" cxnId="{2FE90471-99BD-4E0E-A4AC-A6577882818C}">
      <dgm:prSet/>
      <dgm:spPr/>
      <dgm:t>
        <a:bodyPr/>
        <a:lstStyle/>
        <a:p>
          <a:endParaRPr lang="en-IN"/>
        </a:p>
      </dgm:t>
    </dgm:pt>
    <dgm:pt modelId="{379091F8-2ADD-4A64-9662-967A206990EF}">
      <dgm:prSet/>
      <dgm:spPr/>
      <dgm:t>
        <a:bodyPr/>
        <a:lstStyle/>
        <a:p>
          <a:pPr>
            <a:defRPr b="1"/>
          </a:pPr>
          <a:r>
            <a:rPr lang="en-IN" dirty="0"/>
            <a:t>Evaluate</a:t>
          </a:r>
        </a:p>
      </dgm:t>
    </dgm:pt>
    <dgm:pt modelId="{EB5ED07D-6D7E-4B09-BDB0-DA500C1EBEFE}" type="parTrans" cxnId="{BFE523EE-C710-4668-B6E0-F232D8BAA1D7}">
      <dgm:prSet/>
      <dgm:spPr/>
      <dgm:t>
        <a:bodyPr/>
        <a:lstStyle/>
        <a:p>
          <a:endParaRPr lang="en-IN"/>
        </a:p>
      </dgm:t>
    </dgm:pt>
    <dgm:pt modelId="{9370208F-47E7-49AA-8E33-1FAE6B3AA1B5}" type="sibTrans" cxnId="{BFE523EE-C710-4668-B6E0-F232D8BAA1D7}">
      <dgm:prSet/>
      <dgm:spPr/>
      <dgm:t>
        <a:bodyPr/>
        <a:lstStyle/>
        <a:p>
          <a:endParaRPr lang="en-IN"/>
        </a:p>
      </dgm:t>
    </dgm:pt>
    <dgm:pt modelId="{89C230FB-34D2-48B7-A437-15A0E0DBA0B0}">
      <dgm:prSet custT="1"/>
      <dgm:spPr/>
      <dgm:t>
        <a:bodyPr/>
        <a:lstStyle/>
        <a:p>
          <a:r>
            <a:rPr lang="en-US" sz="1500" kern="1200" dirty="0">
              <a:solidFill>
                <a:prstClr val="black">
                  <a:hueOff val="0"/>
                  <a:satOff val="0"/>
                  <a:lumOff val="0"/>
                  <a:alphaOff val="0"/>
                </a:prstClr>
              </a:solidFill>
              <a:latin typeface="Aptos" panose="02110004020202020204"/>
              <a:ea typeface="+mn-ea"/>
              <a:cs typeface="+mn-cs"/>
            </a:rPr>
            <a:t>Evaluate</a:t>
          </a:r>
          <a:r>
            <a:rPr lang="en-US" sz="1500" kern="1200" dirty="0"/>
            <a:t> leading renewable and hybrid energy players on project pipelines, capex trends, and technology adoption (solar, wind, hydrogen, etc.).</a:t>
          </a:r>
          <a:endParaRPr lang="en-IN" sz="1500" kern="1200" dirty="0"/>
        </a:p>
      </dgm:t>
    </dgm:pt>
    <dgm:pt modelId="{F5C22656-40EB-4F43-BE38-5CE568288A1C}" type="parTrans" cxnId="{F73942C3-88FE-40A1-9519-F99EED9E2649}">
      <dgm:prSet/>
      <dgm:spPr/>
      <dgm:t>
        <a:bodyPr/>
        <a:lstStyle/>
        <a:p>
          <a:endParaRPr lang="en-IN"/>
        </a:p>
      </dgm:t>
    </dgm:pt>
    <dgm:pt modelId="{200F5F01-FE37-4394-83D3-5ECF9A855192}" type="sibTrans" cxnId="{F73942C3-88FE-40A1-9519-F99EED9E2649}">
      <dgm:prSet/>
      <dgm:spPr/>
      <dgm:t>
        <a:bodyPr/>
        <a:lstStyle/>
        <a:p>
          <a:endParaRPr lang="en-IN"/>
        </a:p>
      </dgm:t>
    </dgm:pt>
    <dgm:pt modelId="{CE5E9E99-EF85-4CBA-B3AE-22FCFB723D2B}">
      <dgm:prSet/>
      <dgm:spPr/>
      <dgm:t>
        <a:bodyPr/>
        <a:lstStyle/>
        <a:p>
          <a:pPr>
            <a:defRPr b="1"/>
          </a:pPr>
          <a:r>
            <a:rPr lang="en-IN" dirty="0"/>
            <a:t>Deliver</a:t>
          </a:r>
        </a:p>
      </dgm:t>
    </dgm:pt>
    <dgm:pt modelId="{2C0357B9-801A-4789-A291-E45CA2EE71A6}" type="parTrans" cxnId="{7B454E3F-F345-4DEA-AC22-DBC6FD0C534E}">
      <dgm:prSet/>
      <dgm:spPr/>
      <dgm:t>
        <a:bodyPr/>
        <a:lstStyle/>
        <a:p>
          <a:endParaRPr lang="en-IN"/>
        </a:p>
      </dgm:t>
    </dgm:pt>
    <dgm:pt modelId="{B1E4A3C6-87BD-4469-A468-8AEEA19D9F55}" type="sibTrans" cxnId="{7B454E3F-F345-4DEA-AC22-DBC6FD0C534E}">
      <dgm:prSet/>
      <dgm:spPr/>
      <dgm:t>
        <a:bodyPr/>
        <a:lstStyle/>
        <a:p>
          <a:endParaRPr lang="en-IN"/>
        </a:p>
      </dgm:t>
    </dgm:pt>
    <dgm:pt modelId="{91709BD5-CC0F-4931-BE12-64197E795800}">
      <dgm:prSet custT="1"/>
      <dgm:spPr/>
      <dgm:t>
        <a:bodyPr/>
        <a:lstStyle/>
        <a:p>
          <a:r>
            <a:rPr lang="en-US" sz="1500" kern="1200" dirty="0">
              <a:solidFill>
                <a:prstClr val="black">
                  <a:hueOff val="0"/>
                  <a:satOff val="0"/>
                  <a:lumOff val="0"/>
                  <a:alphaOff val="0"/>
                </a:prstClr>
              </a:solidFill>
              <a:latin typeface="Aptos" panose="02110004020202020204"/>
              <a:ea typeface="+mn-ea"/>
              <a:cs typeface="+mn-cs"/>
            </a:rPr>
            <a:t>Deliver</a:t>
          </a:r>
          <a:r>
            <a:rPr lang="en-US" sz="1500" kern="1200" dirty="0"/>
            <a:t> insights on risk factors and growth opportunities, including grid modernization, interconnection delays, and emerging markets expansion.</a:t>
          </a:r>
          <a:endParaRPr lang="en-IN" sz="1500" kern="1200" dirty="0"/>
        </a:p>
      </dgm:t>
    </dgm:pt>
    <dgm:pt modelId="{923522F3-D103-4012-9150-7F420AB7D9EF}" type="parTrans" cxnId="{68652F3A-11B1-4C94-9C53-1E374CFF06A4}">
      <dgm:prSet/>
      <dgm:spPr/>
      <dgm:t>
        <a:bodyPr/>
        <a:lstStyle/>
        <a:p>
          <a:endParaRPr lang="en-IN"/>
        </a:p>
      </dgm:t>
    </dgm:pt>
    <dgm:pt modelId="{C570AA17-BD37-4F64-81DE-CB66B5E23C87}" type="sibTrans" cxnId="{68652F3A-11B1-4C94-9C53-1E374CFF06A4}">
      <dgm:prSet/>
      <dgm:spPr/>
      <dgm:t>
        <a:bodyPr/>
        <a:lstStyle/>
        <a:p>
          <a:endParaRPr lang="en-IN"/>
        </a:p>
      </dgm:t>
    </dgm:pt>
    <dgm:pt modelId="{170B53C9-AAB4-44E4-96C0-DBABBBD36129}">
      <dgm:prSet/>
      <dgm:spPr/>
      <dgm:t>
        <a:bodyPr/>
        <a:lstStyle/>
        <a:p>
          <a:pPr>
            <a:defRPr b="1"/>
          </a:pPr>
          <a:r>
            <a:rPr lang="en-IN" dirty="0" err="1"/>
            <a:t>Analyze</a:t>
          </a:r>
          <a:endParaRPr lang="en-IN" dirty="0"/>
        </a:p>
      </dgm:t>
    </dgm:pt>
    <dgm:pt modelId="{9E23D478-1185-4A57-A215-FAFE103E4015}" type="parTrans" cxnId="{43916F1D-A0EC-43B6-97DB-CF2F18114CE3}">
      <dgm:prSet/>
      <dgm:spPr/>
      <dgm:t>
        <a:bodyPr/>
        <a:lstStyle/>
        <a:p>
          <a:endParaRPr lang="en-IN"/>
        </a:p>
      </dgm:t>
    </dgm:pt>
    <dgm:pt modelId="{252BE3E9-AC8A-4EB5-8A08-03541EE82E09}" type="sibTrans" cxnId="{43916F1D-A0EC-43B6-97DB-CF2F18114CE3}">
      <dgm:prSet/>
      <dgm:spPr/>
      <dgm:t>
        <a:bodyPr/>
        <a:lstStyle/>
        <a:p>
          <a:endParaRPr lang="en-IN"/>
        </a:p>
      </dgm:t>
    </dgm:pt>
    <dgm:pt modelId="{17E54136-9D0C-424A-A02D-13D17E5F630A}">
      <dgm:prSet custT="1"/>
      <dgm:spPr/>
      <dgm:t>
        <a:bodyPr/>
        <a:lstStyle/>
        <a:p>
          <a:r>
            <a:rPr lang="en-US" sz="1500" kern="1200" dirty="0">
              <a:solidFill>
                <a:prstClr val="black">
                  <a:hueOff val="0"/>
                  <a:satOff val="0"/>
                  <a:lumOff val="0"/>
                  <a:alphaOff val="0"/>
                </a:prstClr>
              </a:solidFill>
              <a:latin typeface="Aptos" panose="02110004020202020204"/>
              <a:ea typeface="+mn-ea"/>
              <a:cs typeface="+mn-cs"/>
            </a:rPr>
            <a:t>Analyze</a:t>
          </a:r>
          <a:r>
            <a:rPr lang="en-US" sz="1500" kern="1200" dirty="0"/>
            <a:t> regulatory and geopolitical drivers, including ESG mandates, carbon pricing, and energy security policies.</a:t>
          </a:r>
          <a:endParaRPr lang="en-IN" sz="1500" kern="1200" dirty="0"/>
        </a:p>
      </dgm:t>
    </dgm:pt>
    <dgm:pt modelId="{6EB0C018-3ED1-40FC-89E9-C0A9DA105621}" type="parTrans" cxnId="{5E8A32A9-F72C-48EC-AD16-654793AAF45A}">
      <dgm:prSet/>
      <dgm:spPr/>
      <dgm:t>
        <a:bodyPr/>
        <a:lstStyle/>
        <a:p>
          <a:endParaRPr lang="en-IN"/>
        </a:p>
      </dgm:t>
    </dgm:pt>
    <dgm:pt modelId="{224CE564-3EEB-4F08-A93C-3A381112AFA8}" type="sibTrans" cxnId="{5E8A32A9-F72C-48EC-AD16-654793AAF45A}">
      <dgm:prSet/>
      <dgm:spPr/>
      <dgm:t>
        <a:bodyPr/>
        <a:lstStyle/>
        <a:p>
          <a:endParaRPr lang="en-IN"/>
        </a:p>
      </dgm:t>
    </dgm:pt>
    <dgm:pt modelId="{4A196039-1E9C-4FA0-91EC-EA10DB6DE3BD}" type="pres">
      <dgm:prSet presAssocID="{1BE11406-9663-4900-94DF-E256C1E22721}" presName="root" presStyleCnt="0">
        <dgm:presLayoutVars>
          <dgm:chMax/>
          <dgm:chPref/>
          <dgm:animLvl val="lvl"/>
        </dgm:presLayoutVars>
      </dgm:prSet>
      <dgm:spPr/>
    </dgm:pt>
    <dgm:pt modelId="{0D131EEF-22B7-4F2A-95D4-77ADDAA554C3}" type="pres">
      <dgm:prSet presAssocID="{1BE11406-9663-4900-94DF-E256C1E22721}" presName="divider" presStyleLbl="alignAcc1" presStyleIdx="0" presStyleCnt="1"/>
      <dgm:spPr>
        <a:solidFill>
          <a:schemeClr val="dk2">
            <a:alpha val="90000"/>
            <a:hueOff val="0"/>
            <a:satOff val="0"/>
            <a:lumOff val="0"/>
            <a:alphaOff val="0"/>
          </a:schemeClr>
        </a:solidFill>
        <a:ln w="12050" cap="flat" cmpd="sng" algn="ctr">
          <a:solidFill>
            <a:schemeClr val="dk2">
              <a:hueOff val="0"/>
              <a:satOff val="0"/>
              <a:lumOff val="0"/>
              <a:alphaOff val="0"/>
            </a:schemeClr>
          </a:solidFill>
          <a:prstDash val="solid"/>
          <a:miter lim="800000"/>
          <a:tailEnd type="arrow" w="med" len="med"/>
        </a:ln>
        <a:effectLst/>
      </dgm:spPr>
    </dgm:pt>
    <dgm:pt modelId="{45BF05C1-CC0C-42C0-A437-306AA7C65338}" type="pres">
      <dgm:prSet presAssocID="{1BE11406-9663-4900-94DF-E256C1E22721}" presName="nodes" presStyleCnt="0">
        <dgm:presLayoutVars>
          <dgm:chMax/>
          <dgm:chPref/>
          <dgm:animLvl val="lvl"/>
        </dgm:presLayoutVars>
      </dgm:prSet>
      <dgm:spPr/>
    </dgm:pt>
    <dgm:pt modelId="{DEFF2161-90B7-4AD3-B0CD-C884EF359149}" type="pres">
      <dgm:prSet presAssocID="{D0E97299-6325-4D0A-A03C-43DD7BAA5F50}" presName="composite" presStyleCnt="0"/>
      <dgm:spPr/>
    </dgm:pt>
    <dgm:pt modelId="{BBFED32F-357D-4859-BC18-B6477A696A66}" type="pres">
      <dgm:prSet presAssocID="{D0E97299-6325-4D0A-A03C-43DD7BAA5F50}"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320EF438-80F9-49E1-8CCF-57CCD26411F8}" type="pres">
      <dgm:prSet presAssocID="{D0E97299-6325-4D0A-A03C-43DD7BAA5F50}" presName="DropPinPlaceHolder" presStyleCnt="0"/>
      <dgm:spPr/>
    </dgm:pt>
    <dgm:pt modelId="{268018C9-D43B-4CF8-95BB-D84616211CB6}" type="pres">
      <dgm:prSet presAssocID="{D0E97299-6325-4D0A-A03C-43DD7BAA5F50}" presName="DropPin" presStyleLbl="alignNode1" presStyleIdx="0" presStyleCnt="10"/>
      <dgm:spPr/>
    </dgm:pt>
    <dgm:pt modelId="{AB6F1C21-8EB5-4AF6-B271-0427D34FFFDA}" type="pres">
      <dgm:prSet presAssocID="{D0E97299-6325-4D0A-A03C-43DD7BAA5F50}" presName="Ellipse" presStyleLbl="fgAcc1" presStyleIdx="0" presStyleCnt="5"/>
      <dgm:spPr>
        <a:solidFill>
          <a:schemeClr val="accent1">
            <a:alpha val="90000"/>
            <a:hueOff val="0"/>
            <a:satOff val="0"/>
            <a:lumOff val="0"/>
            <a:alphaOff val="0"/>
          </a:schemeClr>
        </a:solidFill>
        <a:ln w="19050" cap="flat" cmpd="sng" algn="ctr">
          <a:noFill/>
          <a:prstDash val="solid"/>
          <a:miter lim="800000"/>
        </a:ln>
        <a:effectLst/>
      </dgm:spPr>
    </dgm:pt>
    <dgm:pt modelId="{71BDB1D0-537D-47AC-8F1D-2B7ABEAF6905}" type="pres">
      <dgm:prSet presAssocID="{D0E97299-6325-4D0A-A03C-43DD7BAA5F50}" presName="L2TextContainer" presStyleLbl="revTx" presStyleIdx="0" presStyleCnt="5">
        <dgm:presLayoutVars>
          <dgm:bulletEnabled val="1"/>
        </dgm:presLayoutVars>
      </dgm:prSet>
      <dgm:spPr/>
    </dgm:pt>
    <dgm:pt modelId="{58E35265-281A-4E2E-87DE-3F6D1CD5CBE9}" type="pres">
      <dgm:prSet presAssocID="{D0E97299-6325-4D0A-A03C-43DD7BAA5F50}" presName="L1TextContainer" presStyleLbl="alignNode1" presStyleIdx="1" presStyleCnt="10">
        <dgm:presLayoutVars>
          <dgm:chMax val="1"/>
          <dgm:chPref val="1"/>
          <dgm:bulletEnabled val="1"/>
        </dgm:presLayoutVars>
      </dgm:prSet>
      <dgm:spPr/>
    </dgm:pt>
    <dgm:pt modelId="{5F6C01AF-90EA-46C0-B25F-3797E1456F9C}" type="pres">
      <dgm:prSet presAssocID="{D0E97299-6325-4D0A-A03C-43DD7BAA5F50}" presName="ConnectLine" presStyleLbl="sibTrans1D1" presStyleIdx="0" presStyleCnt="5"/>
      <dgm:spPr/>
    </dgm:pt>
    <dgm:pt modelId="{E6E06126-12F2-4246-AA1F-9A16879C4F90}" type="pres">
      <dgm:prSet presAssocID="{D0E97299-6325-4D0A-A03C-43DD7BAA5F50}" presName="EmptyPlaceHolder" presStyleCnt="0"/>
      <dgm:spPr/>
    </dgm:pt>
    <dgm:pt modelId="{A6532A9B-D6C0-4930-9E04-9FB4F28B4003}" type="pres">
      <dgm:prSet presAssocID="{80F7E52A-039E-447B-884C-61F6899833E8}" presName="spaceBetweenRectangles" presStyleCnt="0"/>
      <dgm:spPr/>
    </dgm:pt>
    <dgm:pt modelId="{DA1C212C-C538-4EA3-9FFB-22DAB3105CB0}" type="pres">
      <dgm:prSet presAssocID="{B6C28CDD-F581-400E-B627-E30A47874150}" presName="composite" presStyleCnt="0"/>
      <dgm:spPr/>
    </dgm:pt>
    <dgm:pt modelId="{A66F4490-8D14-441F-912A-2225BAAB6FCA}" type="pres">
      <dgm:prSet presAssocID="{B6C28CDD-F581-400E-B627-E30A47874150}"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779234C-0E0E-45C3-B6C3-BCEC5E607CA9}" type="pres">
      <dgm:prSet presAssocID="{B6C28CDD-F581-400E-B627-E30A47874150}" presName="DropPinPlaceHolder" presStyleCnt="0"/>
      <dgm:spPr/>
    </dgm:pt>
    <dgm:pt modelId="{AF3BE0C7-90E6-415D-B73D-A0928313FDB3}" type="pres">
      <dgm:prSet presAssocID="{B6C28CDD-F581-400E-B627-E30A47874150}" presName="DropPin" presStyleLbl="alignNode1" presStyleIdx="2" presStyleCnt="10"/>
      <dgm:spPr/>
    </dgm:pt>
    <dgm:pt modelId="{0A47279F-84C2-4309-A43E-DE0CF3C35F99}" type="pres">
      <dgm:prSet presAssocID="{B6C28CDD-F581-400E-B627-E30A47874150}" presName="Ellipse" presStyleLbl="fgAcc1" presStyleIdx="1" presStyleCnt="5"/>
      <dgm:spPr>
        <a:solidFill>
          <a:schemeClr val="accent1">
            <a:alpha val="90000"/>
            <a:hueOff val="0"/>
            <a:satOff val="0"/>
            <a:lumOff val="0"/>
            <a:alphaOff val="0"/>
          </a:schemeClr>
        </a:solidFill>
        <a:ln w="19050" cap="flat" cmpd="sng" algn="ctr">
          <a:noFill/>
          <a:prstDash val="solid"/>
          <a:miter lim="800000"/>
        </a:ln>
        <a:effectLst/>
      </dgm:spPr>
    </dgm:pt>
    <dgm:pt modelId="{0267634B-186C-4391-9A3A-336B8C6EEFFB}" type="pres">
      <dgm:prSet presAssocID="{B6C28CDD-F581-400E-B627-E30A47874150}" presName="L2TextContainer" presStyleLbl="revTx" presStyleIdx="1" presStyleCnt="5">
        <dgm:presLayoutVars>
          <dgm:bulletEnabled val="1"/>
        </dgm:presLayoutVars>
      </dgm:prSet>
      <dgm:spPr/>
    </dgm:pt>
    <dgm:pt modelId="{716BD721-95D5-4EA6-A41F-39423B779B90}" type="pres">
      <dgm:prSet presAssocID="{B6C28CDD-F581-400E-B627-E30A47874150}" presName="L1TextContainer" presStyleLbl="alignNode1" presStyleIdx="3" presStyleCnt="10">
        <dgm:presLayoutVars>
          <dgm:chMax val="1"/>
          <dgm:chPref val="1"/>
          <dgm:bulletEnabled val="1"/>
        </dgm:presLayoutVars>
      </dgm:prSet>
      <dgm:spPr/>
    </dgm:pt>
    <dgm:pt modelId="{59C4405F-BD56-48A8-BDDE-2524C829E59B}" type="pres">
      <dgm:prSet presAssocID="{B6C28CDD-F581-400E-B627-E30A47874150}" presName="ConnectLine" presStyleLbl="sibTrans1D1" presStyleIdx="1" presStyleCnt="5"/>
      <dgm:spPr/>
    </dgm:pt>
    <dgm:pt modelId="{0DC0306A-F67B-4126-979B-454AA826FB26}" type="pres">
      <dgm:prSet presAssocID="{B6C28CDD-F581-400E-B627-E30A47874150}" presName="EmptyPlaceHolder" presStyleCnt="0"/>
      <dgm:spPr/>
    </dgm:pt>
    <dgm:pt modelId="{410DE651-4FB4-4C6B-8E64-65383DE7CF99}" type="pres">
      <dgm:prSet presAssocID="{15AB8303-948C-46F5-BB23-DA98CD96059F}" presName="spaceBetweenRectangles" presStyleCnt="0"/>
      <dgm:spPr/>
    </dgm:pt>
    <dgm:pt modelId="{FCA84C73-BAD1-4845-8737-D881A2F7A333}" type="pres">
      <dgm:prSet presAssocID="{379091F8-2ADD-4A64-9662-967A206990EF}" presName="composite" presStyleCnt="0"/>
      <dgm:spPr/>
    </dgm:pt>
    <dgm:pt modelId="{4A15DF6C-984A-4D65-84A5-EF8865427440}" type="pres">
      <dgm:prSet presAssocID="{379091F8-2ADD-4A64-9662-967A206990EF}"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7AABD40-F513-4178-A3DF-283F4C38520D}" type="pres">
      <dgm:prSet presAssocID="{379091F8-2ADD-4A64-9662-967A206990EF}" presName="DropPinPlaceHolder" presStyleCnt="0"/>
      <dgm:spPr/>
    </dgm:pt>
    <dgm:pt modelId="{B1A80978-25BB-4AB4-9A1C-295D8617A91B}" type="pres">
      <dgm:prSet presAssocID="{379091F8-2ADD-4A64-9662-967A206990EF}" presName="DropPin" presStyleLbl="alignNode1" presStyleIdx="4" presStyleCnt="10"/>
      <dgm:spPr/>
    </dgm:pt>
    <dgm:pt modelId="{74349D29-F41C-4DA1-BE25-F2C19BDCF143}" type="pres">
      <dgm:prSet presAssocID="{379091F8-2ADD-4A64-9662-967A206990EF}" presName="Ellipse" presStyleLbl="fgAcc1" presStyleIdx="2" presStyleCnt="5"/>
      <dgm:spPr>
        <a:solidFill>
          <a:schemeClr val="accent1">
            <a:alpha val="90000"/>
            <a:hueOff val="0"/>
            <a:satOff val="0"/>
            <a:lumOff val="0"/>
            <a:alphaOff val="0"/>
          </a:schemeClr>
        </a:solidFill>
        <a:ln w="19050" cap="flat" cmpd="sng" algn="ctr">
          <a:noFill/>
          <a:prstDash val="solid"/>
          <a:miter lim="800000"/>
        </a:ln>
        <a:effectLst/>
      </dgm:spPr>
    </dgm:pt>
    <dgm:pt modelId="{B05890B6-E5F6-409B-A37B-0E187D7C8A8E}" type="pres">
      <dgm:prSet presAssocID="{379091F8-2ADD-4A64-9662-967A206990EF}" presName="L2TextContainer" presStyleLbl="revTx" presStyleIdx="2" presStyleCnt="5">
        <dgm:presLayoutVars>
          <dgm:bulletEnabled val="1"/>
        </dgm:presLayoutVars>
      </dgm:prSet>
      <dgm:spPr/>
    </dgm:pt>
    <dgm:pt modelId="{9E466609-329F-494E-A105-DB2C4770DE66}" type="pres">
      <dgm:prSet presAssocID="{379091F8-2ADD-4A64-9662-967A206990EF}" presName="L1TextContainer" presStyleLbl="alignNode1" presStyleIdx="5" presStyleCnt="10">
        <dgm:presLayoutVars>
          <dgm:chMax val="1"/>
          <dgm:chPref val="1"/>
          <dgm:bulletEnabled val="1"/>
        </dgm:presLayoutVars>
      </dgm:prSet>
      <dgm:spPr/>
    </dgm:pt>
    <dgm:pt modelId="{BF87EC4C-A7B8-445C-8FAD-569036472B43}" type="pres">
      <dgm:prSet presAssocID="{379091F8-2ADD-4A64-9662-967A206990EF}" presName="ConnectLine" presStyleLbl="sibTrans1D1" presStyleIdx="2" presStyleCnt="5"/>
      <dgm:spPr/>
    </dgm:pt>
    <dgm:pt modelId="{531D898F-2130-4163-8CFC-74843B1851AB}" type="pres">
      <dgm:prSet presAssocID="{379091F8-2ADD-4A64-9662-967A206990EF}" presName="EmptyPlaceHolder" presStyleCnt="0"/>
      <dgm:spPr/>
    </dgm:pt>
    <dgm:pt modelId="{9742C29E-EBD8-4B01-984C-F994C26F38EE}" type="pres">
      <dgm:prSet presAssocID="{9370208F-47E7-49AA-8E33-1FAE6B3AA1B5}" presName="spaceBetweenRectangles" presStyleCnt="0"/>
      <dgm:spPr/>
    </dgm:pt>
    <dgm:pt modelId="{CBB3DB94-6111-4813-900B-545398C9C838}" type="pres">
      <dgm:prSet presAssocID="{CE5E9E99-EF85-4CBA-B3AE-22FCFB723D2B}" presName="composite" presStyleCnt="0"/>
      <dgm:spPr/>
    </dgm:pt>
    <dgm:pt modelId="{26AC7A38-8C6E-4A94-80AB-2869DF254E95}" type="pres">
      <dgm:prSet presAssocID="{CE5E9E99-EF85-4CBA-B3AE-22FCFB723D2B}"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19B0E51A-5CA9-45DC-8EAE-B61498B62E75}" type="pres">
      <dgm:prSet presAssocID="{CE5E9E99-EF85-4CBA-B3AE-22FCFB723D2B}" presName="DropPinPlaceHolder" presStyleCnt="0"/>
      <dgm:spPr/>
    </dgm:pt>
    <dgm:pt modelId="{F1FE9E8A-8272-455A-BECF-87E5357A95E1}" type="pres">
      <dgm:prSet presAssocID="{CE5E9E99-EF85-4CBA-B3AE-22FCFB723D2B}" presName="DropPin" presStyleLbl="alignNode1" presStyleIdx="6" presStyleCnt="10"/>
      <dgm:spPr/>
    </dgm:pt>
    <dgm:pt modelId="{2DB5346E-58CF-493B-90F2-7C6FE1BBCE52}" type="pres">
      <dgm:prSet presAssocID="{CE5E9E99-EF85-4CBA-B3AE-22FCFB723D2B}" presName="Ellipse" presStyleLbl="fgAcc1" presStyleIdx="3" presStyleCnt="5"/>
      <dgm:spPr>
        <a:solidFill>
          <a:schemeClr val="accent1">
            <a:alpha val="90000"/>
            <a:hueOff val="0"/>
            <a:satOff val="0"/>
            <a:lumOff val="0"/>
            <a:alphaOff val="0"/>
          </a:schemeClr>
        </a:solidFill>
        <a:ln w="19050" cap="flat" cmpd="sng" algn="ctr">
          <a:noFill/>
          <a:prstDash val="solid"/>
          <a:miter lim="800000"/>
        </a:ln>
        <a:effectLst/>
      </dgm:spPr>
    </dgm:pt>
    <dgm:pt modelId="{1CA07BB1-CBC0-4EC7-AB09-6CAA58F7D27F}" type="pres">
      <dgm:prSet presAssocID="{CE5E9E99-EF85-4CBA-B3AE-22FCFB723D2B}" presName="L2TextContainer" presStyleLbl="revTx" presStyleIdx="3" presStyleCnt="5">
        <dgm:presLayoutVars>
          <dgm:bulletEnabled val="1"/>
        </dgm:presLayoutVars>
      </dgm:prSet>
      <dgm:spPr/>
    </dgm:pt>
    <dgm:pt modelId="{A800EA74-810D-438E-A8DB-98942A5FA67C}" type="pres">
      <dgm:prSet presAssocID="{CE5E9E99-EF85-4CBA-B3AE-22FCFB723D2B}" presName="L1TextContainer" presStyleLbl="alignNode1" presStyleIdx="7" presStyleCnt="10">
        <dgm:presLayoutVars>
          <dgm:chMax val="1"/>
          <dgm:chPref val="1"/>
          <dgm:bulletEnabled val="1"/>
        </dgm:presLayoutVars>
      </dgm:prSet>
      <dgm:spPr/>
    </dgm:pt>
    <dgm:pt modelId="{D47D0DCA-F92E-4E88-BE0A-640ABBE002BA}" type="pres">
      <dgm:prSet presAssocID="{CE5E9E99-EF85-4CBA-B3AE-22FCFB723D2B}" presName="ConnectLine" presStyleLbl="sibTrans1D1" presStyleIdx="3" presStyleCnt="5"/>
      <dgm:spPr/>
    </dgm:pt>
    <dgm:pt modelId="{777F03FD-6418-4AD9-837C-D71A23C6F2B2}" type="pres">
      <dgm:prSet presAssocID="{CE5E9E99-EF85-4CBA-B3AE-22FCFB723D2B}" presName="EmptyPlaceHolder" presStyleCnt="0"/>
      <dgm:spPr/>
    </dgm:pt>
    <dgm:pt modelId="{C64699CB-DC56-445A-A785-43AAC7B99F53}" type="pres">
      <dgm:prSet presAssocID="{B1E4A3C6-87BD-4469-A468-8AEEA19D9F55}" presName="spaceBetweenRectangles" presStyleCnt="0"/>
      <dgm:spPr/>
    </dgm:pt>
    <dgm:pt modelId="{A24A629B-0394-4342-BA39-7AF8F1160D87}" type="pres">
      <dgm:prSet presAssocID="{170B53C9-AAB4-44E4-96C0-DBABBBD36129}" presName="composite" presStyleCnt="0"/>
      <dgm:spPr/>
    </dgm:pt>
    <dgm:pt modelId="{DCCE58DF-C4EE-4B89-9AB8-D30FDF877082}" type="pres">
      <dgm:prSet presAssocID="{170B53C9-AAB4-44E4-96C0-DBABBBD36129}"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C79593B0-504C-4153-A6CA-A76A334B20F3}" type="pres">
      <dgm:prSet presAssocID="{170B53C9-AAB4-44E4-96C0-DBABBBD36129}" presName="DropPinPlaceHolder" presStyleCnt="0"/>
      <dgm:spPr/>
    </dgm:pt>
    <dgm:pt modelId="{6D6560BF-28EE-4E44-B871-AD35364FFA6C}" type="pres">
      <dgm:prSet presAssocID="{170B53C9-AAB4-44E4-96C0-DBABBBD36129}" presName="DropPin" presStyleLbl="alignNode1" presStyleIdx="8" presStyleCnt="10"/>
      <dgm:spPr/>
    </dgm:pt>
    <dgm:pt modelId="{D06C4B1F-6BA1-44DE-B9F1-74FB86E4FDFF}" type="pres">
      <dgm:prSet presAssocID="{170B53C9-AAB4-44E4-96C0-DBABBBD36129}" presName="Ellipse" presStyleLbl="fgAcc1" presStyleIdx="4" presStyleCnt="5"/>
      <dgm:spPr>
        <a:solidFill>
          <a:schemeClr val="accent1">
            <a:alpha val="90000"/>
            <a:hueOff val="0"/>
            <a:satOff val="0"/>
            <a:lumOff val="0"/>
            <a:alphaOff val="0"/>
          </a:schemeClr>
        </a:solidFill>
        <a:ln w="19050" cap="flat" cmpd="sng" algn="ctr">
          <a:noFill/>
          <a:prstDash val="solid"/>
          <a:miter lim="800000"/>
        </a:ln>
        <a:effectLst/>
      </dgm:spPr>
    </dgm:pt>
    <dgm:pt modelId="{DE11FDAC-F203-479A-B354-B46E85A48069}" type="pres">
      <dgm:prSet presAssocID="{170B53C9-AAB4-44E4-96C0-DBABBBD36129}" presName="L2TextContainer" presStyleLbl="revTx" presStyleIdx="4" presStyleCnt="5">
        <dgm:presLayoutVars>
          <dgm:bulletEnabled val="1"/>
        </dgm:presLayoutVars>
      </dgm:prSet>
      <dgm:spPr/>
    </dgm:pt>
    <dgm:pt modelId="{FFF598DE-B754-4B27-BED2-08A1FA5B1A2F}" type="pres">
      <dgm:prSet presAssocID="{170B53C9-AAB4-44E4-96C0-DBABBBD36129}" presName="L1TextContainer" presStyleLbl="alignNode1" presStyleIdx="9" presStyleCnt="10">
        <dgm:presLayoutVars>
          <dgm:chMax val="1"/>
          <dgm:chPref val="1"/>
          <dgm:bulletEnabled val="1"/>
        </dgm:presLayoutVars>
      </dgm:prSet>
      <dgm:spPr/>
    </dgm:pt>
    <dgm:pt modelId="{28ECA42D-4A38-46FD-AFA5-0ED559D05ACB}" type="pres">
      <dgm:prSet presAssocID="{170B53C9-AAB4-44E4-96C0-DBABBBD36129}" presName="ConnectLine" presStyleLbl="sibTrans1D1" presStyleIdx="4" presStyleCnt="5"/>
      <dgm:spPr/>
    </dgm:pt>
    <dgm:pt modelId="{2F79BC38-9FDB-4464-A6C8-49D29538471B}" type="pres">
      <dgm:prSet presAssocID="{170B53C9-AAB4-44E4-96C0-DBABBBD36129}" presName="EmptyPlaceHolder" presStyleCnt="0"/>
      <dgm:spPr/>
    </dgm:pt>
  </dgm:ptLst>
  <dgm:cxnLst>
    <dgm:cxn modelId="{33A36E04-C0BA-4BF8-B100-C9C1ED0A4B33}" srcId="{1BE11406-9663-4900-94DF-E256C1E22721}" destId="{D0E97299-6325-4D0A-A03C-43DD7BAA5F50}" srcOrd="0" destOrd="0" parTransId="{D2E4F9D3-641C-4CE6-BF52-45DD3FB26FB8}" sibTransId="{80F7E52A-039E-447B-884C-61F6899833E8}"/>
    <dgm:cxn modelId="{54236E12-E1C5-4294-8B18-B7429AEFA5E6}" type="presOf" srcId="{91709BD5-CC0F-4931-BE12-64197E795800}" destId="{1CA07BB1-CBC0-4EC7-AB09-6CAA58F7D27F}" srcOrd="0" destOrd="0" presId="urn:microsoft.com/office/officeart/2024/3/layout/SimpleTimelineDefaultVariant"/>
    <dgm:cxn modelId="{43916F1D-A0EC-43B6-97DB-CF2F18114CE3}" srcId="{1BE11406-9663-4900-94DF-E256C1E22721}" destId="{170B53C9-AAB4-44E4-96C0-DBABBBD36129}" srcOrd="4" destOrd="0" parTransId="{9E23D478-1185-4A57-A215-FAFE103E4015}" sibTransId="{252BE3E9-AC8A-4EB5-8A08-03541EE82E09}"/>
    <dgm:cxn modelId="{68652F3A-11B1-4C94-9C53-1E374CFF06A4}" srcId="{CE5E9E99-EF85-4CBA-B3AE-22FCFB723D2B}" destId="{91709BD5-CC0F-4931-BE12-64197E795800}" srcOrd="0" destOrd="0" parTransId="{923522F3-D103-4012-9150-7F420AB7D9EF}" sibTransId="{C570AA17-BD37-4F64-81DE-CB66B5E23C87}"/>
    <dgm:cxn modelId="{7B454E3F-F345-4DEA-AC22-DBC6FD0C534E}" srcId="{1BE11406-9663-4900-94DF-E256C1E22721}" destId="{CE5E9E99-EF85-4CBA-B3AE-22FCFB723D2B}" srcOrd="3" destOrd="0" parTransId="{2C0357B9-801A-4789-A291-E45CA2EE71A6}" sibTransId="{B1E4A3C6-87BD-4469-A468-8AEEA19D9F55}"/>
    <dgm:cxn modelId="{1C97DD6A-765D-416A-A69D-E4D25B94B5C5}" type="presOf" srcId="{6AD047BB-F182-45CC-8019-D559478FF253}" destId="{0267634B-186C-4391-9A3A-336B8C6EEFFB}" srcOrd="0" destOrd="0" presId="urn:microsoft.com/office/officeart/2024/3/layout/SimpleTimelineDefaultVariant"/>
    <dgm:cxn modelId="{2532136C-3987-49DC-BFA7-C6A04EC63609}" srcId="{D0E97299-6325-4D0A-A03C-43DD7BAA5F50}" destId="{6B221995-4757-471E-8143-D37BE0F998C4}" srcOrd="0" destOrd="0" parTransId="{81DBB535-ACA8-4F07-A16F-9FB26D961FC1}" sibTransId="{C465ADF0-9E26-494B-AEDE-E7ABC02D2EF8}"/>
    <dgm:cxn modelId="{097DBD4F-16C9-4CB3-9187-DC67305F97FE}" type="presOf" srcId="{379091F8-2ADD-4A64-9662-967A206990EF}" destId="{9E466609-329F-494E-A105-DB2C4770DE66}" srcOrd="0" destOrd="0" presId="urn:microsoft.com/office/officeart/2024/3/layout/SimpleTimelineDefaultVariant"/>
    <dgm:cxn modelId="{2FE90471-99BD-4E0E-A4AC-A6577882818C}" srcId="{B6C28CDD-F581-400E-B627-E30A47874150}" destId="{6AD047BB-F182-45CC-8019-D559478FF253}" srcOrd="0" destOrd="0" parTransId="{1C5C0B9B-712F-4F2E-9F91-A53021830A82}" sibTransId="{3F44CAF5-83B6-40E7-AA12-1669A27891A5}"/>
    <dgm:cxn modelId="{4F3A568D-EF59-45C9-A400-7D236E43DFA7}" type="presOf" srcId="{B6C28CDD-F581-400E-B627-E30A47874150}" destId="{716BD721-95D5-4EA6-A41F-39423B779B90}" srcOrd="0" destOrd="0" presId="urn:microsoft.com/office/officeart/2024/3/layout/SimpleTimelineDefaultVariant"/>
    <dgm:cxn modelId="{32D687A8-231C-42D9-9CA8-E396DCD8E592}" type="presOf" srcId="{1BE11406-9663-4900-94DF-E256C1E22721}" destId="{4A196039-1E9C-4FA0-91EC-EA10DB6DE3BD}" srcOrd="0" destOrd="0" presId="urn:microsoft.com/office/officeart/2024/3/layout/SimpleTimelineDefaultVariant"/>
    <dgm:cxn modelId="{5E8A32A9-F72C-48EC-AD16-654793AAF45A}" srcId="{170B53C9-AAB4-44E4-96C0-DBABBBD36129}" destId="{17E54136-9D0C-424A-A02D-13D17E5F630A}" srcOrd="0" destOrd="0" parTransId="{6EB0C018-3ED1-40FC-89E9-C0A9DA105621}" sibTransId="{224CE564-3EEB-4F08-A93C-3A381112AFA8}"/>
    <dgm:cxn modelId="{7D04C6C0-5E9F-412A-8379-30A9F394A5BC}" type="presOf" srcId="{D0E97299-6325-4D0A-A03C-43DD7BAA5F50}" destId="{58E35265-281A-4E2E-87DE-3F6D1CD5CBE9}" srcOrd="0" destOrd="0" presId="urn:microsoft.com/office/officeart/2024/3/layout/SimpleTimelineDefaultVariant"/>
    <dgm:cxn modelId="{F73942C3-88FE-40A1-9519-F99EED9E2649}" srcId="{379091F8-2ADD-4A64-9662-967A206990EF}" destId="{89C230FB-34D2-48B7-A437-15A0E0DBA0B0}" srcOrd="0" destOrd="0" parTransId="{F5C22656-40EB-4F43-BE38-5CE568288A1C}" sibTransId="{200F5F01-FE37-4394-83D3-5ECF9A855192}"/>
    <dgm:cxn modelId="{5C2BFCC3-2EE3-425C-AF12-2EC49DC606F3}" type="presOf" srcId="{89C230FB-34D2-48B7-A437-15A0E0DBA0B0}" destId="{B05890B6-E5F6-409B-A37B-0E187D7C8A8E}" srcOrd="0" destOrd="0" presId="urn:microsoft.com/office/officeart/2024/3/layout/SimpleTimelineDefaultVariant"/>
    <dgm:cxn modelId="{B80E88C7-46A6-47ED-86F3-D4D86B3128C8}" type="presOf" srcId="{CE5E9E99-EF85-4CBA-B3AE-22FCFB723D2B}" destId="{A800EA74-810D-438E-A8DB-98942A5FA67C}" srcOrd="0" destOrd="0" presId="urn:microsoft.com/office/officeart/2024/3/layout/SimpleTimelineDefaultVariant"/>
    <dgm:cxn modelId="{8D8C23CD-A9D9-4000-9ACB-5AFA83414995}" type="presOf" srcId="{17E54136-9D0C-424A-A02D-13D17E5F630A}" destId="{DE11FDAC-F203-479A-B354-B46E85A48069}" srcOrd="0" destOrd="0" presId="urn:microsoft.com/office/officeart/2024/3/layout/SimpleTimelineDefaultVariant"/>
    <dgm:cxn modelId="{0E81A0DC-6014-46C6-9E5F-8A7FF47E221C}" type="presOf" srcId="{6B221995-4757-471E-8143-D37BE0F998C4}" destId="{71BDB1D0-537D-47AC-8F1D-2B7ABEAF6905}" srcOrd="0" destOrd="0" presId="urn:microsoft.com/office/officeart/2024/3/layout/SimpleTimelineDefaultVariant"/>
    <dgm:cxn modelId="{BFE523EE-C710-4668-B6E0-F232D8BAA1D7}" srcId="{1BE11406-9663-4900-94DF-E256C1E22721}" destId="{379091F8-2ADD-4A64-9662-967A206990EF}" srcOrd="2" destOrd="0" parTransId="{EB5ED07D-6D7E-4B09-BDB0-DA500C1EBEFE}" sibTransId="{9370208F-47E7-49AA-8E33-1FAE6B3AA1B5}"/>
    <dgm:cxn modelId="{E84CD3EF-0697-4927-B0AE-68086141A799}" type="presOf" srcId="{170B53C9-AAB4-44E4-96C0-DBABBBD36129}" destId="{FFF598DE-B754-4B27-BED2-08A1FA5B1A2F}" srcOrd="0" destOrd="0" presId="urn:microsoft.com/office/officeart/2024/3/layout/SimpleTimelineDefaultVariant"/>
    <dgm:cxn modelId="{026F4BF0-D10C-42CF-92C5-A0ECE07B8042}" srcId="{1BE11406-9663-4900-94DF-E256C1E22721}" destId="{B6C28CDD-F581-400E-B627-E30A47874150}" srcOrd="1" destOrd="0" parTransId="{25F85D56-B1D7-4C17-BD06-2D50425577F6}" sibTransId="{15AB8303-948C-46F5-BB23-DA98CD96059F}"/>
    <dgm:cxn modelId="{52722239-3A40-4155-875D-6CFDE08D979F}" type="presParOf" srcId="{4A196039-1E9C-4FA0-91EC-EA10DB6DE3BD}" destId="{0D131EEF-22B7-4F2A-95D4-77ADDAA554C3}" srcOrd="0" destOrd="0" presId="urn:microsoft.com/office/officeart/2024/3/layout/SimpleTimelineDefaultVariant"/>
    <dgm:cxn modelId="{31511014-41F7-442D-8EDC-621E53BAB355}" type="presParOf" srcId="{4A196039-1E9C-4FA0-91EC-EA10DB6DE3BD}" destId="{45BF05C1-CC0C-42C0-A437-306AA7C65338}" srcOrd="1" destOrd="0" presId="urn:microsoft.com/office/officeart/2024/3/layout/SimpleTimelineDefaultVariant"/>
    <dgm:cxn modelId="{0F91B9F0-C526-4020-B322-9D1887846973}" type="presParOf" srcId="{45BF05C1-CC0C-42C0-A437-306AA7C65338}" destId="{DEFF2161-90B7-4AD3-B0CD-C884EF359149}" srcOrd="0" destOrd="0" presId="urn:microsoft.com/office/officeart/2024/3/layout/SimpleTimelineDefaultVariant"/>
    <dgm:cxn modelId="{130D4A8B-9EE0-4298-BFC9-F3473570ADBF}" type="presParOf" srcId="{DEFF2161-90B7-4AD3-B0CD-C884EF359149}" destId="{BBFED32F-357D-4859-BC18-B6477A696A66}" srcOrd="0" destOrd="0" presId="urn:microsoft.com/office/officeart/2024/3/layout/SimpleTimelineDefaultVariant"/>
    <dgm:cxn modelId="{7B5F0A26-9072-4200-A410-5DB359C8204E}" type="presParOf" srcId="{DEFF2161-90B7-4AD3-B0CD-C884EF359149}" destId="{320EF438-80F9-49E1-8CCF-57CCD26411F8}" srcOrd="1" destOrd="0" presId="urn:microsoft.com/office/officeart/2024/3/layout/SimpleTimelineDefaultVariant"/>
    <dgm:cxn modelId="{AEF57EF9-0887-4CF8-811D-D9417E926155}" type="presParOf" srcId="{320EF438-80F9-49E1-8CCF-57CCD26411F8}" destId="{268018C9-D43B-4CF8-95BB-D84616211CB6}" srcOrd="0" destOrd="0" presId="urn:microsoft.com/office/officeart/2024/3/layout/SimpleTimelineDefaultVariant"/>
    <dgm:cxn modelId="{C6950714-2538-41F9-958E-EFECA60F3272}" type="presParOf" srcId="{320EF438-80F9-49E1-8CCF-57CCD26411F8}" destId="{AB6F1C21-8EB5-4AF6-B271-0427D34FFFDA}" srcOrd="1" destOrd="0" presId="urn:microsoft.com/office/officeart/2024/3/layout/SimpleTimelineDefaultVariant"/>
    <dgm:cxn modelId="{B97FD0E4-645B-4C01-9EBF-4970603FEE59}" type="presParOf" srcId="{DEFF2161-90B7-4AD3-B0CD-C884EF359149}" destId="{71BDB1D0-537D-47AC-8F1D-2B7ABEAF6905}" srcOrd="2" destOrd="0" presId="urn:microsoft.com/office/officeart/2024/3/layout/SimpleTimelineDefaultVariant"/>
    <dgm:cxn modelId="{07EFB76C-D5D7-4DDE-94A6-595266E1EB93}" type="presParOf" srcId="{DEFF2161-90B7-4AD3-B0CD-C884EF359149}" destId="{58E35265-281A-4E2E-87DE-3F6D1CD5CBE9}" srcOrd="3" destOrd="0" presId="urn:microsoft.com/office/officeart/2024/3/layout/SimpleTimelineDefaultVariant"/>
    <dgm:cxn modelId="{8A8003B7-B096-4E14-939B-026DD07DDC56}" type="presParOf" srcId="{DEFF2161-90B7-4AD3-B0CD-C884EF359149}" destId="{5F6C01AF-90EA-46C0-B25F-3797E1456F9C}" srcOrd="4" destOrd="0" presId="urn:microsoft.com/office/officeart/2024/3/layout/SimpleTimelineDefaultVariant"/>
    <dgm:cxn modelId="{C21F9E66-FFEA-47A5-9E85-8939B52CD596}" type="presParOf" srcId="{DEFF2161-90B7-4AD3-B0CD-C884EF359149}" destId="{E6E06126-12F2-4246-AA1F-9A16879C4F90}" srcOrd="5" destOrd="0" presId="urn:microsoft.com/office/officeart/2024/3/layout/SimpleTimelineDefaultVariant"/>
    <dgm:cxn modelId="{8A3D6CF9-E7CC-4514-9D4F-BD34894A098E}" type="presParOf" srcId="{45BF05C1-CC0C-42C0-A437-306AA7C65338}" destId="{A6532A9B-D6C0-4930-9E04-9FB4F28B4003}" srcOrd="1" destOrd="0" presId="urn:microsoft.com/office/officeart/2024/3/layout/SimpleTimelineDefaultVariant"/>
    <dgm:cxn modelId="{3B482777-9826-4BB3-A0FF-6CB93F861496}" type="presParOf" srcId="{45BF05C1-CC0C-42C0-A437-306AA7C65338}" destId="{DA1C212C-C538-4EA3-9FFB-22DAB3105CB0}" srcOrd="2" destOrd="0" presId="urn:microsoft.com/office/officeart/2024/3/layout/SimpleTimelineDefaultVariant"/>
    <dgm:cxn modelId="{F56067A2-248C-45AB-9625-D3DCD7BED85E}" type="presParOf" srcId="{DA1C212C-C538-4EA3-9FFB-22DAB3105CB0}" destId="{A66F4490-8D14-441F-912A-2225BAAB6FCA}" srcOrd="0" destOrd="0" presId="urn:microsoft.com/office/officeart/2024/3/layout/SimpleTimelineDefaultVariant"/>
    <dgm:cxn modelId="{EF970E4F-456B-4466-9C19-4DD64129D4D8}" type="presParOf" srcId="{DA1C212C-C538-4EA3-9FFB-22DAB3105CB0}" destId="{0779234C-0E0E-45C3-B6C3-BCEC5E607CA9}" srcOrd="1" destOrd="0" presId="urn:microsoft.com/office/officeart/2024/3/layout/SimpleTimelineDefaultVariant"/>
    <dgm:cxn modelId="{DD2B6FF1-B948-4C28-8574-8F4BD15AC155}" type="presParOf" srcId="{0779234C-0E0E-45C3-B6C3-BCEC5E607CA9}" destId="{AF3BE0C7-90E6-415D-B73D-A0928313FDB3}" srcOrd="0" destOrd="0" presId="urn:microsoft.com/office/officeart/2024/3/layout/SimpleTimelineDefaultVariant"/>
    <dgm:cxn modelId="{E0DC472C-D8C7-4F7D-A1D6-699D107730AD}" type="presParOf" srcId="{0779234C-0E0E-45C3-B6C3-BCEC5E607CA9}" destId="{0A47279F-84C2-4309-A43E-DE0CF3C35F99}" srcOrd="1" destOrd="0" presId="urn:microsoft.com/office/officeart/2024/3/layout/SimpleTimelineDefaultVariant"/>
    <dgm:cxn modelId="{101B5B33-7BD2-4BC4-AF64-4C141F93DD79}" type="presParOf" srcId="{DA1C212C-C538-4EA3-9FFB-22DAB3105CB0}" destId="{0267634B-186C-4391-9A3A-336B8C6EEFFB}" srcOrd="2" destOrd="0" presId="urn:microsoft.com/office/officeart/2024/3/layout/SimpleTimelineDefaultVariant"/>
    <dgm:cxn modelId="{8ADC4529-AB3C-4609-ADAB-A3E42CF170FA}" type="presParOf" srcId="{DA1C212C-C538-4EA3-9FFB-22DAB3105CB0}" destId="{716BD721-95D5-4EA6-A41F-39423B779B90}" srcOrd="3" destOrd="0" presId="urn:microsoft.com/office/officeart/2024/3/layout/SimpleTimelineDefaultVariant"/>
    <dgm:cxn modelId="{13A54212-B8DB-415B-99CB-EB87BA1BD354}" type="presParOf" srcId="{DA1C212C-C538-4EA3-9FFB-22DAB3105CB0}" destId="{59C4405F-BD56-48A8-BDDE-2524C829E59B}" srcOrd="4" destOrd="0" presId="urn:microsoft.com/office/officeart/2024/3/layout/SimpleTimelineDefaultVariant"/>
    <dgm:cxn modelId="{C9352385-33F7-4BF9-8089-C52C8656F493}" type="presParOf" srcId="{DA1C212C-C538-4EA3-9FFB-22DAB3105CB0}" destId="{0DC0306A-F67B-4126-979B-454AA826FB26}" srcOrd="5" destOrd="0" presId="urn:microsoft.com/office/officeart/2024/3/layout/SimpleTimelineDefaultVariant"/>
    <dgm:cxn modelId="{8BC2FEC1-D607-4A95-BF62-39AB14B05A23}" type="presParOf" srcId="{45BF05C1-CC0C-42C0-A437-306AA7C65338}" destId="{410DE651-4FB4-4C6B-8E64-65383DE7CF99}" srcOrd="3" destOrd="0" presId="urn:microsoft.com/office/officeart/2024/3/layout/SimpleTimelineDefaultVariant"/>
    <dgm:cxn modelId="{0BEDC27B-A230-4750-858E-5646FD18C8AF}" type="presParOf" srcId="{45BF05C1-CC0C-42C0-A437-306AA7C65338}" destId="{FCA84C73-BAD1-4845-8737-D881A2F7A333}" srcOrd="4" destOrd="0" presId="urn:microsoft.com/office/officeart/2024/3/layout/SimpleTimelineDefaultVariant"/>
    <dgm:cxn modelId="{D15D54FE-792C-495F-860E-3973200797DB}" type="presParOf" srcId="{FCA84C73-BAD1-4845-8737-D881A2F7A333}" destId="{4A15DF6C-984A-4D65-84A5-EF8865427440}" srcOrd="0" destOrd="0" presId="urn:microsoft.com/office/officeart/2024/3/layout/SimpleTimelineDefaultVariant"/>
    <dgm:cxn modelId="{AD4F5033-B888-44EA-A333-2EF47F6EAD7A}" type="presParOf" srcId="{FCA84C73-BAD1-4845-8737-D881A2F7A333}" destId="{B7AABD40-F513-4178-A3DF-283F4C38520D}" srcOrd="1" destOrd="0" presId="urn:microsoft.com/office/officeart/2024/3/layout/SimpleTimelineDefaultVariant"/>
    <dgm:cxn modelId="{96A57CDB-F8BC-4497-BEDE-A9A1BE59B993}" type="presParOf" srcId="{B7AABD40-F513-4178-A3DF-283F4C38520D}" destId="{B1A80978-25BB-4AB4-9A1C-295D8617A91B}" srcOrd="0" destOrd="0" presId="urn:microsoft.com/office/officeart/2024/3/layout/SimpleTimelineDefaultVariant"/>
    <dgm:cxn modelId="{F422890F-942D-4E37-9089-109CE7AB5C9F}" type="presParOf" srcId="{B7AABD40-F513-4178-A3DF-283F4C38520D}" destId="{74349D29-F41C-4DA1-BE25-F2C19BDCF143}" srcOrd="1" destOrd="0" presId="urn:microsoft.com/office/officeart/2024/3/layout/SimpleTimelineDefaultVariant"/>
    <dgm:cxn modelId="{4FEFA799-8500-4A8A-AC5B-4743E0F645E9}" type="presParOf" srcId="{FCA84C73-BAD1-4845-8737-D881A2F7A333}" destId="{B05890B6-E5F6-409B-A37B-0E187D7C8A8E}" srcOrd="2" destOrd="0" presId="urn:microsoft.com/office/officeart/2024/3/layout/SimpleTimelineDefaultVariant"/>
    <dgm:cxn modelId="{8E5D96D4-B520-47BE-B1B1-F633A2C1C6A2}" type="presParOf" srcId="{FCA84C73-BAD1-4845-8737-D881A2F7A333}" destId="{9E466609-329F-494E-A105-DB2C4770DE66}" srcOrd="3" destOrd="0" presId="urn:microsoft.com/office/officeart/2024/3/layout/SimpleTimelineDefaultVariant"/>
    <dgm:cxn modelId="{2176ED65-0EB3-4FFD-BA42-07A6D0BDA891}" type="presParOf" srcId="{FCA84C73-BAD1-4845-8737-D881A2F7A333}" destId="{BF87EC4C-A7B8-445C-8FAD-569036472B43}" srcOrd="4" destOrd="0" presId="urn:microsoft.com/office/officeart/2024/3/layout/SimpleTimelineDefaultVariant"/>
    <dgm:cxn modelId="{EAD77F43-3E82-49F7-97E4-84347CBE6478}" type="presParOf" srcId="{FCA84C73-BAD1-4845-8737-D881A2F7A333}" destId="{531D898F-2130-4163-8CFC-74843B1851AB}" srcOrd="5" destOrd="0" presId="urn:microsoft.com/office/officeart/2024/3/layout/SimpleTimelineDefaultVariant"/>
    <dgm:cxn modelId="{FA6CCA55-E69D-4240-9113-5F4F1ED8355F}" type="presParOf" srcId="{45BF05C1-CC0C-42C0-A437-306AA7C65338}" destId="{9742C29E-EBD8-4B01-984C-F994C26F38EE}" srcOrd="5" destOrd="0" presId="urn:microsoft.com/office/officeart/2024/3/layout/SimpleTimelineDefaultVariant"/>
    <dgm:cxn modelId="{1D50DF9D-3744-4AB2-84CD-40BF8765B044}" type="presParOf" srcId="{45BF05C1-CC0C-42C0-A437-306AA7C65338}" destId="{CBB3DB94-6111-4813-900B-545398C9C838}" srcOrd="6" destOrd="0" presId="urn:microsoft.com/office/officeart/2024/3/layout/SimpleTimelineDefaultVariant"/>
    <dgm:cxn modelId="{731D65BF-281F-4A84-A0E2-11D27515B6A5}" type="presParOf" srcId="{CBB3DB94-6111-4813-900B-545398C9C838}" destId="{26AC7A38-8C6E-4A94-80AB-2869DF254E95}" srcOrd="0" destOrd="0" presId="urn:microsoft.com/office/officeart/2024/3/layout/SimpleTimelineDefaultVariant"/>
    <dgm:cxn modelId="{DD4A6426-896B-4815-8198-B81E7BD5D719}" type="presParOf" srcId="{CBB3DB94-6111-4813-900B-545398C9C838}" destId="{19B0E51A-5CA9-45DC-8EAE-B61498B62E75}" srcOrd="1" destOrd="0" presId="urn:microsoft.com/office/officeart/2024/3/layout/SimpleTimelineDefaultVariant"/>
    <dgm:cxn modelId="{02D3A68A-1D81-4169-9794-EBB69F3B1212}" type="presParOf" srcId="{19B0E51A-5CA9-45DC-8EAE-B61498B62E75}" destId="{F1FE9E8A-8272-455A-BECF-87E5357A95E1}" srcOrd="0" destOrd="0" presId="urn:microsoft.com/office/officeart/2024/3/layout/SimpleTimelineDefaultVariant"/>
    <dgm:cxn modelId="{224B7267-F9AB-452B-8525-AF5CA4953436}" type="presParOf" srcId="{19B0E51A-5CA9-45DC-8EAE-B61498B62E75}" destId="{2DB5346E-58CF-493B-90F2-7C6FE1BBCE52}" srcOrd="1" destOrd="0" presId="urn:microsoft.com/office/officeart/2024/3/layout/SimpleTimelineDefaultVariant"/>
    <dgm:cxn modelId="{72BAB624-AC92-493D-976D-E756A4A33CA1}" type="presParOf" srcId="{CBB3DB94-6111-4813-900B-545398C9C838}" destId="{1CA07BB1-CBC0-4EC7-AB09-6CAA58F7D27F}" srcOrd="2" destOrd="0" presId="urn:microsoft.com/office/officeart/2024/3/layout/SimpleTimelineDefaultVariant"/>
    <dgm:cxn modelId="{3CF76C00-B366-4FF1-A0AC-5F2B847431EB}" type="presParOf" srcId="{CBB3DB94-6111-4813-900B-545398C9C838}" destId="{A800EA74-810D-438E-A8DB-98942A5FA67C}" srcOrd="3" destOrd="0" presId="urn:microsoft.com/office/officeart/2024/3/layout/SimpleTimelineDefaultVariant"/>
    <dgm:cxn modelId="{73E66BF5-7B81-4DB3-B948-B8976710D72D}" type="presParOf" srcId="{CBB3DB94-6111-4813-900B-545398C9C838}" destId="{D47D0DCA-F92E-4E88-BE0A-640ABBE002BA}" srcOrd="4" destOrd="0" presId="urn:microsoft.com/office/officeart/2024/3/layout/SimpleTimelineDefaultVariant"/>
    <dgm:cxn modelId="{B365723E-8DF0-41FC-A04B-854C8C01437D}" type="presParOf" srcId="{CBB3DB94-6111-4813-900B-545398C9C838}" destId="{777F03FD-6418-4AD9-837C-D71A23C6F2B2}" srcOrd="5" destOrd="0" presId="urn:microsoft.com/office/officeart/2024/3/layout/SimpleTimelineDefaultVariant"/>
    <dgm:cxn modelId="{2115ACAA-2EF8-4EE3-9502-EDA14EA4BBA7}" type="presParOf" srcId="{45BF05C1-CC0C-42C0-A437-306AA7C65338}" destId="{C64699CB-DC56-445A-A785-43AAC7B99F53}" srcOrd="7" destOrd="0" presId="urn:microsoft.com/office/officeart/2024/3/layout/SimpleTimelineDefaultVariant"/>
    <dgm:cxn modelId="{E29D5A44-8202-4625-BC5D-650C70272C5B}" type="presParOf" srcId="{45BF05C1-CC0C-42C0-A437-306AA7C65338}" destId="{A24A629B-0394-4342-BA39-7AF8F1160D87}" srcOrd="8" destOrd="0" presId="urn:microsoft.com/office/officeart/2024/3/layout/SimpleTimelineDefaultVariant"/>
    <dgm:cxn modelId="{948EFC55-3092-4FF7-8BD9-4FFCC11C0B23}" type="presParOf" srcId="{A24A629B-0394-4342-BA39-7AF8F1160D87}" destId="{DCCE58DF-C4EE-4B89-9AB8-D30FDF877082}" srcOrd="0" destOrd="0" presId="urn:microsoft.com/office/officeart/2024/3/layout/SimpleTimelineDefaultVariant"/>
    <dgm:cxn modelId="{962D56E6-5027-4C03-9338-7B096F204184}" type="presParOf" srcId="{A24A629B-0394-4342-BA39-7AF8F1160D87}" destId="{C79593B0-504C-4153-A6CA-A76A334B20F3}" srcOrd="1" destOrd="0" presId="urn:microsoft.com/office/officeart/2024/3/layout/SimpleTimelineDefaultVariant"/>
    <dgm:cxn modelId="{FB011E3E-0215-4877-B11C-5949F3586AC9}" type="presParOf" srcId="{C79593B0-504C-4153-A6CA-A76A334B20F3}" destId="{6D6560BF-28EE-4E44-B871-AD35364FFA6C}" srcOrd="0" destOrd="0" presId="urn:microsoft.com/office/officeart/2024/3/layout/SimpleTimelineDefaultVariant"/>
    <dgm:cxn modelId="{A0D8FAD0-675E-4247-9361-3828206B36EF}" type="presParOf" srcId="{C79593B0-504C-4153-A6CA-A76A334B20F3}" destId="{D06C4B1F-6BA1-44DE-B9F1-74FB86E4FDFF}" srcOrd="1" destOrd="0" presId="urn:microsoft.com/office/officeart/2024/3/layout/SimpleTimelineDefaultVariant"/>
    <dgm:cxn modelId="{1820CA7B-748C-4245-9345-977B0A768CB5}" type="presParOf" srcId="{A24A629B-0394-4342-BA39-7AF8F1160D87}" destId="{DE11FDAC-F203-479A-B354-B46E85A48069}" srcOrd="2" destOrd="0" presId="urn:microsoft.com/office/officeart/2024/3/layout/SimpleTimelineDefaultVariant"/>
    <dgm:cxn modelId="{0D8B9218-3C1E-4AAB-B579-DAD8E1112E58}" type="presParOf" srcId="{A24A629B-0394-4342-BA39-7AF8F1160D87}" destId="{FFF598DE-B754-4B27-BED2-08A1FA5B1A2F}" srcOrd="3" destOrd="0" presId="urn:microsoft.com/office/officeart/2024/3/layout/SimpleTimelineDefaultVariant"/>
    <dgm:cxn modelId="{1F3AF506-195C-486E-9590-C5EC99947AF5}" type="presParOf" srcId="{A24A629B-0394-4342-BA39-7AF8F1160D87}" destId="{28ECA42D-4A38-46FD-AFA5-0ED559D05ACB}" srcOrd="4" destOrd="0" presId="urn:microsoft.com/office/officeart/2024/3/layout/SimpleTimelineDefaultVariant"/>
    <dgm:cxn modelId="{2DB3F3F2-D912-400B-9146-97288A827FD2}" type="presParOf" srcId="{A24A629B-0394-4342-BA39-7AF8F1160D87}" destId="{2F79BC38-9FDB-4464-A6C8-49D29538471B}" srcOrd="5" destOrd="0" presId="urn:microsoft.com/office/officeart/2024/3/layout/SimpleTimelineDefaultVaria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31EEF-22B7-4F2A-95D4-77ADDAA554C3}">
      <dsp:nvSpPr>
        <dsp:cNvPr id="0" name=""/>
        <dsp:cNvSpPr/>
      </dsp:nvSpPr>
      <dsp:spPr>
        <a:xfrm>
          <a:off x="0" y="2033215"/>
          <a:ext cx="10335350" cy="0"/>
        </a:xfrm>
        <a:prstGeom prst="line">
          <a:avLst/>
        </a:prstGeom>
        <a:solidFill>
          <a:schemeClr val="dk2">
            <a:alpha val="90000"/>
            <a:hueOff val="0"/>
            <a:satOff val="0"/>
            <a:lumOff val="0"/>
            <a:alphaOff val="0"/>
          </a:schemeClr>
        </a:solidFill>
        <a:ln w="12050" cap="flat" cmpd="sng" algn="ctr">
          <a:solidFill>
            <a:schemeClr val="dk2">
              <a:hueOff val="0"/>
              <a:satOff val="0"/>
              <a:lumOff val="0"/>
              <a:alphaOff val="0"/>
            </a:schemeClr>
          </a:solidFill>
          <a:prstDash val="solid"/>
          <a:miter lim="800000"/>
          <a:tailEnd type="arrow" w="med" len="med"/>
        </a:ln>
        <a:effectLst/>
      </dsp:spPr>
      <dsp:style>
        <a:lnRef idx="2">
          <a:scrgbClr r="0" g="0" b="0"/>
        </a:lnRef>
        <a:fillRef idx="1">
          <a:scrgbClr r="0" g="0" b="0"/>
        </a:fillRef>
        <a:effectRef idx="0">
          <a:scrgbClr r="0" g="0" b="0"/>
        </a:effectRef>
        <a:fontRef idx="minor"/>
      </dsp:style>
    </dsp:sp>
    <dsp:sp modelId="{71BDB1D0-537D-47AC-8F1D-2B7ABEAF6905}">
      <dsp:nvSpPr>
        <dsp:cNvPr id="0" name=""/>
        <dsp:cNvSpPr/>
      </dsp:nvSpPr>
      <dsp:spPr>
        <a:xfrm>
          <a:off x="423190" y="829551"/>
          <a:ext cx="2868289" cy="1203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Aptos" panose="02110004020202020204"/>
              <a:ea typeface="+mn-ea"/>
              <a:cs typeface="+mn-cs"/>
            </a:rPr>
            <a:t>Assess</a:t>
          </a:r>
          <a:r>
            <a:rPr lang="en-US" sz="1500" kern="1200" dirty="0"/>
            <a:t> the global energy transition trends, focusing on decarbonization, electrification, and energy storage innovations.</a:t>
          </a:r>
          <a:endParaRPr lang="en-IN" sz="1500" kern="1200" dirty="0"/>
        </a:p>
      </dsp:txBody>
      <dsp:txXfrm>
        <a:off x="423190" y="829551"/>
        <a:ext cx="2868289" cy="1203663"/>
      </dsp:txXfrm>
    </dsp:sp>
    <dsp:sp modelId="{58E35265-281A-4E2E-87DE-3F6D1CD5CBE9}">
      <dsp:nvSpPr>
        <dsp:cNvPr id="0" name=""/>
        <dsp:cNvSpPr/>
      </dsp:nvSpPr>
      <dsp:spPr>
        <a:xfrm>
          <a:off x="423190" y="406643"/>
          <a:ext cx="2868289" cy="422908"/>
        </a:xfrm>
        <a:prstGeom prst="rect">
          <a:avLst/>
        </a:prstGeom>
        <a:solidFill>
          <a:schemeClr val="accent1">
            <a:alpha val="0"/>
            <a:hueOff val="0"/>
            <a:satOff val="0"/>
            <a:lumOff val="0"/>
            <a:alphaOff val="0"/>
          </a:schemeClr>
        </a:solidFill>
        <a:ln w="19050" cap="flat" cmpd="sng" algn="ctr">
          <a:solidFill>
            <a:schemeClr val="accen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solidFill>
                <a:schemeClr val="accent1"/>
              </a:solidFill>
            </a:rPr>
            <a:t>Assess</a:t>
          </a:r>
          <a:endParaRPr lang="en-IN" sz="2000" kern="1200" dirty="0"/>
        </a:p>
      </dsp:txBody>
      <dsp:txXfrm>
        <a:off x="423190" y="406643"/>
        <a:ext cx="2868289" cy="422908"/>
      </dsp:txXfrm>
    </dsp:sp>
    <dsp:sp modelId="{5F6C01AF-90EA-46C0-B25F-3797E1456F9C}">
      <dsp:nvSpPr>
        <dsp:cNvPr id="0" name=""/>
        <dsp:cNvSpPr/>
      </dsp:nvSpPr>
      <dsp:spPr>
        <a:xfrm>
          <a:off x="211736" y="406643"/>
          <a:ext cx="0" cy="1626572"/>
        </a:xfrm>
        <a:prstGeom prst="line">
          <a:avLst/>
        </a:prstGeom>
        <a:noFill/>
        <a:ln w="12700" cap="flat" cmpd="sng" algn="ctr">
          <a:solidFill>
            <a:schemeClr val="dk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ED32F-357D-4859-BC18-B6477A696A66}">
      <dsp:nvSpPr>
        <dsp:cNvPr id="0" name=""/>
        <dsp:cNvSpPr/>
      </dsp:nvSpPr>
      <dsp:spPr>
        <a:xfrm>
          <a:off x="163101" y="1984580"/>
          <a:ext cx="97269" cy="97269"/>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7634B-186C-4391-9A3A-336B8C6EEFFB}">
      <dsp:nvSpPr>
        <dsp:cNvPr id="0" name=""/>
        <dsp:cNvSpPr/>
      </dsp:nvSpPr>
      <dsp:spPr>
        <a:xfrm>
          <a:off x="2142944" y="3009158"/>
          <a:ext cx="2868289" cy="65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142875" bIns="95250" numCol="1" spcCol="1270" anchor="t" anchorCtr="0">
          <a:noAutofit/>
        </a:bodyPr>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Aptos" panose="02110004020202020204"/>
              <a:ea typeface="+mn-ea"/>
              <a:cs typeface="+mn-cs"/>
            </a:rPr>
            <a:t>Track</a:t>
          </a:r>
          <a:r>
            <a:rPr lang="en-US" sz="1500" kern="1200" dirty="0"/>
            <a:t> capital flows, government incentives, and private investment shaping market competitiveness and scalability.</a:t>
          </a:r>
          <a:endParaRPr lang="en-IN" sz="1500" kern="1200" dirty="0"/>
        </a:p>
      </dsp:txBody>
      <dsp:txXfrm>
        <a:off x="2142944" y="3009158"/>
        <a:ext cx="2868289" cy="650628"/>
      </dsp:txXfrm>
    </dsp:sp>
    <dsp:sp modelId="{716BD721-95D5-4EA6-A41F-39423B779B90}">
      <dsp:nvSpPr>
        <dsp:cNvPr id="0" name=""/>
        <dsp:cNvSpPr/>
      </dsp:nvSpPr>
      <dsp:spPr>
        <a:xfrm>
          <a:off x="2142944" y="2602515"/>
          <a:ext cx="2868289" cy="406643"/>
        </a:xfrm>
        <a:prstGeom prst="rect">
          <a:avLst/>
        </a:prstGeom>
        <a:solidFill>
          <a:schemeClr val="accent1">
            <a:alpha val="0"/>
            <a:hueOff val="0"/>
            <a:satOff val="0"/>
            <a:lumOff val="0"/>
            <a:alphaOff val="0"/>
          </a:schemeClr>
        </a:solidFill>
        <a:ln w="19050" cap="flat" cmpd="sng" algn="ctr">
          <a:solidFill>
            <a:schemeClr val="accen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IN" sz="2000" kern="1200" dirty="0"/>
            <a:t>Track</a:t>
          </a:r>
        </a:p>
      </dsp:txBody>
      <dsp:txXfrm>
        <a:off x="2142944" y="2602515"/>
        <a:ext cx="2868289" cy="406643"/>
      </dsp:txXfrm>
    </dsp:sp>
    <dsp:sp modelId="{59C4405F-BD56-48A8-BDDE-2524C829E59B}">
      <dsp:nvSpPr>
        <dsp:cNvPr id="0" name=""/>
        <dsp:cNvSpPr/>
      </dsp:nvSpPr>
      <dsp:spPr>
        <a:xfrm>
          <a:off x="1931490" y="2033215"/>
          <a:ext cx="0" cy="1626572"/>
        </a:xfrm>
        <a:prstGeom prst="line">
          <a:avLst/>
        </a:prstGeom>
        <a:noFill/>
        <a:ln w="12700" cap="flat" cmpd="sng" algn="ctr">
          <a:solidFill>
            <a:schemeClr val="dk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66F4490-8D14-441F-912A-2225BAAB6FCA}">
      <dsp:nvSpPr>
        <dsp:cNvPr id="0" name=""/>
        <dsp:cNvSpPr/>
      </dsp:nvSpPr>
      <dsp:spPr>
        <a:xfrm>
          <a:off x="1882855" y="1984580"/>
          <a:ext cx="97269" cy="97269"/>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890B6-E5F6-409B-A37B-0E187D7C8A8E}">
      <dsp:nvSpPr>
        <dsp:cNvPr id="0" name=""/>
        <dsp:cNvSpPr/>
      </dsp:nvSpPr>
      <dsp:spPr>
        <a:xfrm>
          <a:off x="3862698" y="829551"/>
          <a:ext cx="2868289" cy="1203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Aptos" panose="02110004020202020204"/>
              <a:ea typeface="+mn-ea"/>
              <a:cs typeface="+mn-cs"/>
            </a:rPr>
            <a:t>Evaluate</a:t>
          </a:r>
          <a:r>
            <a:rPr lang="en-US" sz="1500" kern="1200" dirty="0"/>
            <a:t> leading renewable and hybrid energy players on project pipelines, capex trends, and technology adoption (solar, wind, hydrogen, etc.).</a:t>
          </a:r>
          <a:endParaRPr lang="en-IN" sz="1500" kern="1200" dirty="0"/>
        </a:p>
      </dsp:txBody>
      <dsp:txXfrm>
        <a:off x="3862698" y="829551"/>
        <a:ext cx="2868289" cy="1203663"/>
      </dsp:txXfrm>
    </dsp:sp>
    <dsp:sp modelId="{9E466609-329F-494E-A105-DB2C4770DE66}">
      <dsp:nvSpPr>
        <dsp:cNvPr id="0" name=""/>
        <dsp:cNvSpPr/>
      </dsp:nvSpPr>
      <dsp:spPr>
        <a:xfrm>
          <a:off x="3862698" y="406643"/>
          <a:ext cx="2868289" cy="422908"/>
        </a:xfrm>
        <a:prstGeom prst="rect">
          <a:avLst/>
        </a:prstGeom>
        <a:solidFill>
          <a:schemeClr val="accent1">
            <a:alpha val="0"/>
            <a:hueOff val="0"/>
            <a:satOff val="0"/>
            <a:lumOff val="0"/>
            <a:alphaOff val="0"/>
          </a:schemeClr>
        </a:solidFill>
        <a:ln w="19050" cap="flat" cmpd="sng" algn="ctr">
          <a:solidFill>
            <a:schemeClr val="accen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IN" sz="2000" kern="1200" dirty="0"/>
            <a:t>Evaluate</a:t>
          </a:r>
        </a:p>
      </dsp:txBody>
      <dsp:txXfrm>
        <a:off x="3862698" y="406643"/>
        <a:ext cx="2868289" cy="422908"/>
      </dsp:txXfrm>
    </dsp:sp>
    <dsp:sp modelId="{BF87EC4C-A7B8-445C-8FAD-569036472B43}">
      <dsp:nvSpPr>
        <dsp:cNvPr id="0" name=""/>
        <dsp:cNvSpPr/>
      </dsp:nvSpPr>
      <dsp:spPr>
        <a:xfrm>
          <a:off x="3651244" y="406643"/>
          <a:ext cx="0" cy="1626572"/>
        </a:xfrm>
        <a:prstGeom prst="line">
          <a:avLst/>
        </a:prstGeom>
        <a:noFill/>
        <a:ln w="12700" cap="flat" cmpd="sng" algn="ctr">
          <a:solidFill>
            <a:schemeClr val="dk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15DF6C-984A-4D65-84A5-EF8865427440}">
      <dsp:nvSpPr>
        <dsp:cNvPr id="0" name=""/>
        <dsp:cNvSpPr/>
      </dsp:nvSpPr>
      <dsp:spPr>
        <a:xfrm>
          <a:off x="3602609" y="1984580"/>
          <a:ext cx="97269" cy="97269"/>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07BB1-CBC0-4EC7-AB09-6CAA58F7D27F}">
      <dsp:nvSpPr>
        <dsp:cNvPr id="0" name=""/>
        <dsp:cNvSpPr/>
      </dsp:nvSpPr>
      <dsp:spPr>
        <a:xfrm>
          <a:off x="5582453" y="3009158"/>
          <a:ext cx="2868289" cy="65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142875" bIns="95250" numCol="1" spcCol="1270" anchor="t" anchorCtr="0">
          <a:noAutofit/>
        </a:bodyPr>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Aptos" panose="02110004020202020204"/>
              <a:ea typeface="+mn-ea"/>
              <a:cs typeface="+mn-cs"/>
            </a:rPr>
            <a:t>Deliver</a:t>
          </a:r>
          <a:r>
            <a:rPr lang="en-US" sz="1500" kern="1200" dirty="0"/>
            <a:t> insights on risk factors and growth opportunities, including grid modernization, interconnection delays, and emerging markets expansion.</a:t>
          </a:r>
          <a:endParaRPr lang="en-IN" sz="1500" kern="1200" dirty="0"/>
        </a:p>
      </dsp:txBody>
      <dsp:txXfrm>
        <a:off x="5582453" y="3009158"/>
        <a:ext cx="2868289" cy="650628"/>
      </dsp:txXfrm>
    </dsp:sp>
    <dsp:sp modelId="{A800EA74-810D-438E-A8DB-98942A5FA67C}">
      <dsp:nvSpPr>
        <dsp:cNvPr id="0" name=""/>
        <dsp:cNvSpPr/>
      </dsp:nvSpPr>
      <dsp:spPr>
        <a:xfrm>
          <a:off x="5582453" y="2602515"/>
          <a:ext cx="2868289" cy="406643"/>
        </a:xfrm>
        <a:prstGeom prst="rect">
          <a:avLst/>
        </a:prstGeom>
        <a:solidFill>
          <a:schemeClr val="accent1">
            <a:alpha val="0"/>
            <a:hueOff val="0"/>
            <a:satOff val="0"/>
            <a:lumOff val="0"/>
            <a:alphaOff val="0"/>
          </a:schemeClr>
        </a:solidFill>
        <a:ln w="19050" cap="flat" cmpd="sng" algn="ctr">
          <a:solidFill>
            <a:schemeClr val="accen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IN" sz="2000" kern="1200" dirty="0"/>
            <a:t>Deliver</a:t>
          </a:r>
        </a:p>
      </dsp:txBody>
      <dsp:txXfrm>
        <a:off x="5582453" y="2602515"/>
        <a:ext cx="2868289" cy="406643"/>
      </dsp:txXfrm>
    </dsp:sp>
    <dsp:sp modelId="{D47D0DCA-F92E-4E88-BE0A-640ABBE002BA}">
      <dsp:nvSpPr>
        <dsp:cNvPr id="0" name=""/>
        <dsp:cNvSpPr/>
      </dsp:nvSpPr>
      <dsp:spPr>
        <a:xfrm>
          <a:off x="5370998" y="2033215"/>
          <a:ext cx="0" cy="1626572"/>
        </a:xfrm>
        <a:prstGeom prst="line">
          <a:avLst/>
        </a:prstGeom>
        <a:noFill/>
        <a:ln w="12700" cap="flat" cmpd="sng" algn="ctr">
          <a:solidFill>
            <a:schemeClr val="dk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AC7A38-8C6E-4A94-80AB-2869DF254E95}">
      <dsp:nvSpPr>
        <dsp:cNvPr id="0" name=""/>
        <dsp:cNvSpPr/>
      </dsp:nvSpPr>
      <dsp:spPr>
        <a:xfrm>
          <a:off x="5322364" y="1984580"/>
          <a:ext cx="97269" cy="97269"/>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1FDAC-F203-479A-B354-B46E85A48069}">
      <dsp:nvSpPr>
        <dsp:cNvPr id="0" name=""/>
        <dsp:cNvSpPr/>
      </dsp:nvSpPr>
      <dsp:spPr>
        <a:xfrm>
          <a:off x="7302207" y="829551"/>
          <a:ext cx="2868289" cy="1203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Aptos" panose="02110004020202020204"/>
              <a:ea typeface="+mn-ea"/>
              <a:cs typeface="+mn-cs"/>
            </a:rPr>
            <a:t>Analyze</a:t>
          </a:r>
          <a:r>
            <a:rPr lang="en-US" sz="1500" kern="1200" dirty="0"/>
            <a:t> regulatory and geopolitical drivers, including ESG mandates, carbon pricing, and energy security policies.</a:t>
          </a:r>
          <a:endParaRPr lang="en-IN" sz="1500" kern="1200" dirty="0"/>
        </a:p>
      </dsp:txBody>
      <dsp:txXfrm>
        <a:off x="7302207" y="829551"/>
        <a:ext cx="2868289" cy="1203663"/>
      </dsp:txXfrm>
    </dsp:sp>
    <dsp:sp modelId="{FFF598DE-B754-4B27-BED2-08A1FA5B1A2F}">
      <dsp:nvSpPr>
        <dsp:cNvPr id="0" name=""/>
        <dsp:cNvSpPr/>
      </dsp:nvSpPr>
      <dsp:spPr>
        <a:xfrm>
          <a:off x="7302207" y="406643"/>
          <a:ext cx="2868289" cy="422908"/>
        </a:xfrm>
        <a:prstGeom prst="rect">
          <a:avLst/>
        </a:prstGeom>
        <a:solidFill>
          <a:schemeClr val="accent1">
            <a:alpha val="0"/>
            <a:hueOff val="0"/>
            <a:satOff val="0"/>
            <a:lumOff val="0"/>
            <a:alphaOff val="0"/>
          </a:schemeClr>
        </a:solidFill>
        <a:ln w="19050" cap="flat" cmpd="sng" algn="ctr">
          <a:solidFill>
            <a:schemeClr val="accen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IN" sz="2000" kern="1200" dirty="0" err="1"/>
            <a:t>Analyze</a:t>
          </a:r>
          <a:endParaRPr lang="en-IN" sz="2000" kern="1200" dirty="0"/>
        </a:p>
      </dsp:txBody>
      <dsp:txXfrm>
        <a:off x="7302207" y="406643"/>
        <a:ext cx="2868289" cy="422908"/>
      </dsp:txXfrm>
    </dsp:sp>
    <dsp:sp modelId="{28ECA42D-4A38-46FD-AFA5-0ED559D05ACB}">
      <dsp:nvSpPr>
        <dsp:cNvPr id="0" name=""/>
        <dsp:cNvSpPr/>
      </dsp:nvSpPr>
      <dsp:spPr>
        <a:xfrm>
          <a:off x="7090752" y="406643"/>
          <a:ext cx="0" cy="1626572"/>
        </a:xfrm>
        <a:prstGeom prst="line">
          <a:avLst/>
        </a:prstGeom>
        <a:noFill/>
        <a:ln w="12700" cap="flat" cmpd="sng" algn="ctr">
          <a:solidFill>
            <a:schemeClr val="dk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CCE58DF-C4EE-4B89-9AB8-D30FDF877082}">
      <dsp:nvSpPr>
        <dsp:cNvPr id="0" name=""/>
        <dsp:cNvSpPr/>
      </dsp:nvSpPr>
      <dsp:spPr>
        <a:xfrm>
          <a:off x="7042118" y="1984580"/>
          <a:ext cx="97269" cy="97269"/>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24/3/layout/SimpleTimelineDefaultVariant">
  <dgm:title val="Simple Timeline"/>
  <dgm:desc val="Displays events in chronological order. Each event should have a date or name up to medium length and the option to add a description that can be medium or a bit longer in length."/>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align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2050">
                    <a:solidFill>
                      <a:srgbClr val="000000"/>
                    </a:solidFill>
                    <a:tailEnd type="arrow" w="med" len="med"/>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arrow" w="med" len="med"/>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23"/>
                        <dgm:constr type="h" for="ch" forName="ConnectorPoint1" refType="h" refFor="ch" refForName="DropPinPlaceHolder1" fact="0.23"/>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fact="0"/>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23"/>
                        <dgm:constr type="h" for="ch" forName="ConnectorPoint1" refType="h" refFor="ch" refForName="DropPinPlaceHolder1" fact="0.23"/>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1TextContainer1" refType="w" fact="0.83"/>
                        <dgm:constr type="l" for="ch" forName="L1TextContainer1" refType="r" refFor="ch" refForName="DropPinPlaceHolder1"/>
                        <dgm:constr type="b" for="ch" forName="L1TextContainer1" refType="h" fact="0.55"/>
                        <dgm:constr type="t" for="ch" forName="L1TextContainer1" refType="h" fact="0.675"/>
                        <dgm:constr type="w" for="ch" forName="L2TextContainer1" refType="w" fact="0.83"/>
                        <dgm:constr type="l" for="ch" forName="L2TextContainer1" refType="r" refFor="ch" refForName="DropPinPlaceHolder1"/>
                        <dgm:constr type="b" for="ch" forName="L2TextContainer1" refType="b" refFor="ch" refForName="DropPinPlaceHolder1"/>
                        <dgm:constr type="t" for="ch" forName="L2TextContainer1" refType="h" fact="0.8"/>
                        <dgm:constr type="w" for="ch" forName="ConnectLine1"/>
                        <dgm:constr type="ctrX" for="ch" forName="ConnectLine1" refType="ctrX" refFor="ch" refForName="DropPinPlaceHolder1"/>
                        <dgm:constr type="t" for="ch" forName="ConnectLine1" refType="h" fact="0.5"/>
                        <dgm:constr type="b" for="ch" forName="ConnectLine1" refType="b"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23"/>
                        <dgm:constr type="h" for="ch" forName="ConnectorPoint1" refType="h" refFor="ch" refForName="DropPinPlaceHolder1" fact="0.23"/>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fact="0"/>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23"/>
                        <dgm:constr type="h" for="ch" forName="ConnectorPoint1" refType="h" refFor="ch" refForName="DropPinPlaceHolder1" fact="0.23"/>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1TextContainer1" refType="w" fact="0.83"/>
                        <dgm:constr type="l" for="ch" forName="L1TextContainer1" refType="r" refFor="ch" refForName="DropPinPlaceHolder1"/>
                        <dgm:constr type="b" for="ch" forName="L1TextContainer1" refType="h" fact="0.55"/>
                        <dgm:constr type="t" for="ch" forName="L1TextContainer1" refType="h" fact="0.675"/>
                        <dgm:constr type="w" for="ch" forName="L2TextContainer1" refType="w" fact="0.83"/>
                        <dgm:constr type="l" for="ch" forName="L2TextContainer1" refType="r" refFor="ch" refForName="DropPinPlaceHolder1"/>
                        <dgm:constr type="b" for="ch" forName="L2TextContainer1" refType="b" refFor="ch" refForName="DropPinPlaceHolder1"/>
                        <dgm:constr type="t" for="ch" forName="L2TextContainer1" refType="h" fact="0.8"/>
                        <dgm:constr type="w" for="ch" forName="ConnectLine1"/>
                        <dgm:constr type="ctrX" for="ch" forName="ConnectLine1" refType="ctrX" refFor="ch" refForName="DropPinPlaceHolder1"/>
                        <dgm:constr type="t" for="ch" forName="ConnectLine1" refType="h" fact="0.5"/>
                        <dgm:constr type="b" for="ch" forName="ConnectLine1" refType="b"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fact="0"/>
                  <dgm:constr type="h" for="ch" forName="DropPin1" refType="h" fact="0"/>
                  <dgm:constr type="ctrX" for="ch" forName="DropPin1" refType="w" fact="0"/>
                  <dgm:constr type="ctrY" for="ch" forName="DropPin1" refType="h" fact="0"/>
                  <dgm:constr type="w" for="ch" forName="Ellipse1" refType="w" refFor="ch" refForName="DropPin1" fact="0"/>
                  <dgm:constr type="h" for="ch" forName="Ellipse1" refType="w" refFor="ch" refForName="DropPin1" fact="0"/>
                  <dgm:constr type="ctrX" for="ch" forName="Ellipse1" refType="ctrX" refFor="ch" refForName="DropPin1" fact="0"/>
                  <dgm:constr type="ctrY" for="ch" forName="Ellipse1" refType="ctrY" refFor="ch" refForName="DropPin1" fact="0"/>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7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6" fact="NaN" max="NaN"/>
                </dgm:ruleLst>
              </dgm:layoutNode>
              <dgm:layoutNode name="L1TextContainer1" styleLbl="alignNode1">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20" fact="NaN" max="NaN"/>
                </dgm:ruleLst>
              </dgm:layoutNode>
              <dgm:layoutNode name="ConnectLine1" styleLbl="sibTrans1D1">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23"/>
                        <dgm:constr type="h" for="ch" forName="ConnectorPoint" refType="h" refFor="ch" refForName="DropPinPlaceHolder" fact="0.23"/>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fact="2"/>
                        <dgm:constr type="ctrX" for="ch" forName="ConnectLine" refType="ctrX" refFor="ch" refForName="DropPinPlaceHolder"/>
                        <dgm:constr type="b" for="ch" forName="ConnectLine" refType="h" fact="0.5"/>
                        <dgm:constr type="t" for="ch" forName="ConnectLine" refType="b" refFor="ch" refForName="DropPinPlaceHolder" fact="0"/>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23"/>
                        <dgm:constr type="h" for="ch" forName="ConnectorPoint" refType="h" refFor="ch" refForName="DropPinPlaceHolder" fact="0.23"/>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1TextContainer" refType="w" fact="0.83"/>
                        <dgm:constr type="l" for="ch" forName="L1TextContainer" refType="r" refFor="ch" refForName="DropPinPlaceHolder"/>
                        <dgm:constr type="b" for="ch" forName="L1TextContainer" refType="h" fact="0.55"/>
                        <dgm:constr type="t" for="ch" forName="L1TextContainer" refType="h" fact="0.675"/>
                        <dgm:constr type="w" for="ch" forName="L2TextContainer" refType="w" fact="0.83"/>
                        <dgm:constr type="l" for="ch" forName="L2TextContainer" refType="r" refFor="ch" refForName="DropPinPlaceHolder"/>
                        <dgm:constr type="b" for="ch" forName="L2TextContainer" refType="b" refFor="ch" refForName="DropPinPlaceHolder"/>
                        <dgm:constr type="t" for="ch" forName="L2TextContainer" refType="h" fact="0.8"/>
                        <dgm:constr type="w" for="ch" forName="ConnectLine"/>
                        <dgm:constr type="ctrX" for="ch" forName="ConnectLine" refType="ctrX" refFor="ch" refForName="DropPinPlaceHolder"/>
                        <dgm:constr type="t" for="ch" forName="ConnectLine" refType="h" fact="0.5"/>
                        <dgm:constr type="b" for="ch" forName="ConnectLine" refType="b"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23"/>
                        <dgm:constr type="h" for="ch" forName="ConnectorPoint" refType="h" refFor="ch" refForName="DropPinPlaceHolder" fact="0.23"/>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fact="0"/>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23"/>
                        <dgm:constr type="h" for="ch" forName="ConnectorPoint" refType="h" refFor="ch" refForName="DropPinPlaceHolder" fact="0.23"/>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1TextContainer" refType="w" fact="0.83"/>
                        <dgm:constr type="l" for="ch" forName="L1TextContainer" refType="r" refFor="ch" refForName="DropPinPlaceHolder"/>
                        <dgm:constr type="b" for="ch" forName="L1TextContainer" refType="h" fact="0.55"/>
                        <dgm:constr type="t" for="ch" forName="L1TextContainer" refType="h" fact="0.675"/>
                        <dgm:constr type="w" for="ch" forName="L2TextContainer" refType="w" fact="0.83"/>
                        <dgm:constr type="l" for="ch" forName="L2TextContainer" refType="r" refFor="ch" refForName="DropPinPlaceHolder"/>
                        <dgm:constr type="b" for="ch" forName="L2TextContainer" refType="b" refFor="ch" refForName="DropPinPlaceHolder"/>
                        <dgm:constr type="t" for="ch" forName="L2TextContainer" refType="h" fact="0.8"/>
                        <dgm:constr type="w" for="ch" forName="ConnectLine"/>
                        <dgm:constr type="ctrX" for="ch" forName="ConnectLine" refType="ctrX" refFor="ch" refForName="DropPinPlaceHolder"/>
                        <dgm:constr type="t" for="ch" forName="ConnectLine" refType="h" fact="0.5"/>
                        <dgm:constr type="b" for="ch" forName="ConnectLine" refType="b"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fact="0"/>
                  <dgm:constr type="h" for="ch" forName="DropPin" refType="h" fact="0"/>
                  <dgm:constr type="ctrX" for="ch" forName="DropPin" refType="w" fact="0"/>
                  <dgm:constr type="ctrY" for="ch" forName="DropPin" refType="h" fact="0"/>
                  <dgm:constr type="w" for="ch" forName="Ellipse" refType="w" refFor="ch" refForName="DropPin" fact="0"/>
                  <dgm:constr type="h" for="ch" forName="Ellipse" refType="w" refFor="ch" refForName="DropPin" fact="0"/>
                  <dgm:constr type="ctrX" for="ch" forName="Ellipse" refType="ctrX" refFor="ch" refForName="DropPin" fact="0"/>
                  <dgm:constr type="ctrY" for="ch" forName="Ellipse" refType="ctrY" refFor="ch" refForName="DropPin" fact="0"/>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7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6" fact="NaN" max="NaN"/>
                </dgm:ruleLst>
              </dgm:layoutNode>
              <dgm:layoutNode name="L1TextContainer" styleLbl="alignNode1">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20" fact="NaN" max="NaN"/>
                </dgm:ruleLst>
              </dgm:layoutNode>
              <dgm:layoutNode name="ConnectLine" styleLbl="sibTrans1D1">
                <dgm:alg type="sp"/>
                <dgm:shape xmlns:r="http://schemas.openxmlformats.org/officeDocument/2006/relationships" type="line" r:blip="">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0B15-D013-2DD6-563A-F496A1A84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6CBB13-30A2-9EAB-F4E0-8EDEFB6712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F9232B-DEBE-263C-E644-843AC867E52C}"/>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5" name="Footer Placeholder 4">
            <a:extLst>
              <a:ext uri="{FF2B5EF4-FFF2-40B4-BE49-F238E27FC236}">
                <a16:creationId xmlns:a16="http://schemas.microsoft.com/office/drawing/2014/main" id="{6DB07C32-F82A-22FB-AB90-97BA3374E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49D0E-A594-E76E-4D95-BAE261043FBA}"/>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41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7E15-08DC-6CB2-7A2C-C9432A6276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508B21-F571-41DC-5479-B0CF4B5A1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3BE6B2-EAAA-4525-32D5-027760ACFF9C}"/>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5" name="Footer Placeholder 4">
            <a:extLst>
              <a:ext uri="{FF2B5EF4-FFF2-40B4-BE49-F238E27FC236}">
                <a16:creationId xmlns:a16="http://schemas.microsoft.com/office/drawing/2014/main" id="{DC8ADB7E-3320-F75A-4E47-37A0E759A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E192E-EF84-9753-007D-B930CD34924A}"/>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122749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21AE3-9347-CB62-9BAD-F69C843114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CF9F3E-527F-5388-6C39-A400F5618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ED5B7D-B8C0-D692-6E3E-CEEC55C86A5A}"/>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5" name="Footer Placeholder 4">
            <a:extLst>
              <a:ext uri="{FF2B5EF4-FFF2-40B4-BE49-F238E27FC236}">
                <a16:creationId xmlns:a16="http://schemas.microsoft.com/office/drawing/2014/main" id="{3929F871-09AF-8152-573D-386B811E7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49979-859B-5EC6-9675-17F0789F443A}"/>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44346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DACE-88FE-C534-72E3-D25A3061E8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DC01AC-B8E4-F19B-A3E8-B5D71C908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109CC-B9FE-41F9-A794-A706D21264CD}"/>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5" name="Footer Placeholder 4">
            <a:extLst>
              <a:ext uri="{FF2B5EF4-FFF2-40B4-BE49-F238E27FC236}">
                <a16:creationId xmlns:a16="http://schemas.microsoft.com/office/drawing/2014/main" id="{A3C2DAB0-BDF3-18E1-834E-849B7E5D3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41E33-0488-A88D-9C5A-184BABC65115}"/>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253755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2ECF-62E0-23A1-8655-A0B0E722A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DD7D5C-13C0-4C11-7B91-FE62D70D58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83E80-8B67-CE0B-8560-E167B19DA282}"/>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5" name="Footer Placeholder 4">
            <a:extLst>
              <a:ext uri="{FF2B5EF4-FFF2-40B4-BE49-F238E27FC236}">
                <a16:creationId xmlns:a16="http://schemas.microsoft.com/office/drawing/2014/main" id="{E1F9FD9F-AE84-4EED-02AD-9949B66AF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0DBF18-7C39-0514-A3AB-6280C1CF8ACE}"/>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2570753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E656-3573-BAC0-BCF6-8E92AC77C3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17CBA5-EE02-A3F5-6F48-97951C698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DE5F80-ECAF-0C98-B1C4-29C4CE21EF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AFC41D-B226-1B2F-3E1E-8AF14FBB9931}"/>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6" name="Footer Placeholder 5">
            <a:extLst>
              <a:ext uri="{FF2B5EF4-FFF2-40B4-BE49-F238E27FC236}">
                <a16:creationId xmlns:a16="http://schemas.microsoft.com/office/drawing/2014/main" id="{B9E39A56-18EA-12EE-21FD-F0B3BF803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A97157-99BF-B509-2C60-FF91BA5B6338}"/>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156142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F9BF-ECFB-8B94-DFC5-56D9AF30C0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5C019E-CD77-D485-B3F7-C1AA76FF5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D361FC-5569-45FC-927A-B600C9DA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359B40-83D2-4208-BBEB-DB412D58C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B05E89-C65A-AE5A-A8E9-6C6E4F1705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84EF3D-2172-1F73-8D59-0139CD22F8EE}"/>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8" name="Footer Placeholder 7">
            <a:extLst>
              <a:ext uri="{FF2B5EF4-FFF2-40B4-BE49-F238E27FC236}">
                <a16:creationId xmlns:a16="http://schemas.microsoft.com/office/drawing/2014/main" id="{96F4619B-8406-ACC3-AA0C-1FE36689BC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3DA93-49AC-3491-5652-737B7F8B0C5C}"/>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154173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C2D9-DD18-7AB2-E888-FE05E77574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8AF52A-3052-E8C0-D70D-EB8D900C42D0}"/>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4" name="Footer Placeholder 3">
            <a:extLst>
              <a:ext uri="{FF2B5EF4-FFF2-40B4-BE49-F238E27FC236}">
                <a16:creationId xmlns:a16="http://schemas.microsoft.com/office/drawing/2014/main" id="{A2D56F4C-E315-9FF2-2191-3B8FABBA31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4C41C6-5385-514C-8BDB-6421AB1887F4}"/>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46894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61330-C423-C977-14E6-11A107132027}"/>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3" name="Footer Placeholder 2">
            <a:extLst>
              <a:ext uri="{FF2B5EF4-FFF2-40B4-BE49-F238E27FC236}">
                <a16:creationId xmlns:a16="http://schemas.microsoft.com/office/drawing/2014/main" id="{C65EC6B8-996D-FA0E-3537-9E644803A0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48C38E-6C7C-6165-660D-B8F489E1849C}"/>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164078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E69E-BBED-6DE3-F6F7-A208A955E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C5EF5F-71E9-94A1-1E0E-BB0B7B498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191506-09EE-45FC-9E0A-2A4BE2F19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52651-E1BE-FB1F-0FA1-AD330899C590}"/>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6" name="Footer Placeholder 5">
            <a:extLst>
              <a:ext uri="{FF2B5EF4-FFF2-40B4-BE49-F238E27FC236}">
                <a16:creationId xmlns:a16="http://schemas.microsoft.com/office/drawing/2014/main" id="{E6D5F27E-61B9-74C5-6DCA-4C96DDF106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3FAE54-CAE7-AC3B-BAB8-CA1D4C85F8CF}"/>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155775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BD99-8D79-BA21-877E-6423E377F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334F91-703D-FA9D-F3F3-86E319B80C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71DD08-F814-2F86-0FAC-887C308DF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D59F5-2AA1-BEC2-1ED6-758CBA23B098}"/>
              </a:ext>
            </a:extLst>
          </p:cNvPr>
          <p:cNvSpPr>
            <a:spLocks noGrp="1"/>
          </p:cNvSpPr>
          <p:nvPr>
            <p:ph type="dt" sz="half" idx="10"/>
          </p:nvPr>
        </p:nvSpPr>
        <p:spPr/>
        <p:txBody>
          <a:bodyPr/>
          <a:lstStyle/>
          <a:p>
            <a:fld id="{8CA1E589-ADAC-4519-9CF7-9C60F6F634E2}" type="datetimeFigureOut">
              <a:rPr lang="en-IN" smtClean="0"/>
              <a:t>26-05-2025</a:t>
            </a:fld>
            <a:endParaRPr lang="en-IN"/>
          </a:p>
        </p:txBody>
      </p:sp>
      <p:sp>
        <p:nvSpPr>
          <p:cNvPr id="6" name="Footer Placeholder 5">
            <a:extLst>
              <a:ext uri="{FF2B5EF4-FFF2-40B4-BE49-F238E27FC236}">
                <a16:creationId xmlns:a16="http://schemas.microsoft.com/office/drawing/2014/main" id="{EACBAD33-EB5E-86DF-76FB-B21398EEF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3B305-6907-A222-AE0D-047FF63DE0FE}"/>
              </a:ext>
            </a:extLst>
          </p:cNvPr>
          <p:cNvSpPr>
            <a:spLocks noGrp="1"/>
          </p:cNvSpPr>
          <p:nvPr>
            <p:ph type="sldNum" sz="quarter" idx="12"/>
          </p:nvPr>
        </p:nvSpPr>
        <p:spPr/>
        <p:txBody>
          <a:bodyPr/>
          <a:lstStyle/>
          <a:p>
            <a:fld id="{6ECEA1E1-5538-49B8-9086-C7C465F80130}" type="slidenum">
              <a:rPr lang="en-IN" smtClean="0"/>
              <a:t>‹#›</a:t>
            </a:fld>
            <a:endParaRPr lang="en-IN"/>
          </a:p>
        </p:txBody>
      </p:sp>
    </p:spTree>
    <p:extLst>
      <p:ext uri="{BB962C8B-B14F-4D97-AF65-F5344CB8AC3E}">
        <p14:creationId xmlns:p14="http://schemas.microsoft.com/office/powerpoint/2010/main" val="118690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F88212-868C-2B69-95D8-517A37066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D81356-52E9-8E4F-E671-630B9F1F2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26058-68DE-CDE4-1A50-176A981E3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A1E589-ADAC-4519-9CF7-9C60F6F634E2}" type="datetimeFigureOut">
              <a:rPr lang="en-IN" smtClean="0"/>
              <a:t>26-05-2025</a:t>
            </a:fld>
            <a:endParaRPr lang="en-IN"/>
          </a:p>
        </p:txBody>
      </p:sp>
      <p:sp>
        <p:nvSpPr>
          <p:cNvPr id="5" name="Footer Placeholder 4">
            <a:extLst>
              <a:ext uri="{FF2B5EF4-FFF2-40B4-BE49-F238E27FC236}">
                <a16:creationId xmlns:a16="http://schemas.microsoft.com/office/drawing/2014/main" id="{B1043FA1-7E4F-7592-77B5-3B28A8130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BE77C7E-6398-FB84-CE67-115665126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CEA1E1-5538-49B8-9086-C7C465F80130}" type="slidenum">
              <a:rPr lang="en-IN" smtClean="0"/>
              <a:t>‹#›</a:t>
            </a:fld>
            <a:endParaRPr lang="en-IN"/>
          </a:p>
        </p:txBody>
      </p:sp>
    </p:spTree>
    <p:extLst>
      <p:ext uri="{BB962C8B-B14F-4D97-AF65-F5344CB8AC3E}">
        <p14:creationId xmlns:p14="http://schemas.microsoft.com/office/powerpoint/2010/main" val="376786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995797B-6581-66FA-2AB4-065D3B372210}"/>
              </a:ext>
            </a:extLst>
          </p:cNvPr>
          <p:cNvPicPr>
            <a:picLocks noChangeAspect="1"/>
          </p:cNvPicPr>
          <p:nvPr/>
        </p:nvPicPr>
        <p:blipFill>
          <a:blip r:embed="rId2">
            <a:alphaModFix amt="60000"/>
          </a:blip>
          <a:srcRect/>
          <a:stretch>
            <a:fill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71A42AD-C7E4-4830-AF15-53E5F804029D}"/>
              </a:ext>
            </a:extLst>
          </p:cNvPr>
          <p:cNvSpPr>
            <a:spLocks noGrp="1"/>
          </p:cNvSpPr>
          <p:nvPr>
            <p:ph type="ctrTitle"/>
          </p:nvPr>
        </p:nvSpPr>
        <p:spPr>
          <a:xfrm>
            <a:off x="838200" y="914402"/>
            <a:ext cx="10515600" cy="2985923"/>
          </a:xfrm>
        </p:spPr>
        <p:txBody>
          <a:bodyPr>
            <a:normAutofit/>
          </a:bodyPr>
          <a:lstStyle/>
          <a:p>
            <a:r>
              <a:rPr lang="en-US" sz="5200" dirty="0">
                <a:solidFill>
                  <a:srgbClr val="FFFFFF"/>
                </a:solidFill>
              </a:rPr>
              <a:t>Energy/Renewable Industry Outlook 2025</a:t>
            </a:r>
            <a:br>
              <a:rPr lang="en-US" sz="5200" dirty="0">
                <a:solidFill>
                  <a:srgbClr val="FFFFFF"/>
                </a:solidFill>
              </a:rPr>
            </a:br>
            <a:r>
              <a:rPr lang="en-US" sz="1800" dirty="0">
                <a:solidFill>
                  <a:srgbClr val="FFFFFF"/>
                </a:solidFill>
              </a:rPr>
              <a:t>(Individual Exploratory Purpose To Gain Insights on Energy Industry)</a:t>
            </a:r>
            <a:br>
              <a:rPr lang="en-US" sz="1800" dirty="0">
                <a:solidFill>
                  <a:srgbClr val="FFFFFF"/>
                </a:solidFill>
              </a:rPr>
            </a:br>
            <a:r>
              <a:rPr lang="en-US" sz="1800" dirty="0">
                <a:solidFill>
                  <a:srgbClr val="FFFFFF"/>
                </a:solidFill>
              </a:rPr>
              <a:t>Created by Vivekanand</a:t>
            </a:r>
            <a:endParaRPr lang="en-IN" sz="1800" dirty="0">
              <a:solidFill>
                <a:srgbClr val="FFFFFF"/>
              </a:solidFill>
            </a:endParaRPr>
          </a:p>
        </p:txBody>
      </p:sp>
    </p:spTree>
    <p:extLst>
      <p:ext uri="{BB962C8B-B14F-4D97-AF65-F5344CB8AC3E}">
        <p14:creationId xmlns:p14="http://schemas.microsoft.com/office/powerpoint/2010/main" val="163908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B41CC-E63E-C79A-F79A-0BA6301EC5B9}"/>
              </a:ext>
            </a:extLst>
          </p:cNvPr>
          <p:cNvSpPr>
            <a:spLocks noGrp="1"/>
          </p:cNvSpPr>
          <p:nvPr>
            <p:ph type="title"/>
          </p:nvPr>
        </p:nvSpPr>
        <p:spPr>
          <a:xfrm>
            <a:off x="1524000" y="548640"/>
            <a:ext cx="9160475" cy="1132258"/>
          </a:xfrm>
        </p:spPr>
        <p:txBody>
          <a:bodyPr anchor="ctr">
            <a:normAutofit/>
          </a:bodyPr>
          <a:lstStyle/>
          <a:p>
            <a:pPr algn="ctr"/>
            <a:r>
              <a:rPr lang="en-IN" dirty="0"/>
              <a:t>Goal/Vision</a:t>
            </a:r>
          </a:p>
        </p:txBody>
      </p:sp>
      <p:graphicFrame>
        <p:nvGraphicFramePr>
          <p:cNvPr id="5" name="Content Placeholder 4" descr="Basic Timeline">
            <a:extLst>
              <a:ext uri="{FF2B5EF4-FFF2-40B4-BE49-F238E27FC236}">
                <a16:creationId xmlns:a16="http://schemas.microsoft.com/office/drawing/2014/main" id="{D90EF3DC-D54F-513A-0C25-B61AC6D4B72C}"/>
              </a:ext>
            </a:extLst>
          </p:cNvPr>
          <p:cNvGraphicFramePr>
            <a:graphicFrameLocks noGrp="1"/>
          </p:cNvGraphicFramePr>
          <p:nvPr>
            <p:ph idx="1"/>
            <p:extLst>
              <p:ext uri="{D42A27DB-BD31-4B8C-83A1-F6EECF244321}">
                <p14:modId xmlns:p14="http://schemas.microsoft.com/office/powerpoint/2010/main" val="345726733"/>
              </p:ext>
              <p:ext uri="{E7BDC344-281C-4309-B0C6-D0EE65EED2A8}">
                <p202:designPr xmlns:p202="http://schemas.microsoft.com/office/powerpoint/2020/02/main">
                  <p202:designTagLst>
                    <p202:designTag name="ARCH:1:CLS" val="SmartArt"/>
                    <p202:designTag name="ARCH:1:VSVAR" val="Timeline"/>
                  </p202:designTagLst>
                </p202:designPr>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5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C30BA-7696-26E9-011C-7FF33962E19A}"/>
              </a:ext>
            </a:extLst>
          </p:cNvPr>
          <p:cNvSpPr>
            <a:spLocks noGrp="1"/>
          </p:cNvSpPr>
          <p:nvPr>
            <p:ph type="title"/>
          </p:nvPr>
        </p:nvSpPr>
        <p:spPr>
          <a:xfrm>
            <a:off x="686834" y="1153572"/>
            <a:ext cx="3200400" cy="4461163"/>
          </a:xfrm>
        </p:spPr>
        <p:txBody>
          <a:bodyPr>
            <a:normAutofit/>
          </a:bodyPr>
          <a:lstStyle/>
          <a:p>
            <a:r>
              <a:rPr lang="en-IN" sz="4100" dirty="0">
                <a:solidFill>
                  <a:srgbClr val="FFFFFF"/>
                </a:solidFill>
              </a:rPr>
              <a:t>List of top 20 Renewable Energy company ticker symbols</a:t>
            </a:r>
            <a:br>
              <a:rPr lang="en-IN" sz="4100" dirty="0">
                <a:solidFill>
                  <a:srgbClr val="FFFFFF"/>
                </a:solidFill>
              </a:rPr>
            </a:br>
            <a:endParaRPr lang="en-IN" sz="41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5230568A-F685-DE0F-E620-86D4BC2C51A7}"/>
              </a:ext>
            </a:extLst>
          </p:cNvPr>
          <p:cNvSpPr>
            <a:spLocks noGrp="1"/>
          </p:cNvSpPr>
          <p:nvPr>
            <p:ph idx="1"/>
          </p:nvPr>
        </p:nvSpPr>
        <p:spPr>
          <a:xfrm>
            <a:off x="4447308" y="591344"/>
            <a:ext cx="6906491" cy="6462599"/>
          </a:xfrm>
        </p:spPr>
        <p:txBody>
          <a:bodyPr anchor="ctr">
            <a:noAutofit/>
          </a:bodyPr>
          <a:lstStyle/>
          <a:p>
            <a:r>
              <a:rPr lang="en-IN" sz="1100" dirty="0"/>
              <a:t>    'XOM',  # ExxonMobil</a:t>
            </a:r>
          </a:p>
          <a:p>
            <a:r>
              <a:rPr lang="en-IN" sz="1100" dirty="0"/>
              <a:t>    'GEV', #GE </a:t>
            </a:r>
            <a:r>
              <a:rPr lang="en-IN" sz="1100" dirty="0" err="1"/>
              <a:t>Vernova</a:t>
            </a:r>
            <a:r>
              <a:rPr lang="en-IN" sz="1100" dirty="0"/>
              <a:t>, previously GE Power</a:t>
            </a:r>
          </a:p>
          <a:p>
            <a:r>
              <a:rPr lang="en-IN" sz="1100" dirty="0"/>
              <a:t>    'CVX',  # Chevron</a:t>
            </a:r>
          </a:p>
          <a:p>
            <a:r>
              <a:rPr lang="en-IN" sz="1100" dirty="0"/>
              <a:t>    'NEE',  # NextEra Energy</a:t>
            </a:r>
          </a:p>
          <a:p>
            <a:r>
              <a:rPr lang="en-IN" sz="1100" dirty="0"/>
              <a:t>    'DUK',  # Duke Energy</a:t>
            </a:r>
          </a:p>
          <a:p>
            <a:r>
              <a:rPr lang="en-IN" sz="1100" dirty="0"/>
              <a:t>    'SO',   # Southern Company</a:t>
            </a:r>
          </a:p>
          <a:p>
            <a:r>
              <a:rPr lang="en-IN" sz="1100" dirty="0"/>
              <a:t>    'ENB',  # Enbridge</a:t>
            </a:r>
          </a:p>
          <a:p>
            <a:r>
              <a:rPr lang="en-IN" sz="1100" dirty="0"/>
              <a:t>    'BP',   # BP Plc</a:t>
            </a:r>
          </a:p>
          <a:p>
            <a:r>
              <a:rPr lang="en-IN" sz="1100" dirty="0"/>
              <a:t>    'TTE',  # TotalEnergies</a:t>
            </a:r>
          </a:p>
          <a:p>
            <a:r>
              <a:rPr lang="en-IN" sz="1100" dirty="0"/>
              <a:t>    'EQNR', # Equinor</a:t>
            </a:r>
          </a:p>
          <a:p>
            <a:r>
              <a:rPr lang="en-IN" sz="1100" dirty="0"/>
              <a:t>    'ORSTED.CO', # Orsted A/S</a:t>
            </a:r>
          </a:p>
          <a:p>
            <a:r>
              <a:rPr lang="en-IN" sz="1100" dirty="0"/>
              <a:t>    'VWS.CO',    # Vestas Wind Systems</a:t>
            </a:r>
          </a:p>
          <a:p>
            <a:r>
              <a:rPr lang="en-IN" sz="1100" dirty="0"/>
              <a:t>    'ED',   # Consolidated Edison</a:t>
            </a:r>
          </a:p>
          <a:p>
            <a:r>
              <a:rPr lang="en-IN" sz="1100" dirty="0"/>
              <a:t>    'D',    # Dominion Energy</a:t>
            </a:r>
          </a:p>
          <a:p>
            <a:r>
              <a:rPr lang="en-IN" sz="1100" dirty="0"/>
              <a:t>    'PCG',  # Pacific Gas &amp; Electric</a:t>
            </a:r>
          </a:p>
          <a:p>
            <a:r>
              <a:rPr lang="en-IN" sz="1100" dirty="0"/>
              <a:t>    'PEG',  # Public Service Enterprise Group</a:t>
            </a:r>
          </a:p>
          <a:p>
            <a:r>
              <a:rPr lang="en-IN" sz="1100" dirty="0"/>
              <a:t>    'BEP',  # Brookfield Renewable Partners</a:t>
            </a:r>
          </a:p>
          <a:p>
            <a:r>
              <a:rPr lang="en-IN" sz="1100" dirty="0"/>
              <a:t>    'BE',   # Bloom Energy</a:t>
            </a:r>
          </a:p>
          <a:p>
            <a:r>
              <a:rPr lang="en-IN" sz="1100" dirty="0"/>
              <a:t>    'FSLR', # First Solar</a:t>
            </a:r>
          </a:p>
          <a:p>
            <a:r>
              <a:rPr lang="en-IN" sz="1100" dirty="0"/>
              <a:t>    'RUN',  # Sunrun Inc</a:t>
            </a:r>
          </a:p>
          <a:p>
            <a:r>
              <a:rPr lang="en-IN" sz="1100" dirty="0"/>
              <a:t>    'NRG'</a:t>
            </a:r>
          </a:p>
          <a:p>
            <a:endParaRPr lang="en-IN" sz="1100" dirty="0"/>
          </a:p>
        </p:txBody>
      </p:sp>
    </p:spTree>
    <p:extLst>
      <p:ext uri="{BB962C8B-B14F-4D97-AF65-F5344CB8AC3E}">
        <p14:creationId xmlns:p14="http://schemas.microsoft.com/office/powerpoint/2010/main" val="247446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569063-4909-E87E-0ABA-BFAEF59B52EF}"/>
              </a:ext>
            </a:extLst>
          </p:cNvPr>
          <p:cNvPicPr>
            <a:picLocks noChangeAspect="1"/>
          </p:cNvPicPr>
          <p:nvPr/>
        </p:nvPicPr>
        <p:blipFill>
          <a:blip r:embed="rId2"/>
          <a:stretch>
            <a:fillRect/>
          </a:stretch>
        </p:blipFill>
        <p:spPr>
          <a:xfrm>
            <a:off x="457202" y="458329"/>
            <a:ext cx="5426764" cy="2631980"/>
          </a:xfrm>
          <a:prstGeom prst="rect">
            <a:avLst/>
          </a:prstGeom>
        </p:spPr>
      </p:pic>
      <p:pic>
        <p:nvPicPr>
          <p:cNvPr id="7" name="Picture 6">
            <a:extLst>
              <a:ext uri="{FF2B5EF4-FFF2-40B4-BE49-F238E27FC236}">
                <a16:creationId xmlns:a16="http://schemas.microsoft.com/office/drawing/2014/main" id="{22A86A6E-E2AF-373D-E82B-8C050EFE706C}"/>
              </a:ext>
            </a:extLst>
          </p:cNvPr>
          <p:cNvPicPr>
            <a:picLocks noChangeAspect="1"/>
          </p:cNvPicPr>
          <p:nvPr/>
        </p:nvPicPr>
        <p:blipFill>
          <a:blip r:embed="rId3"/>
          <a:stretch>
            <a:fillRect/>
          </a:stretch>
        </p:blipFill>
        <p:spPr>
          <a:xfrm>
            <a:off x="457201" y="3715736"/>
            <a:ext cx="5426764" cy="2591279"/>
          </a:xfrm>
          <a:prstGeom prst="rect">
            <a:avLst/>
          </a:prstGeom>
        </p:spPr>
      </p:pic>
      <p:sp>
        <p:nvSpPr>
          <p:cNvPr id="14" name="Rectangle 1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B978189-1B8A-98F6-1AD3-E95E46AA0B5C}"/>
              </a:ext>
            </a:extLst>
          </p:cNvPr>
          <p:cNvPicPr>
            <a:picLocks noChangeAspect="1"/>
          </p:cNvPicPr>
          <p:nvPr/>
        </p:nvPicPr>
        <p:blipFill>
          <a:blip r:embed="rId4"/>
          <a:stretch>
            <a:fillRect/>
          </a:stretch>
        </p:blipFill>
        <p:spPr>
          <a:xfrm>
            <a:off x="6308034" y="1002836"/>
            <a:ext cx="5426764" cy="4707717"/>
          </a:xfrm>
          <a:prstGeom prst="rect">
            <a:avLst/>
          </a:prstGeom>
        </p:spPr>
      </p:pic>
      <p:sp>
        <p:nvSpPr>
          <p:cNvPr id="10" name="TextBox 9">
            <a:extLst>
              <a:ext uri="{FF2B5EF4-FFF2-40B4-BE49-F238E27FC236}">
                <a16:creationId xmlns:a16="http://schemas.microsoft.com/office/drawing/2014/main" id="{CE812E8E-5282-961E-A448-4E295F5EF975}"/>
              </a:ext>
            </a:extLst>
          </p:cNvPr>
          <p:cNvSpPr txBox="1"/>
          <p:nvPr/>
        </p:nvSpPr>
        <p:spPr>
          <a:xfrm>
            <a:off x="10014134" y="6307015"/>
            <a:ext cx="1720664" cy="276999"/>
          </a:xfrm>
          <a:prstGeom prst="rect">
            <a:avLst/>
          </a:prstGeom>
          <a:noFill/>
        </p:spPr>
        <p:txBody>
          <a:bodyPr wrap="none" rtlCol="0">
            <a:spAutoFit/>
          </a:bodyPr>
          <a:lstStyle/>
          <a:p>
            <a:r>
              <a:rPr lang="en-US" sz="1200" dirty="0"/>
              <a:t>Last Refresh: May 2025</a:t>
            </a:r>
            <a:endParaRPr lang="en-IN" sz="1200" dirty="0"/>
          </a:p>
        </p:txBody>
      </p:sp>
      <p:sp>
        <p:nvSpPr>
          <p:cNvPr id="12" name="Title 1">
            <a:extLst>
              <a:ext uri="{FF2B5EF4-FFF2-40B4-BE49-F238E27FC236}">
                <a16:creationId xmlns:a16="http://schemas.microsoft.com/office/drawing/2014/main" id="{D6FA2381-C8A3-3F1D-B4D7-5F5619BB7C07}"/>
              </a:ext>
            </a:extLst>
          </p:cNvPr>
          <p:cNvSpPr>
            <a:spLocks noGrp="1"/>
          </p:cNvSpPr>
          <p:nvPr>
            <p:ph type="title"/>
          </p:nvPr>
        </p:nvSpPr>
        <p:spPr>
          <a:xfrm>
            <a:off x="244637" y="-65314"/>
            <a:ext cx="5581094" cy="568474"/>
          </a:xfrm>
        </p:spPr>
        <p:txBody>
          <a:bodyPr vert="horz" lIns="91440" tIns="45720" rIns="91440" bIns="45720" rtlCol="0" anchor="ctr">
            <a:normAutofit/>
          </a:bodyPr>
          <a:lstStyle/>
          <a:p>
            <a:pPr algn="ctr"/>
            <a:r>
              <a:rPr lang="en-US" sz="2000" dirty="0"/>
              <a:t>Market Cap Distribution</a:t>
            </a:r>
          </a:p>
        </p:txBody>
      </p:sp>
      <p:sp>
        <p:nvSpPr>
          <p:cNvPr id="13" name="Title 1">
            <a:extLst>
              <a:ext uri="{FF2B5EF4-FFF2-40B4-BE49-F238E27FC236}">
                <a16:creationId xmlns:a16="http://schemas.microsoft.com/office/drawing/2014/main" id="{420B8244-92A5-CD80-767E-293683FF5227}"/>
              </a:ext>
            </a:extLst>
          </p:cNvPr>
          <p:cNvSpPr txBox="1">
            <a:spLocks/>
          </p:cNvSpPr>
          <p:nvPr/>
        </p:nvSpPr>
        <p:spPr>
          <a:xfrm>
            <a:off x="6153704" y="-10251"/>
            <a:ext cx="5581094" cy="568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Sales Margin</a:t>
            </a:r>
          </a:p>
        </p:txBody>
      </p:sp>
    </p:spTree>
    <p:extLst>
      <p:ext uri="{BB962C8B-B14F-4D97-AF65-F5344CB8AC3E}">
        <p14:creationId xmlns:p14="http://schemas.microsoft.com/office/powerpoint/2010/main" val="25529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7A73D-152A-6DA8-AFD9-36B250E1A5B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2000" dirty="0"/>
              <a:t>Market Cap Distribution</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25EE051-61DA-B2D8-5C21-DF8842A16E3A}"/>
              </a:ext>
            </a:extLst>
          </p:cNvPr>
          <p:cNvPicPr>
            <a:picLocks noChangeAspect="1"/>
          </p:cNvPicPr>
          <p:nvPr/>
        </p:nvPicPr>
        <p:blipFill>
          <a:blip r:embed="rId2"/>
          <a:stretch>
            <a:fillRect/>
          </a:stretch>
        </p:blipFill>
        <p:spPr>
          <a:xfrm>
            <a:off x="520673" y="2169347"/>
            <a:ext cx="5060749" cy="3605784"/>
          </a:xfrm>
          <a:prstGeom prst="rect">
            <a:avLst/>
          </a:prstGeom>
        </p:spPr>
      </p:pic>
      <p:pic>
        <p:nvPicPr>
          <p:cNvPr id="5" name="Content Placeholder 4">
            <a:extLst>
              <a:ext uri="{FF2B5EF4-FFF2-40B4-BE49-F238E27FC236}">
                <a16:creationId xmlns:a16="http://schemas.microsoft.com/office/drawing/2014/main" id="{80D275E9-966C-0E24-5564-FA2D3B32ECC9}"/>
              </a:ext>
            </a:extLst>
          </p:cNvPr>
          <p:cNvPicPr>
            <a:picLocks noGrp="1" noChangeAspect="1"/>
          </p:cNvPicPr>
          <p:nvPr>
            <p:ph idx="1"/>
          </p:nvPr>
        </p:nvPicPr>
        <p:blipFill>
          <a:blip r:embed="rId3"/>
          <a:stretch>
            <a:fillRect/>
          </a:stretch>
        </p:blipFill>
        <p:spPr>
          <a:xfrm>
            <a:off x="6102095" y="2672891"/>
            <a:ext cx="5614416" cy="2359296"/>
          </a:xfrm>
          <a:prstGeom prst="rect">
            <a:avLst/>
          </a:prstGeom>
        </p:spPr>
      </p:pic>
      <p:sp>
        <p:nvSpPr>
          <p:cNvPr id="8" name="TextBox 7">
            <a:extLst>
              <a:ext uri="{FF2B5EF4-FFF2-40B4-BE49-F238E27FC236}">
                <a16:creationId xmlns:a16="http://schemas.microsoft.com/office/drawing/2014/main" id="{8A42A573-3383-97E7-65EF-645A9CE9E5CC}"/>
              </a:ext>
            </a:extLst>
          </p:cNvPr>
          <p:cNvSpPr txBox="1"/>
          <p:nvPr/>
        </p:nvSpPr>
        <p:spPr>
          <a:xfrm>
            <a:off x="9995847" y="6262300"/>
            <a:ext cx="1720664" cy="276999"/>
          </a:xfrm>
          <a:prstGeom prst="rect">
            <a:avLst/>
          </a:prstGeom>
          <a:noFill/>
        </p:spPr>
        <p:txBody>
          <a:bodyPr wrap="none" rtlCol="0">
            <a:spAutoFit/>
          </a:bodyPr>
          <a:lstStyle/>
          <a:p>
            <a:r>
              <a:rPr lang="en-US" sz="1200" dirty="0"/>
              <a:t>Last Refresh: May 2025</a:t>
            </a:r>
            <a:endParaRPr lang="en-IN" sz="1200" dirty="0"/>
          </a:p>
        </p:txBody>
      </p:sp>
    </p:spTree>
    <p:extLst>
      <p:ext uri="{BB962C8B-B14F-4D97-AF65-F5344CB8AC3E}">
        <p14:creationId xmlns:p14="http://schemas.microsoft.com/office/powerpoint/2010/main" val="427806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C69A76-0411-EBB3-CDA7-3700024A4939}"/>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3EE52-0E1B-8577-9063-08D5AE5EABD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2800" dirty="0"/>
              <a:t>YoY Growth Rate FY 2024</a:t>
            </a:r>
          </a:p>
        </p:txBody>
      </p:sp>
      <p:sp>
        <p:nvSpPr>
          <p:cNvPr id="2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96D0DB-5EE5-3648-6FC1-8D3D42B324EA}"/>
              </a:ext>
            </a:extLst>
          </p:cNvPr>
          <p:cNvPicPr>
            <a:picLocks noChangeAspect="1"/>
          </p:cNvPicPr>
          <p:nvPr/>
        </p:nvPicPr>
        <p:blipFill>
          <a:blip r:embed="rId2"/>
          <a:stretch>
            <a:fillRect/>
          </a:stretch>
        </p:blipFill>
        <p:spPr>
          <a:xfrm>
            <a:off x="320040" y="2401288"/>
            <a:ext cx="5614416" cy="3059856"/>
          </a:xfrm>
          <a:prstGeom prst="rect">
            <a:avLst/>
          </a:prstGeom>
        </p:spPr>
      </p:pic>
      <p:pic>
        <p:nvPicPr>
          <p:cNvPr id="5" name="Content Placeholder 4">
            <a:extLst>
              <a:ext uri="{FF2B5EF4-FFF2-40B4-BE49-F238E27FC236}">
                <a16:creationId xmlns:a16="http://schemas.microsoft.com/office/drawing/2014/main" id="{0EAC5250-989E-EFB6-9D5A-72623D8759A1}"/>
              </a:ext>
            </a:extLst>
          </p:cNvPr>
          <p:cNvPicPr>
            <a:picLocks noGrp="1" noChangeAspect="1"/>
          </p:cNvPicPr>
          <p:nvPr>
            <p:ph idx="1"/>
          </p:nvPr>
        </p:nvPicPr>
        <p:blipFill>
          <a:blip r:embed="rId3"/>
          <a:stretch>
            <a:fillRect/>
          </a:stretch>
        </p:blipFill>
        <p:spPr>
          <a:xfrm>
            <a:off x="6093701" y="2401288"/>
            <a:ext cx="5614416" cy="2359296"/>
          </a:xfrm>
          <a:prstGeom prst="rect">
            <a:avLst/>
          </a:prstGeom>
        </p:spPr>
      </p:pic>
      <p:sp>
        <p:nvSpPr>
          <p:cNvPr id="6" name="TextBox 5">
            <a:extLst>
              <a:ext uri="{FF2B5EF4-FFF2-40B4-BE49-F238E27FC236}">
                <a16:creationId xmlns:a16="http://schemas.microsoft.com/office/drawing/2014/main" id="{5B751C11-6522-89EF-CEDF-F529637112B5}"/>
              </a:ext>
            </a:extLst>
          </p:cNvPr>
          <p:cNvSpPr txBox="1"/>
          <p:nvPr/>
        </p:nvSpPr>
        <p:spPr>
          <a:xfrm>
            <a:off x="320040" y="6314858"/>
            <a:ext cx="8923148" cy="276999"/>
          </a:xfrm>
          <a:prstGeom prst="rect">
            <a:avLst/>
          </a:prstGeom>
          <a:noFill/>
        </p:spPr>
        <p:txBody>
          <a:bodyPr wrap="none" rtlCol="0">
            <a:spAutoFit/>
          </a:bodyPr>
          <a:lstStyle/>
          <a:p>
            <a:r>
              <a:rPr lang="en-US" sz="1200" dirty="0"/>
              <a:t>Last Refresh: May 2025, Indented for Exploratory Purpose, For more Information Please refer the respective companies annual report.</a:t>
            </a:r>
            <a:endParaRPr lang="en-IN" sz="1200" dirty="0"/>
          </a:p>
        </p:txBody>
      </p:sp>
    </p:spTree>
    <p:extLst>
      <p:ext uri="{BB962C8B-B14F-4D97-AF65-F5344CB8AC3E}">
        <p14:creationId xmlns:p14="http://schemas.microsoft.com/office/powerpoint/2010/main" val="296131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3D3D-75F8-8894-4679-27ED67FBF6A4}"/>
              </a:ext>
            </a:extLst>
          </p:cNvPr>
          <p:cNvSpPr>
            <a:spLocks noGrp="1"/>
          </p:cNvSpPr>
          <p:nvPr>
            <p:ph type="title"/>
          </p:nvPr>
        </p:nvSpPr>
        <p:spPr/>
        <p:txBody>
          <a:bodyPr>
            <a:normAutofit/>
          </a:bodyPr>
          <a:lstStyle/>
          <a:p>
            <a:r>
              <a:rPr lang="en-US" sz="2400" b="1" dirty="0"/>
              <a:t>Key Takeaways: Renewable/Energy Sector Outlook (2025)</a:t>
            </a:r>
            <a:br>
              <a:rPr lang="en-US" sz="2400" b="1" dirty="0"/>
            </a:br>
            <a:endParaRPr lang="en-IN" sz="2400" dirty="0"/>
          </a:p>
        </p:txBody>
      </p:sp>
      <p:sp>
        <p:nvSpPr>
          <p:cNvPr id="3" name="Content Placeholder 2">
            <a:extLst>
              <a:ext uri="{FF2B5EF4-FFF2-40B4-BE49-F238E27FC236}">
                <a16:creationId xmlns:a16="http://schemas.microsoft.com/office/drawing/2014/main" id="{07A7C5EA-9122-CC61-75A1-523C1BF88EB5}"/>
              </a:ext>
            </a:extLst>
          </p:cNvPr>
          <p:cNvSpPr>
            <a:spLocks noGrp="1"/>
          </p:cNvSpPr>
          <p:nvPr>
            <p:ph idx="1"/>
          </p:nvPr>
        </p:nvSpPr>
        <p:spPr>
          <a:xfrm>
            <a:off x="718457" y="1253331"/>
            <a:ext cx="10515600" cy="4351338"/>
          </a:xfrm>
        </p:spPr>
        <p:txBody>
          <a:bodyPr>
            <a:normAutofit/>
          </a:bodyPr>
          <a:lstStyle/>
          <a:p>
            <a:r>
              <a:rPr lang="en-US" sz="1400" b="1" dirty="0"/>
              <a:t>Strong Revenue Growth Leaders</a:t>
            </a:r>
            <a:r>
              <a:rPr lang="en-US" sz="1400" dirty="0"/>
              <a:t>:</a:t>
            </a:r>
            <a:br>
              <a:rPr lang="en-US" sz="1400" dirty="0"/>
            </a:br>
            <a:r>
              <a:rPr lang="en-US" sz="1400" i="1" dirty="0"/>
              <a:t>First Solar (+23% YoY)</a:t>
            </a:r>
            <a:r>
              <a:rPr lang="en-US" sz="1400" dirty="0"/>
              <a:t> and </a:t>
            </a:r>
            <a:r>
              <a:rPr lang="en-US" sz="1400" i="1" dirty="0"/>
              <a:t>Enbridge (+20% YoY)</a:t>
            </a:r>
            <a:r>
              <a:rPr lang="en-US" sz="1400" dirty="0"/>
              <a:t> lead the sector in revenue growth, indicating robust performance in solar and midstream infrastructure respectively. These are likely driven by expanding renewable capacity and favorable policy tailwinds.</a:t>
            </a:r>
          </a:p>
          <a:p>
            <a:r>
              <a:rPr lang="en-US" sz="1400" b="1" dirty="0"/>
              <a:t>Underperformance in Major Utilities</a:t>
            </a:r>
            <a:r>
              <a:rPr lang="en-US" sz="1400" dirty="0"/>
              <a:t>:</a:t>
            </a:r>
            <a:br>
              <a:rPr lang="en-US" sz="1400" dirty="0"/>
            </a:br>
            <a:r>
              <a:rPr lang="en-US" sz="1400" dirty="0"/>
              <a:t>Traditional power utilities like </a:t>
            </a:r>
            <a:r>
              <a:rPr lang="en-US" sz="1400" i="1" dirty="0"/>
              <a:t>NextEra</a:t>
            </a:r>
            <a:r>
              <a:rPr lang="en-US" sz="1400" dirty="0"/>
              <a:t>, </a:t>
            </a:r>
            <a:r>
              <a:rPr lang="en-US" sz="1400" i="1" dirty="0"/>
              <a:t>Orsted</a:t>
            </a:r>
            <a:r>
              <a:rPr lang="en-US" sz="1400" dirty="0"/>
              <a:t>, and </a:t>
            </a:r>
            <a:r>
              <a:rPr lang="en-US" sz="1400" i="1" dirty="0"/>
              <a:t>TotalEnergies</a:t>
            </a:r>
            <a:r>
              <a:rPr lang="en-US" sz="1400" dirty="0"/>
              <a:t> show </a:t>
            </a:r>
            <a:r>
              <a:rPr lang="en-US" sz="1400" b="1" dirty="0"/>
              <a:t>negative YoY revenue growth</a:t>
            </a:r>
            <a:r>
              <a:rPr lang="en-US" sz="1400" dirty="0"/>
              <a:t>, reflecting challenges in grid integration, regulatory delays, or commodity volatility impacting renewables profitability.</a:t>
            </a:r>
          </a:p>
          <a:p>
            <a:r>
              <a:rPr lang="en-US" sz="1400" b="1" dirty="0"/>
              <a:t>Industry Concentration in Value and Workforce</a:t>
            </a:r>
            <a:r>
              <a:rPr lang="en-US" sz="1400" dirty="0"/>
              <a:t>:</a:t>
            </a:r>
          </a:p>
          <a:p>
            <a:pPr lvl="1"/>
            <a:r>
              <a:rPr lang="en-US" sz="1400" i="1" dirty="0"/>
              <a:t>Oil &amp; Gas Integrated</a:t>
            </a:r>
            <a:r>
              <a:rPr lang="en-US" sz="1400" dirty="0"/>
              <a:t> (e.g., Exxon, Chevron) accounts for </a:t>
            </a:r>
            <a:r>
              <a:rPr lang="en-US" sz="1400" b="1" dirty="0"/>
              <a:t>48.66% of total market cap</a:t>
            </a:r>
            <a:r>
              <a:rPr lang="en-US" sz="1400" dirty="0"/>
              <a:t> and over </a:t>
            </a:r>
            <a:r>
              <a:rPr lang="en-US" sz="1400" b="1" dirty="0"/>
              <a:t>50% of total workforce</a:t>
            </a:r>
            <a:r>
              <a:rPr lang="en-US" sz="1400" dirty="0"/>
              <a:t>, reaffirming its dominance in capital and labor intensity despite ESG pressure.</a:t>
            </a:r>
          </a:p>
          <a:p>
            <a:pPr lvl="1"/>
            <a:r>
              <a:rPr lang="en-US" sz="1400" i="1" dirty="0"/>
              <a:t>Utilities – Regulated Electric</a:t>
            </a:r>
            <a:r>
              <a:rPr lang="en-US" sz="1400" dirty="0"/>
              <a:t> follows with </a:t>
            </a:r>
            <a:r>
              <a:rPr lang="en-US" sz="1400" b="1" dirty="0"/>
              <a:t>25.17% market share</a:t>
            </a:r>
            <a:r>
              <a:rPr lang="en-US" sz="1400" dirty="0"/>
              <a:t>, crucial for energy delivery but less agile in revenue growth.</a:t>
            </a:r>
          </a:p>
          <a:p>
            <a:r>
              <a:rPr lang="en-US" sz="1400" b="1" dirty="0"/>
              <a:t>Solar and Renewables Are High-Growth, Low-Scale</a:t>
            </a:r>
            <a:r>
              <a:rPr lang="en-US" sz="1400" dirty="0"/>
              <a:t>:</a:t>
            </a:r>
            <a:br>
              <a:rPr lang="en-US" sz="1400" dirty="0"/>
            </a:br>
            <a:r>
              <a:rPr lang="en-US" sz="1400" dirty="0"/>
              <a:t>Despite strong YoY growth in firms like </a:t>
            </a:r>
            <a:r>
              <a:rPr lang="en-US" sz="1400" i="1" dirty="0"/>
              <a:t>First Solar</a:t>
            </a:r>
            <a:r>
              <a:rPr lang="en-US" sz="1400" dirty="0"/>
              <a:t>, the </a:t>
            </a:r>
            <a:r>
              <a:rPr lang="en-US" sz="1400" b="1" dirty="0"/>
              <a:t>Solar</a:t>
            </a:r>
            <a:r>
              <a:rPr lang="en-US" sz="1400" dirty="0"/>
              <a:t> industry contributes only </a:t>
            </a:r>
            <a:r>
              <a:rPr lang="en-US" sz="1400" b="1" dirty="0"/>
              <a:t>0.95%</a:t>
            </a:r>
            <a:r>
              <a:rPr lang="en-US" sz="1400" dirty="0"/>
              <a:t> to market cap and </a:t>
            </a:r>
            <a:r>
              <a:rPr lang="en-US" sz="1400" b="1" dirty="0"/>
              <a:t>2.96%</a:t>
            </a:r>
            <a:r>
              <a:rPr lang="en-US" sz="1400" dirty="0"/>
              <a:t> to workforce, signaling under-penetration and future upside for scale and investment.</a:t>
            </a:r>
          </a:p>
          <a:p>
            <a:r>
              <a:rPr lang="en-US" sz="1400" b="1" dirty="0"/>
              <a:t>Strategic Implication</a:t>
            </a:r>
            <a:r>
              <a:rPr lang="en-US" sz="1400" dirty="0"/>
              <a:t>:</a:t>
            </a:r>
            <a:br>
              <a:rPr lang="en-US" sz="1400" dirty="0"/>
            </a:br>
            <a:r>
              <a:rPr lang="en-US" sz="1400" dirty="0"/>
              <a:t>Energy investors should balance between </a:t>
            </a:r>
            <a:r>
              <a:rPr lang="en-US" sz="1400" b="1" dirty="0"/>
              <a:t>growth-focused clean tech</a:t>
            </a:r>
            <a:r>
              <a:rPr lang="en-US" sz="1400" dirty="0"/>
              <a:t> (solar, fuel cells, renewables) and </a:t>
            </a:r>
            <a:r>
              <a:rPr lang="en-US" sz="1400" b="1" dirty="0"/>
              <a:t>cash-generating traditional giants</a:t>
            </a:r>
            <a:r>
              <a:rPr lang="en-US" sz="1400" dirty="0"/>
              <a:t>, while watching for regulatory shifts that can unlock grid modernization and distributed energy scaling.</a:t>
            </a:r>
          </a:p>
          <a:p>
            <a:endParaRPr lang="en-IN" sz="1400" dirty="0"/>
          </a:p>
        </p:txBody>
      </p:sp>
      <p:sp>
        <p:nvSpPr>
          <p:cNvPr id="4" name="TextBox 3">
            <a:extLst>
              <a:ext uri="{FF2B5EF4-FFF2-40B4-BE49-F238E27FC236}">
                <a16:creationId xmlns:a16="http://schemas.microsoft.com/office/drawing/2014/main" id="{AEA99188-E06A-29C2-7A14-EF6E600B944E}"/>
              </a:ext>
            </a:extLst>
          </p:cNvPr>
          <p:cNvSpPr txBox="1"/>
          <p:nvPr/>
        </p:nvSpPr>
        <p:spPr>
          <a:xfrm>
            <a:off x="254725" y="5955630"/>
            <a:ext cx="11498580" cy="707886"/>
          </a:xfrm>
          <a:prstGeom prst="rect">
            <a:avLst/>
          </a:prstGeom>
          <a:noFill/>
        </p:spPr>
        <p:txBody>
          <a:bodyPr wrap="square" rtlCol="0">
            <a:spAutoFit/>
          </a:bodyPr>
          <a:lstStyle/>
          <a:p>
            <a:r>
              <a:rPr lang="en-US" sz="1000" b="1" dirty="0"/>
              <a:t>Reference Sources: </a:t>
            </a:r>
            <a:r>
              <a:rPr lang="en-US" sz="1000" dirty="0"/>
              <a:t>1. </a:t>
            </a:r>
            <a:r>
              <a:rPr lang="en-US" sz="1000" dirty="0" err="1"/>
              <a:t>yfinance</a:t>
            </a:r>
            <a:r>
              <a:rPr lang="en-US" sz="1000" dirty="0"/>
              <a:t> API’s and 2. LLM for content refinement.</a:t>
            </a:r>
          </a:p>
          <a:p>
            <a:endParaRPr lang="en-US" sz="1000" b="1" dirty="0"/>
          </a:p>
          <a:p>
            <a:r>
              <a:rPr lang="en-US" sz="1000" b="1" dirty="0"/>
              <a:t>Disclaimer:</a:t>
            </a:r>
            <a:r>
              <a:rPr lang="en-US" sz="1000" dirty="0"/>
              <a:t> This analysis is intended for individual exploratory purposes to gain insights into the energy sector. For comprehensive and official information, please refer to the respective companies' annual reports. The selection of companies reflects the author's research focus and interests. Thanks for Reading.</a:t>
            </a:r>
            <a:endParaRPr lang="en-IN" sz="1000" dirty="0"/>
          </a:p>
        </p:txBody>
      </p:sp>
    </p:spTree>
    <p:extLst>
      <p:ext uri="{BB962C8B-B14F-4D97-AF65-F5344CB8AC3E}">
        <p14:creationId xmlns:p14="http://schemas.microsoft.com/office/powerpoint/2010/main" val="119159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638</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Energy/Renewable Industry Outlook 2025 (Individual Exploratory Purpose To Gain Insights on Energy Industry) Created by Vivekanand</vt:lpstr>
      <vt:lpstr>Goal/Vision</vt:lpstr>
      <vt:lpstr>List of top 20 Renewable Energy company ticker symbols </vt:lpstr>
      <vt:lpstr>Market Cap Distribution</vt:lpstr>
      <vt:lpstr>Market Cap Distribution</vt:lpstr>
      <vt:lpstr>YoY Growth Rate FY 2024</vt:lpstr>
      <vt:lpstr>Key Takeaways: Renewable/Energy Sector Outlook (2025)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R</dc:creator>
  <cp:lastModifiedBy>Vivek R</cp:lastModifiedBy>
  <cp:revision>1</cp:revision>
  <dcterms:created xsi:type="dcterms:W3CDTF">2025-05-26T05:38:53Z</dcterms:created>
  <dcterms:modified xsi:type="dcterms:W3CDTF">2025-05-26T06:05:34Z</dcterms:modified>
</cp:coreProperties>
</file>