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94" r:id="rId3"/>
    <p:sldId id="495" r:id="rId5"/>
    <p:sldId id="500" r:id="rId6"/>
    <p:sldId id="496" r:id="rId7"/>
    <p:sldId id="514" r:id="rId8"/>
    <p:sldId id="515" r:id="rId9"/>
    <p:sldId id="501" r:id="rId10"/>
    <p:sldId id="502" r:id="rId11"/>
    <p:sldId id="504" r:id="rId12"/>
    <p:sldId id="509" r:id="rId13"/>
    <p:sldId id="503" r:id="rId14"/>
    <p:sldId id="510" r:id="rId15"/>
    <p:sldId id="505" r:id="rId16"/>
    <p:sldId id="511" r:id="rId17"/>
    <p:sldId id="533" r:id="rId18"/>
    <p:sldId id="513" r:id="rId19"/>
    <p:sldId id="534" r:id="rId20"/>
    <p:sldId id="506" r:id="rId21"/>
    <p:sldId id="507" r:id="rId22"/>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4940"/>
    <a:srgbClr val="720275"/>
    <a:srgbClr val="0029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57" autoAdjust="0"/>
    <p:restoredTop sz="94660"/>
  </p:normalViewPr>
  <p:slideViewPr>
    <p:cSldViewPr snapToGrid="0">
      <p:cViewPr varScale="1">
        <p:scale>
          <a:sx n="103" d="100"/>
          <a:sy n="103" d="100"/>
        </p:scale>
        <p:origin x="31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gs" Target="tags/tag60.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黑体 CN Bold" panose="020B0800000000000000" pitchFamily="34" charset="-122"/>
                <a:ea typeface="思源黑体 CN Bold" panose="020B0800000000000000"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黑体 CN Bold" panose="020B0800000000000000" pitchFamily="34" charset="-122"/>
                <a:ea typeface="思源黑体 CN Bold" panose="020B0800000000000000" pitchFamily="34" charset="-122"/>
              </a:defRPr>
            </a:lvl1pPr>
          </a:lstStyle>
          <a:p>
            <a:fld id="{0269BF45-559E-4130-91E7-ED65BE53586A}"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黑体 CN Bold" panose="020B0800000000000000" pitchFamily="34" charset="-122"/>
                <a:ea typeface="思源黑体 CN Bold" panose="020B0800000000000000"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黑体 CN Bold" panose="020B0800000000000000" pitchFamily="34" charset="-122"/>
                <a:ea typeface="思源黑体 CN Bold" panose="020B0800000000000000" pitchFamily="34" charset="-122"/>
              </a:defRPr>
            </a:lvl1pPr>
          </a:lstStyle>
          <a:p>
            <a:fld id="{A860856B-F949-44AA-8FF1-C61AE222EF16}"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黑体 CN Bold" panose="020B0800000000000000" pitchFamily="34" charset="-122"/>
        <a:ea typeface="思源黑体 CN Bold" panose="020B0800000000000000" pitchFamily="34" charset="-122"/>
        <a:cs typeface="+mn-cs"/>
      </a:defRPr>
    </a:lvl1pPr>
    <a:lvl2pPr marL="457200" algn="l" defTabSz="914400" rtl="0" eaLnBrk="1" latinLnBrk="0" hangingPunct="1">
      <a:defRPr sz="1200" kern="1200">
        <a:solidFill>
          <a:schemeClr val="tx1"/>
        </a:solidFill>
        <a:latin typeface="思源黑体 CN Bold" panose="020B0800000000000000" pitchFamily="34" charset="-122"/>
        <a:ea typeface="思源黑体 CN Bold" panose="020B0800000000000000" pitchFamily="34" charset="-122"/>
        <a:cs typeface="+mn-cs"/>
      </a:defRPr>
    </a:lvl2pPr>
    <a:lvl3pPr marL="914400" algn="l" defTabSz="914400" rtl="0" eaLnBrk="1" latinLnBrk="0" hangingPunct="1">
      <a:defRPr sz="1200" kern="1200">
        <a:solidFill>
          <a:schemeClr val="tx1"/>
        </a:solidFill>
        <a:latin typeface="思源黑体 CN Bold" panose="020B0800000000000000" pitchFamily="34" charset="-122"/>
        <a:ea typeface="思源黑体 CN Bold" panose="020B0800000000000000" pitchFamily="34" charset="-122"/>
        <a:cs typeface="+mn-cs"/>
      </a:defRPr>
    </a:lvl3pPr>
    <a:lvl4pPr marL="1371600" algn="l" defTabSz="914400" rtl="0" eaLnBrk="1" latinLnBrk="0" hangingPunct="1">
      <a:defRPr sz="1200" kern="1200">
        <a:solidFill>
          <a:schemeClr val="tx1"/>
        </a:solidFill>
        <a:latin typeface="思源黑体 CN Bold" panose="020B0800000000000000" pitchFamily="34" charset="-122"/>
        <a:ea typeface="思源黑体 CN Bold" panose="020B0800000000000000" pitchFamily="34" charset="-122"/>
        <a:cs typeface="+mn-cs"/>
      </a:defRPr>
    </a:lvl4pPr>
    <a:lvl5pPr marL="1828800" algn="l" defTabSz="914400" rtl="0" eaLnBrk="1" latinLnBrk="0" hangingPunct="1">
      <a:defRPr sz="1200" kern="1200">
        <a:solidFill>
          <a:schemeClr val="tx1"/>
        </a:solidFill>
        <a:latin typeface="思源黑体 CN Bold" panose="020B0800000000000000" pitchFamily="34" charset="-122"/>
        <a:ea typeface="思源黑体 CN Bold" panose="020B0800000000000000"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860856B-F949-44AA-8FF1-C61AE222EF16}" type="slidenum">
              <a:rPr lang="zh-CN" altLang="en-US" smtClean="0"/>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860856B-F949-44AA-8FF1-C61AE222EF16}" type="slidenum">
              <a:rPr lang="zh-CN" altLang="en-US" smtClean="0"/>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860856B-F949-44AA-8FF1-C61AE222EF16}" type="slidenum">
              <a:rPr lang="zh-CN" altLang="en-US" smtClean="0"/>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860856B-F949-44AA-8FF1-C61AE222EF16}" type="slidenum">
              <a:rPr lang="zh-CN" altLang="en-US" smtClean="0"/>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860856B-F949-44AA-8FF1-C61AE222EF16}" type="slidenum">
              <a:rPr lang="zh-CN" altLang="en-US" smtClean="0"/>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860856B-F949-44AA-8FF1-C61AE222EF16}" type="slidenum">
              <a:rPr lang="zh-CN" altLang="en-US" smtClean="0"/>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860856B-F949-44AA-8FF1-C61AE222EF16}" type="slidenum">
              <a:rPr lang="zh-CN" altLang="en-US" smtClean="0"/>
            </a:fld>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860856B-F949-44AA-8FF1-C61AE222EF16}" type="slidenum">
              <a:rPr lang="zh-CN" altLang="en-US" smtClean="0"/>
            </a:fld>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860856B-F949-44AA-8FF1-C61AE222EF16}" type="slidenum">
              <a:rPr lang="zh-CN" altLang="en-US" smtClean="0"/>
            </a:fld>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860856B-F949-44AA-8FF1-C61AE222EF16}" type="slidenum">
              <a:rPr lang="zh-CN" altLang="en-US" smtClean="0"/>
            </a:fld>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860856B-F949-44AA-8FF1-C61AE222EF16}"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860856B-F949-44AA-8FF1-C61AE222EF16}" type="slidenum">
              <a:rPr lang="zh-CN" altLang="en-US"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860856B-F949-44AA-8FF1-C61AE222EF16}" type="slidenum">
              <a:rPr lang="zh-CN" altLang="en-US"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860856B-F949-44AA-8FF1-C61AE222EF16}" type="slidenum">
              <a:rPr lang="zh-CN" altLang="en-US"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860856B-F949-44AA-8FF1-C61AE222EF16}" type="slidenum">
              <a:rPr lang="zh-CN" altLang="en-US"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860856B-F949-44AA-8FF1-C61AE222EF16}" type="slidenum">
              <a:rPr lang="zh-CN" altLang="en-US" smtClean="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860856B-F949-44AA-8FF1-C61AE222EF16}" type="slidenum">
              <a:rPr lang="zh-CN" altLang="en-US" smtClean="0"/>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860856B-F949-44AA-8FF1-C61AE222EF16}" type="slidenum">
              <a:rPr lang="zh-CN" altLang="en-US" smtClean="0"/>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860856B-F949-44AA-8FF1-C61AE222EF16}" type="slidenum">
              <a:rPr lang="zh-CN" altLang="en-US"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17C97F5-B079-4CBA-B5BE-BFB906595A8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4FF6CE1-1EA7-40AA-B818-CBA01390675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tags" Target="../tags/tag30.xml"/><Relationship Id="rId1" Type="http://schemas.openxmlformats.org/officeDocument/2006/relationships/tags" Target="../tags/tag2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tags" Target="../tags/tag31.xml"/><Relationship Id="rId1" Type="http://schemas.openxmlformats.org/officeDocument/2006/relationships/image" Target="../media/image5.emf"/></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tags" Target="../tags/tag32.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tags" Target="../tags/tag40.xml"/><Relationship Id="rId7" Type="http://schemas.openxmlformats.org/officeDocument/2006/relationships/tags" Target="../tags/tag39.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5" Type="http://schemas.openxmlformats.org/officeDocument/2006/relationships/notesSlide" Target="../notesSlides/notesSlide16.xml"/><Relationship Id="rId24" Type="http://schemas.openxmlformats.org/officeDocument/2006/relationships/slideLayout" Target="../slideLayouts/slideLayout1.xml"/><Relationship Id="rId23" Type="http://schemas.openxmlformats.org/officeDocument/2006/relationships/image" Target="../media/image6.png"/><Relationship Id="rId22" Type="http://schemas.openxmlformats.org/officeDocument/2006/relationships/tags" Target="../tags/tag54.xml"/><Relationship Id="rId21" Type="http://schemas.openxmlformats.org/officeDocument/2006/relationships/tags" Target="../tags/tag53.xml"/><Relationship Id="rId20" Type="http://schemas.openxmlformats.org/officeDocument/2006/relationships/tags" Target="../tags/tag52.xml"/><Relationship Id="rId2" Type="http://schemas.openxmlformats.org/officeDocument/2006/relationships/tags" Target="../tags/tag34.xml"/><Relationship Id="rId19" Type="http://schemas.openxmlformats.org/officeDocument/2006/relationships/tags" Target="../tags/tag51.xml"/><Relationship Id="rId18" Type="http://schemas.openxmlformats.org/officeDocument/2006/relationships/tags" Target="../tags/tag50.xml"/><Relationship Id="rId17" Type="http://schemas.openxmlformats.org/officeDocument/2006/relationships/tags" Target="../tags/tag49.xml"/><Relationship Id="rId16" Type="http://schemas.openxmlformats.org/officeDocument/2006/relationships/tags" Target="../tags/tag48.xml"/><Relationship Id="rId15" Type="http://schemas.openxmlformats.org/officeDocument/2006/relationships/tags" Target="../tags/tag47.xml"/><Relationship Id="rId14" Type="http://schemas.openxmlformats.org/officeDocument/2006/relationships/tags" Target="../tags/tag46.xml"/><Relationship Id="rId13" Type="http://schemas.openxmlformats.org/officeDocument/2006/relationships/tags" Target="../tags/tag45.xml"/><Relationship Id="rId12" Type="http://schemas.openxmlformats.org/officeDocument/2006/relationships/tags" Target="../tags/tag44.xml"/><Relationship Id="rId11" Type="http://schemas.openxmlformats.org/officeDocument/2006/relationships/tags" Target="../tags/tag43.xml"/><Relationship Id="rId10" Type="http://schemas.openxmlformats.org/officeDocument/2006/relationships/tags" Target="../tags/tag42.xml"/><Relationship Id="rId1" Type="http://schemas.openxmlformats.org/officeDocument/2006/relationships/tags" Target="../tags/tag33.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tags" Target="../tags/tag55.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1.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image" Target="../media/image7.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tags" Target="../tags/tag59.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0" Type="http://schemas.openxmlformats.org/officeDocument/2006/relationships/notesSlide" Target="../notesSlides/notesSlide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5" Type="http://schemas.openxmlformats.org/officeDocument/2006/relationships/notesSlide" Target="../notesSlides/notesSlide5.xml"/><Relationship Id="rId14" Type="http://schemas.openxmlformats.org/officeDocument/2006/relationships/slideLayout" Target="../slideLayouts/slideLayout1.xml"/><Relationship Id="rId13" Type="http://schemas.openxmlformats.org/officeDocument/2006/relationships/tags" Target="../tags/tag21.xml"/><Relationship Id="rId12" Type="http://schemas.openxmlformats.org/officeDocument/2006/relationships/tags" Target="../tags/tag20.xml"/><Relationship Id="rId11" Type="http://schemas.openxmlformats.org/officeDocument/2006/relationships/tags" Target="../tags/tag19.xml"/><Relationship Id="rId10" Type="http://schemas.openxmlformats.org/officeDocument/2006/relationships/tags" Target="../tags/tag18.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0" Type="http://schemas.openxmlformats.org/officeDocument/2006/relationships/notesSlide" Target="../notesSlides/notesSlide9.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任意多边形: 形状 93"/>
          <p:cNvSpPr/>
          <p:nvPr/>
        </p:nvSpPr>
        <p:spPr>
          <a:xfrm flipH="1">
            <a:off x="5450339" y="316694"/>
            <a:ext cx="1896714" cy="1896726"/>
          </a:xfrm>
          <a:custGeom>
            <a:avLst/>
            <a:gdLst>
              <a:gd name="connsiteX0" fmla="*/ 2201040 w 2201039"/>
              <a:gd name="connsiteY0" fmla="*/ 730015 h 2201053"/>
              <a:gd name="connsiteX1" fmla="*/ 1471028 w 2201039"/>
              <a:gd name="connsiteY1" fmla="*/ 730015 h 2201053"/>
              <a:gd name="connsiteX2" fmla="*/ 1471028 w 2201039"/>
              <a:gd name="connsiteY2" fmla="*/ 0 h 2201053"/>
              <a:gd name="connsiteX3" fmla="*/ 730011 w 2201039"/>
              <a:gd name="connsiteY3" fmla="*/ 0 h 2201053"/>
              <a:gd name="connsiteX4" fmla="*/ 730011 w 2201039"/>
              <a:gd name="connsiteY4" fmla="*/ 730015 h 2201053"/>
              <a:gd name="connsiteX5" fmla="*/ 0 w 2201039"/>
              <a:gd name="connsiteY5" fmla="*/ 730015 h 2201053"/>
              <a:gd name="connsiteX6" fmla="*/ 0 w 2201039"/>
              <a:gd name="connsiteY6" fmla="*/ 1471035 h 2201053"/>
              <a:gd name="connsiteX7" fmla="*/ 730011 w 2201039"/>
              <a:gd name="connsiteY7" fmla="*/ 1471035 h 2201053"/>
              <a:gd name="connsiteX8" fmla="*/ 730011 w 2201039"/>
              <a:gd name="connsiteY8" fmla="*/ 2201054 h 2201053"/>
              <a:gd name="connsiteX9" fmla="*/ 1471028 w 2201039"/>
              <a:gd name="connsiteY9" fmla="*/ 2201054 h 2201053"/>
              <a:gd name="connsiteX10" fmla="*/ 1471028 w 2201039"/>
              <a:gd name="connsiteY10" fmla="*/ 1471035 h 2201053"/>
              <a:gd name="connsiteX11" fmla="*/ 2201040 w 2201039"/>
              <a:gd name="connsiteY11" fmla="*/ 1471035 h 2201053"/>
              <a:gd name="connsiteX12" fmla="*/ 2201040 w 2201039"/>
              <a:gd name="connsiteY12" fmla="*/ 730015 h 2201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01039" h="2201053">
                <a:moveTo>
                  <a:pt x="2201040" y="730015"/>
                </a:moveTo>
                <a:lnTo>
                  <a:pt x="1471028" y="730015"/>
                </a:lnTo>
                <a:lnTo>
                  <a:pt x="1471028" y="0"/>
                </a:lnTo>
                <a:lnTo>
                  <a:pt x="730011" y="0"/>
                </a:lnTo>
                <a:lnTo>
                  <a:pt x="730011" y="730015"/>
                </a:lnTo>
                <a:lnTo>
                  <a:pt x="0" y="730015"/>
                </a:lnTo>
                <a:lnTo>
                  <a:pt x="0" y="1471035"/>
                </a:lnTo>
                <a:lnTo>
                  <a:pt x="730011" y="1471035"/>
                </a:lnTo>
                <a:lnTo>
                  <a:pt x="730011" y="2201054"/>
                </a:lnTo>
                <a:lnTo>
                  <a:pt x="1471028" y="2201054"/>
                </a:lnTo>
                <a:lnTo>
                  <a:pt x="1471028" y="1471035"/>
                </a:lnTo>
                <a:lnTo>
                  <a:pt x="2201040" y="1471035"/>
                </a:lnTo>
                <a:lnTo>
                  <a:pt x="2201040" y="730015"/>
                </a:lnTo>
                <a:close/>
              </a:path>
            </a:pathLst>
          </a:custGeom>
          <a:solidFill>
            <a:srgbClr val="9E1F71">
              <a:alpha val="15000"/>
            </a:srgbClr>
          </a:solidFill>
          <a:ln w="342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95" name="任意多边形: 形状 94"/>
          <p:cNvSpPr/>
          <p:nvPr/>
        </p:nvSpPr>
        <p:spPr>
          <a:xfrm flipH="1">
            <a:off x="1" y="2"/>
            <a:ext cx="7263508" cy="6857998"/>
          </a:xfrm>
          <a:custGeom>
            <a:avLst/>
            <a:gdLst>
              <a:gd name="connsiteX0" fmla="*/ 7263508 w 7263508"/>
              <a:gd name="connsiteY0" fmla="*/ 0 h 6857998"/>
              <a:gd name="connsiteX1" fmla="*/ 2231910 w 7263508"/>
              <a:gd name="connsiteY1" fmla="*/ 0 h 6857998"/>
              <a:gd name="connsiteX2" fmla="*/ 354314 w 7263508"/>
              <a:gd name="connsiteY2" fmla="*/ 3057210 h 6857998"/>
              <a:gd name="connsiteX3" fmla="*/ 1140966 w 7263508"/>
              <a:gd name="connsiteY3" fmla="*/ 6349456 h 6857998"/>
              <a:gd name="connsiteX4" fmla="*/ 1968796 w 7263508"/>
              <a:gd name="connsiteY4" fmla="*/ 6857998 h 6857998"/>
              <a:gd name="connsiteX5" fmla="*/ 7263508 w 7263508"/>
              <a:gd name="connsiteY5" fmla="*/ 68579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63508" h="6857998">
                <a:moveTo>
                  <a:pt x="7263508" y="0"/>
                </a:moveTo>
                <a:lnTo>
                  <a:pt x="2231910" y="0"/>
                </a:lnTo>
                <a:lnTo>
                  <a:pt x="354314" y="3057210"/>
                </a:lnTo>
                <a:cubicBezTo>
                  <a:pt x="-337470" y="4183628"/>
                  <a:pt x="14715" y="5657605"/>
                  <a:pt x="1140966" y="6349456"/>
                </a:cubicBezTo>
                <a:lnTo>
                  <a:pt x="1968796" y="6857998"/>
                </a:lnTo>
                <a:lnTo>
                  <a:pt x="7263508" y="6857998"/>
                </a:ln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96" name="任意多边形: 形状 95"/>
          <p:cNvSpPr/>
          <p:nvPr/>
        </p:nvSpPr>
        <p:spPr>
          <a:xfrm flipH="1">
            <a:off x="1" y="4875044"/>
            <a:ext cx="5228642" cy="1982957"/>
          </a:xfrm>
          <a:custGeom>
            <a:avLst/>
            <a:gdLst>
              <a:gd name="connsiteX0" fmla="*/ 2726676 w 5228642"/>
              <a:gd name="connsiteY0" fmla="*/ 471 h 1982957"/>
              <a:gd name="connsiteX1" fmla="*/ 1947259 w 5228642"/>
              <a:gd name="connsiteY1" fmla="*/ 295706 h 1982957"/>
              <a:gd name="connsiteX2" fmla="*/ 228001 w 5228642"/>
              <a:gd name="connsiteY2" fmla="*/ 1734952 h 1982957"/>
              <a:gd name="connsiteX3" fmla="*/ 102186 w 5228642"/>
              <a:gd name="connsiteY3" fmla="*/ 1855216 h 1982957"/>
              <a:gd name="connsiteX4" fmla="*/ 0 w 5228642"/>
              <a:gd name="connsiteY4" fmla="*/ 1982957 h 1982957"/>
              <a:gd name="connsiteX5" fmla="*/ 5228642 w 5228642"/>
              <a:gd name="connsiteY5" fmla="*/ 1982957 h 1982957"/>
              <a:gd name="connsiteX6" fmla="*/ 5228642 w 5228642"/>
              <a:gd name="connsiteY6" fmla="*/ 469472 h 1982957"/>
              <a:gd name="connsiteX7" fmla="*/ 3010425 w 5228642"/>
              <a:gd name="connsiteY7" fmla="*/ 24746 h 1982957"/>
              <a:gd name="connsiteX8" fmla="*/ 2726676 w 5228642"/>
              <a:gd name="connsiteY8" fmla="*/ 471 h 198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28642" h="1982957">
                <a:moveTo>
                  <a:pt x="2726676" y="471"/>
                </a:moveTo>
                <a:cubicBezTo>
                  <a:pt x="2443757" y="8182"/>
                  <a:pt x="2168479" y="110537"/>
                  <a:pt x="1947259" y="295706"/>
                </a:cubicBezTo>
                <a:lnTo>
                  <a:pt x="228001" y="1734952"/>
                </a:lnTo>
                <a:cubicBezTo>
                  <a:pt x="182562" y="1772988"/>
                  <a:pt x="140640" y="1813185"/>
                  <a:pt x="102186" y="1855216"/>
                </a:cubicBezTo>
                <a:lnTo>
                  <a:pt x="0" y="1982957"/>
                </a:lnTo>
                <a:lnTo>
                  <a:pt x="5228642" y="1982957"/>
                </a:lnTo>
                <a:lnTo>
                  <a:pt x="5228642" y="469472"/>
                </a:lnTo>
                <a:lnTo>
                  <a:pt x="3010425" y="24746"/>
                </a:lnTo>
                <a:cubicBezTo>
                  <a:pt x="2916139" y="5846"/>
                  <a:pt x="2820983" y="-2100"/>
                  <a:pt x="2726676" y="471"/>
                </a:cubicBezTo>
                <a:close/>
              </a:path>
            </a:pathLst>
          </a:custGeom>
          <a:solidFill>
            <a:srgbClr val="C44F5F"/>
          </a:solidFill>
          <a:ln w="3429" cap="flat">
            <a:noFill/>
            <a:prstDash val="solid"/>
            <a:miter/>
          </a:ln>
          <a:effectLst>
            <a:innerShdw blurRad="139700" dist="114300" dir="16200000">
              <a:prstClr val="black">
                <a:alpha val="15000"/>
              </a:prstClr>
            </a:inn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97" name="任意多边形: 形状 96"/>
          <p:cNvSpPr/>
          <p:nvPr/>
        </p:nvSpPr>
        <p:spPr>
          <a:xfrm flipH="1">
            <a:off x="1" y="2"/>
            <a:ext cx="4280419" cy="3912253"/>
          </a:xfrm>
          <a:custGeom>
            <a:avLst/>
            <a:gdLst>
              <a:gd name="connsiteX0" fmla="*/ 4550159 w 4550159"/>
              <a:gd name="connsiteY0" fmla="*/ 0 h 4158792"/>
              <a:gd name="connsiteX1" fmla="*/ 0 w 4550159"/>
              <a:gd name="connsiteY1" fmla="*/ 0 h 4158792"/>
              <a:gd name="connsiteX2" fmla="*/ 554809 w 4550159"/>
              <a:gd name="connsiteY2" fmla="*/ 2249489 h 4158792"/>
              <a:gd name="connsiteX3" fmla="*/ 1252524 w 4550159"/>
              <a:gd name="connsiteY3" fmla="*/ 3096257 h 4158792"/>
              <a:gd name="connsiteX4" fmla="*/ 3286455 w 4550159"/>
              <a:gd name="connsiteY4" fmla="*/ 4039456 h 4158792"/>
              <a:gd name="connsiteX5" fmla="*/ 4523137 w 4550159"/>
              <a:gd name="connsiteY5" fmla="*/ 3944176 h 4158792"/>
              <a:gd name="connsiteX6" fmla="*/ 4550159 w 4550159"/>
              <a:gd name="connsiteY6" fmla="*/ 3923694 h 4158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0159" h="4158792">
                <a:moveTo>
                  <a:pt x="4550159" y="0"/>
                </a:moveTo>
                <a:lnTo>
                  <a:pt x="0" y="0"/>
                </a:lnTo>
                <a:lnTo>
                  <a:pt x="554809" y="2249489"/>
                </a:lnTo>
                <a:cubicBezTo>
                  <a:pt x="646901" y="2622957"/>
                  <a:pt x="903565" y="2934432"/>
                  <a:pt x="1252524" y="3096257"/>
                </a:cubicBezTo>
                <a:lnTo>
                  <a:pt x="3286455" y="4039456"/>
                </a:lnTo>
                <a:cubicBezTo>
                  <a:pt x="3716484" y="4238862"/>
                  <a:pt x="4175887" y="4175657"/>
                  <a:pt x="4523137" y="3944176"/>
                </a:cubicBezTo>
                <a:lnTo>
                  <a:pt x="4550159" y="3923694"/>
                </a:lnTo>
                <a:close/>
              </a:path>
            </a:pathLst>
          </a:custGeom>
          <a:solidFill>
            <a:srgbClr val="C44F5F"/>
          </a:solidFill>
          <a:ln w="3429" cap="flat">
            <a:noFill/>
            <a:prstDash val="solid"/>
            <a:miter/>
          </a:ln>
          <a:effectLst>
            <a:innerShdw blurRad="152400" dist="114300" dir="8100000">
              <a:prstClr val="black">
                <a:alpha val="10000"/>
              </a:prstClr>
            </a:inn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98" name="任意多边形: 形状 97"/>
          <p:cNvSpPr/>
          <p:nvPr/>
        </p:nvSpPr>
        <p:spPr>
          <a:xfrm flipH="1">
            <a:off x="5261926" y="5968014"/>
            <a:ext cx="435051" cy="435051"/>
          </a:xfrm>
          <a:custGeom>
            <a:avLst/>
            <a:gdLst>
              <a:gd name="connsiteX0" fmla="*/ 217543 w 435051"/>
              <a:gd name="connsiteY0" fmla="*/ 0 h 435051"/>
              <a:gd name="connsiteX1" fmla="*/ 0 w 435051"/>
              <a:gd name="connsiteY1" fmla="*/ 217509 h 435051"/>
              <a:gd name="connsiteX2" fmla="*/ 217509 w 435051"/>
              <a:gd name="connsiteY2" fmla="*/ 435052 h 435051"/>
              <a:gd name="connsiteX3" fmla="*/ 435051 w 435051"/>
              <a:gd name="connsiteY3" fmla="*/ 217543 h 435051"/>
              <a:gd name="connsiteX4" fmla="*/ 217543 w 435051"/>
              <a:gd name="connsiteY4" fmla="*/ 0 h 435051"/>
              <a:gd name="connsiteX5" fmla="*/ 217543 w 435051"/>
              <a:gd name="connsiteY5" fmla="*/ 383212 h 435051"/>
              <a:gd name="connsiteX6" fmla="*/ 51874 w 435051"/>
              <a:gd name="connsiteY6" fmla="*/ 217543 h 435051"/>
              <a:gd name="connsiteX7" fmla="*/ 217543 w 435051"/>
              <a:gd name="connsiteY7" fmla="*/ 51874 h 435051"/>
              <a:gd name="connsiteX8" fmla="*/ 383212 w 435051"/>
              <a:gd name="connsiteY8" fmla="*/ 217543 h 435051"/>
              <a:gd name="connsiteX9" fmla="*/ 217543 w 435051"/>
              <a:gd name="connsiteY9" fmla="*/ 383212 h 435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051" h="435051">
                <a:moveTo>
                  <a:pt x="217543" y="0"/>
                </a:moveTo>
                <a:cubicBezTo>
                  <a:pt x="97406" y="0"/>
                  <a:pt x="0" y="97372"/>
                  <a:pt x="0" y="217509"/>
                </a:cubicBezTo>
                <a:cubicBezTo>
                  <a:pt x="0" y="337646"/>
                  <a:pt x="97372" y="435052"/>
                  <a:pt x="217509" y="435052"/>
                </a:cubicBezTo>
                <a:cubicBezTo>
                  <a:pt x="337646" y="435052"/>
                  <a:pt x="435051" y="337680"/>
                  <a:pt x="435051" y="217543"/>
                </a:cubicBezTo>
                <a:cubicBezTo>
                  <a:pt x="435051" y="97406"/>
                  <a:pt x="337680" y="34"/>
                  <a:pt x="217543" y="0"/>
                </a:cubicBezTo>
                <a:close/>
                <a:moveTo>
                  <a:pt x="217543" y="383212"/>
                </a:moveTo>
                <a:cubicBezTo>
                  <a:pt x="126034" y="383212"/>
                  <a:pt x="51874" y="309052"/>
                  <a:pt x="51874" y="217543"/>
                </a:cubicBezTo>
                <a:cubicBezTo>
                  <a:pt x="51874" y="126034"/>
                  <a:pt x="126034" y="51874"/>
                  <a:pt x="217543" y="51874"/>
                </a:cubicBezTo>
                <a:cubicBezTo>
                  <a:pt x="309051" y="51874"/>
                  <a:pt x="383212" y="126034"/>
                  <a:pt x="383212" y="217543"/>
                </a:cubicBezTo>
                <a:cubicBezTo>
                  <a:pt x="383212" y="309052"/>
                  <a:pt x="309051" y="383212"/>
                  <a:pt x="217543" y="383212"/>
                </a:cubicBezTo>
                <a:close/>
              </a:path>
            </a:pathLst>
          </a:custGeom>
          <a:solidFill>
            <a:srgbClr val="FFFFFF"/>
          </a:solidFill>
          <a:ln w="342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99" name="任意多边形: 形状 98"/>
          <p:cNvSpPr/>
          <p:nvPr/>
        </p:nvSpPr>
        <p:spPr>
          <a:xfrm flipH="1">
            <a:off x="1" y="2"/>
            <a:ext cx="2834263" cy="2939764"/>
          </a:xfrm>
          <a:custGeom>
            <a:avLst/>
            <a:gdLst>
              <a:gd name="connsiteX0" fmla="*/ 2132400 w 2834263"/>
              <a:gd name="connsiteY0" fmla="*/ 0 h 2939764"/>
              <a:gd name="connsiteX1" fmla="*/ 1058228 w 2834263"/>
              <a:gd name="connsiteY1" fmla="*/ 0 h 2939764"/>
              <a:gd name="connsiteX2" fmla="*/ 1058228 w 2834263"/>
              <a:gd name="connsiteY2" fmla="*/ 807377 h 2939764"/>
              <a:gd name="connsiteX3" fmla="*/ 0 w 2834263"/>
              <a:gd name="connsiteY3" fmla="*/ 807377 h 2939764"/>
              <a:gd name="connsiteX4" fmla="*/ 0 w 2834263"/>
              <a:gd name="connsiteY4" fmla="*/ 1881549 h 2939764"/>
              <a:gd name="connsiteX5" fmla="*/ 1058228 w 2834263"/>
              <a:gd name="connsiteY5" fmla="*/ 1881549 h 2939764"/>
              <a:gd name="connsiteX6" fmla="*/ 1058228 w 2834263"/>
              <a:gd name="connsiteY6" fmla="*/ 2939764 h 2939764"/>
              <a:gd name="connsiteX7" fmla="*/ 2132400 w 2834263"/>
              <a:gd name="connsiteY7" fmla="*/ 2939764 h 2939764"/>
              <a:gd name="connsiteX8" fmla="*/ 2132400 w 2834263"/>
              <a:gd name="connsiteY8" fmla="*/ 1881545 h 2939764"/>
              <a:gd name="connsiteX9" fmla="*/ 2834263 w 2834263"/>
              <a:gd name="connsiteY9" fmla="*/ 1881545 h 2939764"/>
              <a:gd name="connsiteX10" fmla="*/ 2834263 w 2834263"/>
              <a:gd name="connsiteY10" fmla="*/ 807377 h 2939764"/>
              <a:gd name="connsiteX11" fmla="*/ 2132400 w 2834263"/>
              <a:gd name="connsiteY11" fmla="*/ 807377 h 293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34263" h="2939764">
                <a:moveTo>
                  <a:pt x="2132400" y="0"/>
                </a:moveTo>
                <a:lnTo>
                  <a:pt x="1058228" y="0"/>
                </a:lnTo>
                <a:lnTo>
                  <a:pt x="1058228" y="807377"/>
                </a:lnTo>
                <a:lnTo>
                  <a:pt x="0" y="807377"/>
                </a:lnTo>
                <a:lnTo>
                  <a:pt x="0" y="1881549"/>
                </a:lnTo>
                <a:lnTo>
                  <a:pt x="1058228" y="1881549"/>
                </a:lnTo>
                <a:lnTo>
                  <a:pt x="1058228" y="2939764"/>
                </a:lnTo>
                <a:lnTo>
                  <a:pt x="2132400" y="2939764"/>
                </a:lnTo>
                <a:lnTo>
                  <a:pt x="2132400" y="1881545"/>
                </a:lnTo>
                <a:lnTo>
                  <a:pt x="2834263" y="1881545"/>
                </a:lnTo>
                <a:lnTo>
                  <a:pt x="2834263" y="807377"/>
                </a:lnTo>
                <a:lnTo>
                  <a:pt x="2132400" y="807377"/>
                </a:lnTo>
                <a:close/>
              </a:path>
            </a:pathLst>
          </a:custGeom>
          <a:solidFill>
            <a:srgbClr val="9E1F71">
              <a:alpha val="30000"/>
            </a:srgbClr>
          </a:solidFill>
          <a:ln w="342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100" name="任意多边形: 形状 99"/>
          <p:cNvSpPr/>
          <p:nvPr/>
        </p:nvSpPr>
        <p:spPr>
          <a:xfrm flipH="1">
            <a:off x="7168996" y="6025785"/>
            <a:ext cx="319507" cy="319507"/>
          </a:xfrm>
          <a:custGeom>
            <a:avLst/>
            <a:gdLst>
              <a:gd name="connsiteX0" fmla="*/ 27532 w 480994"/>
              <a:gd name="connsiteY0" fmla="*/ 480994 h 480994"/>
              <a:gd name="connsiteX1" fmla="*/ 0 w 480994"/>
              <a:gd name="connsiteY1" fmla="*/ 453463 h 480994"/>
              <a:gd name="connsiteX2" fmla="*/ 27532 w 480994"/>
              <a:gd name="connsiteY2" fmla="*/ 425931 h 480994"/>
              <a:gd name="connsiteX3" fmla="*/ 55063 w 480994"/>
              <a:gd name="connsiteY3" fmla="*/ 453463 h 480994"/>
              <a:gd name="connsiteX4" fmla="*/ 27532 w 480994"/>
              <a:gd name="connsiteY4" fmla="*/ 480994 h 480994"/>
              <a:gd name="connsiteX5" fmla="*/ 240480 w 480994"/>
              <a:gd name="connsiteY5" fmla="*/ 480994 h 480994"/>
              <a:gd name="connsiteX6" fmla="*/ 212949 w 480994"/>
              <a:gd name="connsiteY6" fmla="*/ 453463 h 480994"/>
              <a:gd name="connsiteX7" fmla="*/ 240480 w 480994"/>
              <a:gd name="connsiteY7" fmla="*/ 425931 h 480994"/>
              <a:gd name="connsiteX8" fmla="*/ 268012 w 480994"/>
              <a:gd name="connsiteY8" fmla="*/ 453463 h 480994"/>
              <a:gd name="connsiteX9" fmla="*/ 240480 w 480994"/>
              <a:gd name="connsiteY9" fmla="*/ 480994 h 480994"/>
              <a:gd name="connsiteX10" fmla="*/ 453463 w 480994"/>
              <a:gd name="connsiteY10" fmla="*/ 480994 h 480994"/>
              <a:gd name="connsiteX11" fmla="*/ 425931 w 480994"/>
              <a:gd name="connsiteY11" fmla="*/ 453463 h 480994"/>
              <a:gd name="connsiteX12" fmla="*/ 453463 w 480994"/>
              <a:gd name="connsiteY12" fmla="*/ 425931 h 480994"/>
              <a:gd name="connsiteX13" fmla="*/ 480994 w 480994"/>
              <a:gd name="connsiteY13" fmla="*/ 453463 h 480994"/>
              <a:gd name="connsiteX14" fmla="*/ 453463 w 480994"/>
              <a:gd name="connsiteY14" fmla="*/ 480994 h 480994"/>
              <a:gd name="connsiteX15" fmla="*/ 27532 w 480994"/>
              <a:gd name="connsiteY15" fmla="*/ 268012 h 480994"/>
              <a:gd name="connsiteX16" fmla="*/ 0 w 480994"/>
              <a:gd name="connsiteY16" fmla="*/ 240480 h 480994"/>
              <a:gd name="connsiteX17" fmla="*/ 27532 w 480994"/>
              <a:gd name="connsiteY17" fmla="*/ 212949 h 480994"/>
              <a:gd name="connsiteX18" fmla="*/ 55063 w 480994"/>
              <a:gd name="connsiteY18" fmla="*/ 240480 h 480994"/>
              <a:gd name="connsiteX19" fmla="*/ 27532 w 480994"/>
              <a:gd name="connsiteY19" fmla="*/ 268012 h 480994"/>
              <a:gd name="connsiteX20" fmla="*/ 240480 w 480994"/>
              <a:gd name="connsiteY20" fmla="*/ 268012 h 480994"/>
              <a:gd name="connsiteX21" fmla="*/ 212949 w 480994"/>
              <a:gd name="connsiteY21" fmla="*/ 240480 h 480994"/>
              <a:gd name="connsiteX22" fmla="*/ 240480 w 480994"/>
              <a:gd name="connsiteY22" fmla="*/ 212949 h 480994"/>
              <a:gd name="connsiteX23" fmla="*/ 268012 w 480994"/>
              <a:gd name="connsiteY23" fmla="*/ 240480 h 480994"/>
              <a:gd name="connsiteX24" fmla="*/ 240480 w 480994"/>
              <a:gd name="connsiteY24" fmla="*/ 268012 h 480994"/>
              <a:gd name="connsiteX25" fmla="*/ 453463 w 480994"/>
              <a:gd name="connsiteY25" fmla="*/ 268012 h 480994"/>
              <a:gd name="connsiteX26" fmla="*/ 425931 w 480994"/>
              <a:gd name="connsiteY26" fmla="*/ 240480 h 480994"/>
              <a:gd name="connsiteX27" fmla="*/ 453463 w 480994"/>
              <a:gd name="connsiteY27" fmla="*/ 212949 h 480994"/>
              <a:gd name="connsiteX28" fmla="*/ 480994 w 480994"/>
              <a:gd name="connsiteY28" fmla="*/ 240480 h 480994"/>
              <a:gd name="connsiteX29" fmla="*/ 453463 w 480994"/>
              <a:gd name="connsiteY29" fmla="*/ 268012 h 480994"/>
              <a:gd name="connsiteX30" fmla="*/ 27532 w 480994"/>
              <a:gd name="connsiteY30" fmla="*/ 55029 h 480994"/>
              <a:gd name="connsiteX31" fmla="*/ 34 w 480994"/>
              <a:gd name="connsiteY31" fmla="*/ 27497 h 480994"/>
              <a:gd name="connsiteX32" fmla="*/ 27566 w 480994"/>
              <a:gd name="connsiteY32" fmla="*/ 0 h 480994"/>
              <a:gd name="connsiteX33" fmla="*/ 55063 w 480994"/>
              <a:gd name="connsiteY33" fmla="*/ 27532 h 480994"/>
              <a:gd name="connsiteX34" fmla="*/ 27532 w 480994"/>
              <a:gd name="connsiteY34" fmla="*/ 55029 h 480994"/>
              <a:gd name="connsiteX35" fmla="*/ 240480 w 480994"/>
              <a:gd name="connsiteY35" fmla="*/ 55029 h 480994"/>
              <a:gd name="connsiteX36" fmla="*/ 212983 w 480994"/>
              <a:gd name="connsiteY36" fmla="*/ 27497 h 480994"/>
              <a:gd name="connsiteX37" fmla="*/ 240514 w 480994"/>
              <a:gd name="connsiteY37" fmla="*/ 0 h 480994"/>
              <a:gd name="connsiteX38" fmla="*/ 268012 w 480994"/>
              <a:gd name="connsiteY38" fmla="*/ 27532 h 480994"/>
              <a:gd name="connsiteX39" fmla="*/ 240480 w 480994"/>
              <a:gd name="connsiteY39" fmla="*/ 55029 h 480994"/>
              <a:gd name="connsiteX40" fmla="*/ 453463 w 480994"/>
              <a:gd name="connsiteY40" fmla="*/ 55029 h 480994"/>
              <a:gd name="connsiteX41" fmla="*/ 425966 w 480994"/>
              <a:gd name="connsiteY41" fmla="*/ 27497 h 480994"/>
              <a:gd name="connsiteX42" fmla="*/ 453497 w 480994"/>
              <a:gd name="connsiteY42" fmla="*/ 0 h 480994"/>
              <a:gd name="connsiteX43" fmla="*/ 480994 w 480994"/>
              <a:gd name="connsiteY43" fmla="*/ 27532 h 480994"/>
              <a:gd name="connsiteX44" fmla="*/ 453463 w 480994"/>
              <a:gd name="connsiteY44" fmla="*/ 55029 h 48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80994" h="480994">
                <a:moveTo>
                  <a:pt x="27532" y="480994"/>
                </a:moveTo>
                <a:cubicBezTo>
                  <a:pt x="12343" y="480994"/>
                  <a:pt x="0" y="468652"/>
                  <a:pt x="0" y="453463"/>
                </a:cubicBezTo>
                <a:cubicBezTo>
                  <a:pt x="0" y="438275"/>
                  <a:pt x="12343" y="425931"/>
                  <a:pt x="27532" y="425931"/>
                </a:cubicBezTo>
                <a:cubicBezTo>
                  <a:pt x="42720" y="425931"/>
                  <a:pt x="55063" y="438275"/>
                  <a:pt x="55063" y="453463"/>
                </a:cubicBezTo>
                <a:cubicBezTo>
                  <a:pt x="55063" y="468652"/>
                  <a:pt x="42720" y="480994"/>
                  <a:pt x="27532" y="480994"/>
                </a:cubicBezTo>
                <a:close/>
                <a:moveTo>
                  <a:pt x="240480" y="480994"/>
                </a:moveTo>
                <a:cubicBezTo>
                  <a:pt x="225291" y="480994"/>
                  <a:pt x="212949" y="468652"/>
                  <a:pt x="212949" y="453463"/>
                </a:cubicBezTo>
                <a:cubicBezTo>
                  <a:pt x="212949" y="438275"/>
                  <a:pt x="225291" y="425931"/>
                  <a:pt x="240480" y="425931"/>
                </a:cubicBezTo>
                <a:cubicBezTo>
                  <a:pt x="255668" y="425931"/>
                  <a:pt x="268012" y="438275"/>
                  <a:pt x="268012" y="453463"/>
                </a:cubicBezTo>
                <a:cubicBezTo>
                  <a:pt x="268012" y="468652"/>
                  <a:pt x="255668" y="480994"/>
                  <a:pt x="240480" y="480994"/>
                </a:cubicBezTo>
                <a:close/>
                <a:moveTo>
                  <a:pt x="453463" y="480994"/>
                </a:moveTo>
                <a:cubicBezTo>
                  <a:pt x="438274" y="480994"/>
                  <a:pt x="425931" y="468652"/>
                  <a:pt x="425931" y="453463"/>
                </a:cubicBezTo>
                <a:cubicBezTo>
                  <a:pt x="425931" y="438275"/>
                  <a:pt x="438274" y="425931"/>
                  <a:pt x="453463" y="425931"/>
                </a:cubicBezTo>
                <a:cubicBezTo>
                  <a:pt x="468651" y="425931"/>
                  <a:pt x="480994" y="438275"/>
                  <a:pt x="480994" y="453463"/>
                </a:cubicBezTo>
                <a:cubicBezTo>
                  <a:pt x="480994" y="468652"/>
                  <a:pt x="468651" y="480994"/>
                  <a:pt x="453463" y="480994"/>
                </a:cubicBezTo>
                <a:close/>
                <a:moveTo>
                  <a:pt x="27532" y="268012"/>
                </a:moveTo>
                <a:cubicBezTo>
                  <a:pt x="12343" y="268012"/>
                  <a:pt x="0" y="255669"/>
                  <a:pt x="0" y="240480"/>
                </a:cubicBezTo>
                <a:cubicBezTo>
                  <a:pt x="0" y="225292"/>
                  <a:pt x="12343" y="212949"/>
                  <a:pt x="27532" y="212949"/>
                </a:cubicBezTo>
                <a:cubicBezTo>
                  <a:pt x="42720" y="212949"/>
                  <a:pt x="55063" y="225292"/>
                  <a:pt x="55063" y="240480"/>
                </a:cubicBezTo>
                <a:cubicBezTo>
                  <a:pt x="55063" y="255669"/>
                  <a:pt x="42720" y="268012"/>
                  <a:pt x="27532" y="268012"/>
                </a:cubicBezTo>
                <a:close/>
                <a:moveTo>
                  <a:pt x="240480" y="268012"/>
                </a:moveTo>
                <a:cubicBezTo>
                  <a:pt x="225291" y="268012"/>
                  <a:pt x="212949" y="255669"/>
                  <a:pt x="212949" y="240480"/>
                </a:cubicBezTo>
                <a:cubicBezTo>
                  <a:pt x="212949" y="225292"/>
                  <a:pt x="225291" y="212949"/>
                  <a:pt x="240480" y="212949"/>
                </a:cubicBezTo>
                <a:cubicBezTo>
                  <a:pt x="255668" y="212949"/>
                  <a:pt x="268012" y="225292"/>
                  <a:pt x="268012" y="240480"/>
                </a:cubicBezTo>
                <a:cubicBezTo>
                  <a:pt x="268012" y="255669"/>
                  <a:pt x="255668" y="268012"/>
                  <a:pt x="240480" y="268012"/>
                </a:cubicBezTo>
                <a:close/>
                <a:moveTo>
                  <a:pt x="453463" y="268012"/>
                </a:moveTo>
                <a:cubicBezTo>
                  <a:pt x="438274" y="268012"/>
                  <a:pt x="425931" y="255669"/>
                  <a:pt x="425931" y="240480"/>
                </a:cubicBezTo>
                <a:cubicBezTo>
                  <a:pt x="425931" y="225292"/>
                  <a:pt x="438274" y="212949"/>
                  <a:pt x="453463" y="212949"/>
                </a:cubicBezTo>
                <a:cubicBezTo>
                  <a:pt x="468651" y="212949"/>
                  <a:pt x="480994" y="225292"/>
                  <a:pt x="480994" y="240480"/>
                </a:cubicBezTo>
                <a:cubicBezTo>
                  <a:pt x="480994" y="255669"/>
                  <a:pt x="468651" y="268012"/>
                  <a:pt x="453463" y="268012"/>
                </a:cubicBezTo>
                <a:close/>
                <a:moveTo>
                  <a:pt x="27532" y="55029"/>
                </a:moveTo>
                <a:cubicBezTo>
                  <a:pt x="12343" y="55029"/>
                  <a:pt x="34" y="42686"/>
                  <a:pt x="34" y="27497"/>
                </a:cubicBezTo>
                <a:cubicBezTo>
                  <a:pt x="34" y="12309"/>
                  <a:pt x="12377" y="0"/>
                  <a:pt x="27566" y="0"/>
                </a:cubicBezTo>
                <a:cubicBezTo>
                  <a:pt x="42754" y="0"/>
                  <a:pt x="55063" y="12343"/>
                  <a:pt x="55063" y="27532"/>
                </a:cubicBezTo>
                <a:cubicBezTo>
                  <a:pt x="55029" y="42720"/>
                  <a:pt x="42720" y="55029"/>
                  <a:pt x="27532" y="55029"/>
                </a:cubicBezTo>
                <a:close/>
                <a:moveTo>
                  <a:pt x="240480" y="55029"/>
                </a:moveTo>
                <a:cubicBezTo>
                  <a:pt x="225291" y="55029"/>
                  <a:pt x="212983" y="42686"/>
                  <a:pt x="212983" y="27497"/>
                </a:cubicBezTo>
                <a:cubicBezTo>
                  <a:pt x="212983" y="12309"/>
                  <a:pt x="225326" y="0"/>
                  <a:pt x="240514" y="0"/>
                </a:cubicBezTo>
                <a:cubicBezTo>
                  <a:pt x="255703" y="0"/>
                  <a:pt x="268012" y="12343"/>
                  <a:pt x="268012" y="27532"/>
                </a:cubicBezTo>
                <a:cubicBezTo>
                  <a:pt x="267977" y="42720"/>
                  <a:pt x="255668" y="55029"/>
                  <a:pt x="240480" y="55029"/>
                </a:cubicBezTo>
                <a:close/>
                <a:moveTo>
                  <a:pt x="453463" y="55029"/>
                </a:moveTo>
                <a:cubicBezTo>
                  <a:pt x="438274" y="55029"/>
                  <a:pt x="425966" y="42686"/>
                  <a:pt x="425966" y="27497"/>
                </a:cubicBezTo>
                <a:cubicBezTo>
                  <a:pt x="425966" y="12309"/>
                  <a:pt x="438308" y="0"/>
                  <a:pt x="453497" y="0"/>
                </a:cubicBezTo>
                <a:cubicBezTo>
                  <a:pt x="468686" y="0"/>
                  <a:pt x="480994" y="12343"/>
                  <a:pt x="480994" y="27532"/>
                </a:cubicBezTo>
                <a:cubicBezTo>
                  <a:pt x="480960" y="42720"/>
                  <a:pt x="468651" y="55029"/>
                  <a:pt x="453463" y="55029"/>
                </a:cubicBez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101" name="任意多边形: 形状 100"/>
          <p:cNvSpPr/>
          <p:nvPr/>
        </p:nvSpPr>
        <p:spPr>
          <a:xfrm flipH="1">
            <a:off x="323790" y="1532859"/>
            <a:ext cx="5997939" cy="4447580"/>
          </a:xfrm>
          <a:custGeom>
            <a:avLst/>
            <a:gdLst>
              <a:gd name="connsiteX0" fmla="*/ 4833609 w 5997939"/>
              <a:gd name="connsiteY0" fmla="*/ 4447581 h 4447580"/>
              <a:gd name="connsiteX1" fmla="*/ 4740558 w 5997939"/>
              <a:gd name="connsiteY1" fmla="*/ 4443912 h 4447580"/>
              <a:gd name="connsiteX2" fmla="*/ 1076066 w 5997939"/>
              <a:gd name="connsiteY2" fmla="*/ 4156427 h 4447580"/>
              <a:gd name="connsiteX3" fmla="*/ 127860 w 5997939"/>
              <a:gd name="connsiteY3" fmla="*/ 3522278 h 4447580"/>
              <a:gd name="connsiteX4" fmla="*/ 174146 w 5997939"/>
              <a:gd name="connsiteY4" fmla="*/ 2382244 h 4447580"/>
              <a:gd name="connsiteX5" fmla="*/ 1108432 w 5997939"/>
              <a:gd name="connsiteY5" fmla="*/ 863578 h 4447580"/>
              <a:gd name="connsiteX6" fmla="*/ 1956901 w 5997939"/>
              <a:gd name="connsiteY6" fmla="*/ 317455 h 4447580"/>
              <a:gd name="connsiteX7" fmla="*/ 4422866 w 5997939"/>
              <a:gd name="connsiteY7" fmla="*/ 9110 h 4447580"/>
              <a:gd name="connsiteX8" fmla="*/ 4568787 w 5997939"/>
              <a:gd name="connsiteY8" fmla="*/ 0 h 4447580"/>
              <a:gd name="connsiteX9" fmla="*/ 5724558 w 5997939"/>
              <a:gd name="connsiteY9" fmla="*/ 1021865 h 4447580"/>
              <a:gd name="connsiteX10" fmla="*/ 5988798 w 5997939"/>
              <a:gd name="connsiteY10" fmla="*/ 3136392 h 4447580"/>
              <a:gd name="connsiteX11" fmla="*/ 4976169 w 5997939"/>
              <a:gd name="connsiteY11" fmla="*/ 4438564 h 4447580"/>
              <a:gd name="connsiteX12" fmla="*/ 4833609 w 5997939"/>
              <a:gd name="connsiteY12" fmla="*/ 4447581 h 44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97939" h="4447580">
                <a:moveTo>
                  <a:pt x="4833609" y="4447581"/>
                </a:moveTo>
                <a:cubicBezTo>
                  <a:pt x="4802787" y="4447581"/>
                  <a:pt x="4771483" y="4446346"/>
                  <a:pt x="4740558" y="4443912"/>
                </a:cubicBezTo>
                <a:lnTo>
                  <a:pt x="1076066" y="4156427"/>
                </a:lnTo>
                <a:cubicBezTo>
                  <a:pt x="667894" y="4124404"/>
                  <a:pt x="313449" y="3887352"/>
                  <a:pt x="127860" y="3522278"/>
                </a:cubicBezTo>
                <a:cubicBezTo>
                  <a:pt x="-57728" y="3157203"/>
                  <a:pt x="-40414" y="2731032"/>
                  <a:pt x="174146" y="2382244"/>
                </a:cubicBezTo>
                <a:lnTo>
                  <a:pt x="1108432" y="863578"/>
                </a:lnTo>
                <a:cubicBezTo>
                  <a:pt x="1293163" y="561672"/>
                  <a:pt x="1605609" y="360583"/>
                  <a:pt x="1956901" y="317455"/>
                </a:cubicBezTo>
                <a:lnTo>
                  <a:pt x="4422866" y="9110"/>
                </a:lnTo>
                <a:cubicBezTo>
                  <a:pt x="4471277" y="3062"/>
                  <a:pt x="4519998" y="21"/>
                  <a:pt x="4568787" y="0"/>
                </a:cubicBezTo>
                <a:cubicBezTo>
                  <a:pt x="5154901" y="0"/>
                  <a:pt x="5651769" y="439310"/>
                  <a:pt x="5724558" y="1021865"/>
                </a:cubicBezTo>
                <a:lnTo>
                  <a:pt x="5988798" y="3136392"/>
                </a:lnTo>
                <a:cubicBezTo>
                  <a:pt x="6068752" y="3775581"/>
                  <a:pt x="5615392" y="4358609"/>
                  <a:pt x="4976169" y="4438564"/>
                </a:cubicBezTo>
                <a:cubicBezTo>
                  <a:pt x="4928890" y="4444495"/>
                  <a:pt x="4881266" y="4447478"/>
                  <a:pt x="4833609" y="4447581"/>
                </a:cubicBezTo>
                <a:close/>
              </a:path>
            </a:pathLst>
          </a:custGeom>
          <a:solidFill>
            <a:srgbClr val="FFFFFF">
              <a:alpha val="0"/>
            </a:srgbClr>
          </a:solidFill>
          <a:ln w="34286" cap="flat">
            <a:solidFill>
              <a:srgbClr val="FFFFFF"/>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pic>
        <p:nvPicPr>
          <p:cNvPr id="102" name="图片 101" descr="紫色头发的人&#10;&#10;描述已自动生成"/>
          <p:cNvPicPr>
            <a:picLocks noChangeAspect="1"/>
          </p:cNvPicPr>
          <p:nvPr/>
        </p:nvPicPr>
        <p:blipFill rotWithShape="1">
          <a:blip r:embed="rId1" cstate="screen"/>
          <a:srcRect/>
          <a:stretch>
            <a:fillRect/>
          </a:stretch>
        </p:blipFill>
        <p:spPr>
          <a:xfrm>
            <a:off x="548784" y="1182404"/>
            <a:ext cx="6315671" cy="4590751"/>
          </a:xfrm>
          <a:custGeom>
            <a:avLst/>
            <a:gdLst>
              <a:gd name="connsiteX0" fmla="*/ 1439058 w 6315671"/>
              <a:gd name="connsiteY0" fmla="*/ 301 h 4590751"/>
              <a:gd name="connsiteX1" fmla="*/ 1553462 w 6315671"/>
              <a:gd name="connsiteY1" fmla="*/ 8771 h 4590751"/>
              <a:gd name="connsiteX2" fmla="*/ 4294330 w 6315671"/>
              <a:gd name="connsiteY2" fmla="*/ 351371 h 4590751"/>
              <a:gd name="connsiteX3" fmla="*/ 5109679 w 6315671"/>
              <a:gd name="connsiteY3" fmla="*/ 875998 h 4590751"/>
              <a:gd name="connsiteX4" fmla="*/ 6148090 w 6315671"/>
              <a:gd name="connsiteY4" fmla="*/ 2563376 h 4590751"/>
              <a:gd name="connsiteX5" fmla="*/ 5281347 w 6315671"/>
              <a:gd name="connsiteY5" fmla="*/ 4267787 h 4590751"/>
              <a:gd name="connsiteX6" fmla="*/ 1208410 w 6315671"/>
              <a:gd name="connsiteY6" fmla="*/ 4587228 h 4590751"/>
              <a:gd name="connsiteX7" fmla="*/ 8856 w 6315671"/>
              <a:gd name="connsiteY7" fmla="*/ 3331102 h 4590751"/>
              <a:gd name="connsiteX8" fmla="*/ 302547 w 6315671"/>
              <a:gd name="connsiteY8" fmla="*/ 981694 h 4590751"/>
              <a:gd name="connsiteX9" fmla="*/ 1439058 w 6315671"/>
              <a:gd name="connsiteY9" fmla="*/ 301 h 459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15671" h="4590751">
                <a:moveTo>
                  <a:pt x="1439058" y="301"/>
                </a:moveTo>
                <a:cubicBezTo>
                  <a:pt x="1476912" y="1177"/>
                  <a:pt x="1515082" y="3974"/>
                  <a:pt x="1553462" y="8771"/>
                </a:cubicBezTo>
                <a:lnTo>
                  <a:pt x="4294330" y="351371"/>
                </a:lnTo>
                <a:cubicBezTo>
                  <a:pt x="4631598" y="393536"/>
                  <a:pt x="4931530" y="586513"/>
                  <a:pt x="5109679" y="875998"/>
                </a:cubicBezTo>
                <a:lnTo>
                  <a:pt x="6148090" y="2563376"/>
                </a:lnTo>
                <a:cubicBezTo>
                  <a:pt x="6587153" y="3276862"/>
                  <a:pt x="6116582" y="4202268"/>
                  <a:pt x="5281347" y="4267787"/>
                </a:cubicBezTo>
                <a:lnTo>
                  <a:pt x="1208410" y="4587228"/>
                </a:lnTo>
                <a:cubicBezTo>
                  <a:pt x="501027" y="4642702"/>
                  <a:pt x="-79156" y="4035159"/>
                  <a:pt x="8856" y="3331102"/>
                </a:cubicBezTo>
                <a:lnTo>
                  <a:pt x="302547" y="981694"/>
                </a:lnTo>
                <a:cubicBezTo>
                  <a:pt x="374483" y="405983"/>
                  <a:pt x="871247" y="-12844"/>
                  <a:pt x="1439058" y="301"/>
                </a:cubicBezTo>
                <a:close/>
              </a:path>
            </a:pathLst>
          </a:custGeom>
          <a:ln w="31750">
            <a:noFill/>
          </a:ln>
        </p:spPr>
      </p:pic>
      <p:sp>
        <p:nvSpPr>
          <p:cNvPr id="103" name="任意多边形: 形状 102"/>
          <p:cNvSpPr/>
          <p:nvPr/>
        </p:nvSpPr>
        <p:spPr>
          <a:xfrm flipH="1">
            <a:off x="1092587" y="1028228"/>
            <a:ext cx="5728303" cy="4247639"/>
          </a:xfrm>
          <a:custGeom>
            <a:avLst/>
            <a:gdLst>
              <a:gd name="connsiteX0" fmla="*/ 4616303 w 5728303"/>
              <a:gd name="connsiteY0" fmla="*/ 4247640 h 4247639"/>
              <a:gd name="connsiteX1" fmla="*/ 4527434 w 5728303"/>
              <a:gd name="connsiteY1" fmla="*/ 4244143 h 4247639"/>
              <a:gd name="connsiteX2" fmla="*/ 1027685 w 5728303"/>
              <a:gd name="connsiteY2" fmla="*/ 3969583 h 4247639"/>
              <a:gd name="connsiteX3" fmla="*/ 122097 w 5728303"/>
              <a:gd name="connsiteY3" fmla="*/ 3363926 h 4247639"/>
              <a:gd name="connsiteX4" fmla="*/ 166325 w 5728303"/>
              <a:gd name="connsiteY4" fmla="*/ 2275132 h 4247639"/>
              <a:gd name="connsiteX5" fmla="*/ 1058576 w 5728303"/>
              <a:gd name="connsiteY5" fmla="*/ 824743 h 4247639"/>
              <a:gd name="connsiteX6" fmla="*/ 1868920 w 5728303"/>
              <a:gd name="connsiteY6" fmla="*/ 303185 h 4247639"/>
              <a:gd name="connsiteX7" fmla="*/ 4224039 w 5728303"/>
              <a:gd name="connsiteY7" fmla="*/ 8702 h 4247639"/>
              <a:gd name="connsiteX8" fmla="*/ 4363377 w 5728303"/>
              <a:gd name="connsiteY8" fmla="*/ 0 h 4247639"/>
              <a:gd name="connsiteX9" fmla="*/ 5467206 w 5728303"/>
              <a:gd name="connsiteY9" fmla="*/ 975929 h 4247639"/>
              <a:gd name="connsiteX10" fmla="*/ 5719582 w 5728303"/>
              <a:gd name="connsiteY10" fmla="*/ 2995389 h 4247639"/>
              <a:gd name="connsiteX11" fmla="*/ 4752348 w 5728303"/>
              <a:gd name="connsiteY11" fmla="*/ 4239035 h 4247639"/>
              <a:gd name="connsiteX12" fmla="*/ 4616303 w 5728303"/>
              <a:gd name="connsiteY12" fmla="*/ 4247640 h 4247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28303" h="4247639">
                <a:moveTo>
                  <a:pt x="4616303" y="4247640"/>
                </a:moveTo>
                <a:cubicBezTo>
                  <a:pt x="4586851" y="4247640"/>
                  <a:pt x="4556954" y="4246475"/>
                  <a:pt x="4527434" y="4244143"/>
                </a:cubicBezTo>
                <a:lnTo>
                  <a:pt x="1027685" y="3969583"/>
                </a:lnTo>
                <a:cubicBezTo>
                  <a:pt x="637857" y="3938966"/>
                  <a:pt x="299319" y="3712577"/>
                  <a:pt x="122097" y="3363926"/>
                </a:cubicBezTo>
                <a:cubicBezTo>
                  <a:pt x="-55126" y="3015274"/>
                  <a:pt x="-38600" y="2608234"/>
                  <a:pt x="166325" y="2275132"/>
                </a:cubicBezTo>
                <a:lnTo>
                  <a:pt x="1058576" y="824743"/>
                </a:lnTo>
                <a:cubicBezTo>
                  <a:pt x="1235011" y="536414"/>
                  <a:pt x="1533399" y="344366"/>
                  <a:pt x="1868920" y="303185"/>
                </a:cubicBezTo>
                <a:lnTo>
                  <a:pt x="4224039" y="8702"/>
                </a:lnTo>
                <a:cubicBezTo>
                  <a:pt x="4270257" y="2925"/>
                  <a:pt x="4316783" y="21"/>
                  <a:pt x="4363377" y="0"/>
                </a:cubicBezTo>
                <a:cubicBezTo>
                  <a:pt x="4923160" y="0"/>
                  <a:pt x="5397708" y="419561"/>
                  <a:pt x="5467206" y="975929"/>
                </a:cubicBezTo>
                <a:lnTo>
                  <a:pt x="5719582" y="2995389"/>
                </a:lnTo>
                <a:cubicBezTo>
                  <a:pt x="5795902" y="3605915"/>
                  <a:pt x="5362874" y="4162715"/>
                  <a:pt x="4752348" y="4239035"/>
                </a:cubicBezTo>
                <a:cubicBezTo>
                  <a:pt x="4707228" y="4244692"/>
                  <a:pt x="4661799" y="4247538"/>
                  <a:pt x="4616303" y="4247640"/>
                </a:cubicBezTo>
                <a:close/>
              </a:path>
            </a:pathLst>
          </a:custGeom>
          <a:solidFill>
            <a:srgbClr val="FFFFFF">
              <a:alpha val="0"/>
            </a:srgbClr>
          </a:solidFill>
          <a:ln w="34286" cap="flat">
            <a:solidFill>
              <a:srgbClr val="FFFFFF"/>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106" name="任意多边形: 形状 105"/>
          <p:cNvSpPr/>
          <p:nvPr/>
        </p:nvSpPr>
        <p:spPr>
          <a:xfrm flipH="1">
            <a:off x="882309" y="5159887"/>
            <a:ext cx="534823" cy="1031842"/>
          </a:xfrm>
          <a:custGeom>
            <a:avLst/>
            <a:gdLst>
              <a:gd name="connsiteX0" fmla="*/ 0 w 534823"/>
              <a:gd name="connsiteY0" fmla="*/ 21120 h 1031842"/>
              <a:gd name="connsiteX1" fmla="*/ 21326 w 534823"/>
              <a:gd name="connsiteY1" fmla="*/ 28 h 1031842"/>
              <a:gd name="connsiteX2" fmla="*/ 42411 w 534823"/>
              <a:gd name="connsiteY2" fmla="*/ 21346 h 1031842"/>
              <a:gd name="connsiteX3" fmla="*/ 21223 w 534823"/>
              <a:gd name="connsiteY3" fmla="*/ 42439 h 1031842"/>
              <a:gd name="connsiteX4" fmla="*/ 0 w 534823"/>
              <a:gd name="connsiteY4" fmla="*/ 21120 h 1031842"/>
              <a:gd name="connsiteX5" fmla="*/ 0 w 534823"/>
              <a:gd name="connsiteY5" fmla="*/ 186058 h 1031842"/>
              <a:gd name="connsiteX6" fmla="*/ 21326 w 534823"/>
              <a:gd name="connsiteY6" fmla="*/ 164966 h 1031842"/>
              <a:gd name="connsiteX7" fmla="*/ 42411 w 534823"/>
              <a:gd name="connsiteY7" fmla="*/ 186284 h 1031842"/>
              <a:gd name="connsiteX8" fmla="*/ 21223 w 534823"/>
              <a:gd name="connsiteY8" fmla="*/ 207377 h 1031842"/>
              <a:gd name="connsiteX9" fmla="*/ 0 w 534823"/>
              <a:gd name="connsiteY9" fmla="*/ 186058 h 1031842"/>
              <a:gd name="connsiteX10" fmla="*/ 0 w 534823"/>
              <a:gd name="connsiteY10" fmla="*/ 350996 h 1031842"/>
              <a:gd name="connsiteX11" fmla="*/ 21326 w 534823"/>
              <a:gd name="connsiteY11" fmla="*/ 329904 h 1031842"/>
              <a:gd name="connsiteX12" fmla="*/ 42411 w 534823"/>
              <a:gd name="connsiteY12" fmla="*/ 351223 h 1031842"/>
              <a:gd name="connsiteX13" fmla="*/ 21223 w 534823"/>
              <a:gd name="connsiteY13" fmla="*/ 372315 h 1031842"/>
              <a:gd name="connsiteX14" fmla="*/ 0 w 534823"/>
              <a:gd name="connsiteY14" fmla="*/ 350996 h 1031842"/>
              <a:gd name="connsiteX15" fmla="*/ 0 w 534823"/>
              <a:gd name="connsiteY15" fmla="*/ 515527 h 1031842"/>
              <a:gd name="connsiteX16" fmla="*/ 21257 w 534823"/>
              <a:gd name="connsiteY16" fmla="*/ 494355 h 1031842"/>
              <a:gd name="connsiteX17" fmla="*/ 42411 w 534823"/>
              <a:gd name="connsiteY17" fmla="*/ 515599 h 1031842"/>
              <a:gd name="connsiteX18" fmla="*/ 42411 w 534823"/>
              <a:gd name="connsiteY18" fmla="*/ 516116 h 1031842"/>
              <a:gd name="connsiteX19" fmla="*/ 21188 w 534823"/>
              <a:gd name="connsiteY19" fmla="*/ 537291 h 1031842"/>
              <a:gd name="connsiteX20" fmla="*/ 0 w 534823"/>
              <a:gd name="connsiteY20" fmla="*/ 516051 h 1031842"/>
              <a:gd name="connsiteX21" fmla="*/ 0 w 534823"/>
              <a:gd name="connsiteY21" fmla="*/ 515520 h 1031842"/>
              <a:gd name="connsiteX22" fmla="*/ 164125 w 534823"/>
              <a:gd name="connsiteY22" fmla="*/ 21127 h 1031842"/>
              <a:gd name="connsiteX23" fmla="*/ 185452 w 534823"/>
              <a:gd name="connsiteY23" fmla="*/ 0 h 1031842"/>
              <a:gd name="connsiteX24" fmla="*/ 206572 w 534823"/>
              <a:gd name="connsiteY24" fmla="*/ 21319 h 1031842"/>
              <a:gd name="connsiteX25" fmla="*/ 185349 w 534823"/>
              <a:gd name="connsiteY25" fmla="*/ 42446 h 1031842"/>
              <a:gd name="connsiteX26" fmla="*/ 164125 w 534823"/>
              <a:gd name="connsiteY26" fmla="*/ 21120 h 1031842"/>
              <a:gd name="connsiteX27" fmla="*/ 164125 w 534823"/>
              <a:gd name="connsiteY27" fmla="*/ 186065 h 1031842"/>
              <a:gd name="connsiteX28" fmla="*/ 185452 w 534823"/>
              <a:gd name="connsiteY28" fmla="*/ 164938 h 1031842"/>
              <a:gd name="connsiteX29" fmla="*/ 206572 w 534823"/>
              <a:gd name="connsiteY29" fmla="*/ 186257 h 1031842"/>
              <a:gd name="connsiteX30" fmla="*/ 185349 w 534823"/>
              <a:gd name="connsiteY30" fmla="*/ 207384 h 1031842"/>
              <a:gd name="connsiteX31" fmla="*/ 164125 w 534823"/>
              <a:gd name="connsiteY31" fmla="*/ 186058 h 1031842"/>
              <a:gd name="connsiteX32" fmla="*/ 164125 w 534823"/>
              <a:gd name="connsiteY32" fmla="*/ 351003 h 1031842"/>
              <a:gd name="connsiteX33" fmla="*/ 185452 w 534823"/>
              <a:gd name="connsiteY33" fmla="*/ 329876 h 1031842"/>
              <a:gd name="connsiteX34" fmla="*/ 206572 w 534823"/>
              <a:gd name="connsiteY34" fmla="*/ 351195 h 1031842"/>
              <a:gd name="connsiteX35" fmla="*/ 185349 w 534823"/>
              <a:gd name="connsiteY35" fmla="*/ 372322 h 1031842"/>
              <a:gd name="connsiteX36" fmla="*/ 164125 w 534823"/>
              <a:gd name="connsiteY36" fmla="*/ 350996 h 1031842"/>
              <a:gd name="connsiteX37" fmla="*/ 164125 w 534823"/>
              <a:gd name="connsiteY37" fmla="*/ 515547 h 1031842"/>
              <a:gd name="connsiteX38" fmla="*/ 185383 w 534823"/>
              <a:gd name="connsiteY38" fmla="*/ 494369 h 1031842"/>
              <a:gd name="connsiteX39" fmla="*/ 206572 w 534823"/>
              <a:gd name="connsiteY39" fmla="*/ 515633 h 1031842"/>
              <a:gd name="connsiteX40" fmla="*/ 206572 w 534823"/>
              <a:gd name="connsiteY40" fmla="*/ 516065 h 1031842"/>
              <a:gd name="connsiteX41" fmla="*/ 185349 w 534823"/>
              <a:gd name="connsiteY41" fmla="*/ 537288 h 1031842"/>
              <a:gd name="connsiteX42" fmla="*/ 164125 w 534823"/>
              <a:gd name="connsiteY42" fmla="*/ 516065 h 1031842"/>
              <a:gd name="connsiteX43" fmla="*/ 164125 w 534823"/>
              <a:gd name="connsiteY43" fmla="*/ 515537 h 1031842"/>
              <a:gd name="connsiteX44" fmla="*/ 328286 w 534823"/>
              <a:gd name="connsiteY44" fmla="*/ 21127 h 1031842"/>
              <a:gd name="connsiteX45" fmla="*/ 349611 w 534823"/>
              <a:gd name="connsiteY45" fmla="*/ 35 h 1031842"/>
              <a:gd name="connsiteX46" fmla="*/ 370697 w 534823"/>
              <a:gd name="connsiteY46" fmla="*/ 21353 h 1031842"/>
              <a:gd name="connsiteX47" fmla="*/ 349474 w 534823"/>
              <a:gd name="connsiteY47" fmla="*/ 42446 h 1031842"/>
              <a:gd name="connsiteX48" fmla="*/ 328286 w 534823"/>
              <a:gd name="connsiteY48" fmla="*/ 21120 h 1031842"/>
              <a:gd name="connsiteX49" fmla="*/ 328286 w 534823"/>
              <a:gd name="connsiteY49" fmla="*/ 21120 h 1031842"/>
              <a:gd name="connsiteX50" fmla="*/ 328286 w 534823"/>
              <a:gd name="connsiteY50" fmla="*/ 186065 h 1031842"/>
              <a:gd name="connsiteX51" fmla="*/ 349611 w 534823"/>
              <a:gd name="connsiteY51" fmla="*/ 164972 h 1031842"/>
              <a:gd name="connsiteX52" fmla="*/ 370697 w 534823"/>
              <a:gd name="connsiteY52" fmla="*/ 186291 h 1031842"/>
              <a:gd name="connsiteX53" fmla="*/ 349474 w 534823"/>
              <a:gd name="connsiteY53" fmla="*/ 207384 h 1031842"/>
              <a:gd name="connsiteX54" fmla="*/ 328286 w 534823"/>
              <a:gd name="connsiteY54" fmla="*/ 186058 h 1031842"/>
              <a:gd name="connsiteX55" fmla="*/ 328286 w 534823"/>
              <a:gd name="connsiteY55" fmla="*/ 351003 h 1031842"/>
              <a:gd name="connsiteX56" fmla="*/ 349611 w 534823"/>
              <a:gd name="connsiteY56" fmla="*/ 329911 h 1031842"/>
              <a:gd name="connsiteX57" fmla="*/ 370697 w 534823"/>
              <a:gd name="connsiteY57" fmla="*/ 351230 h 1031842"/>
              <a:gd name="connsiteX58" fmla="*/ 349474 w 534823"/>
              <a:gd name="connsiteY58" fmla="*/ 372322 h 1031842"/>
              <a:gd name="connsiteX59" fmla="*/ 328286 w 534823"/>
              <a:gd name="connsiteY59" fmla="*/ 350996 h 1031842"/>
              <a:gd name="connsiteX60" fmla="*/ 328286 w 534823"/>
              <a:gd name="connsiteY60" fmla="*/ 350996 h 1031842"/>
              <a:gd name="connsiteX61" fmla="*/ 328286 w 534823"/>
              <a:gd name="connsiteY61" fmla="*/ 515575 h 1031842"/>
              <a:gd name="connsiteX62" fmla="*/ 349508 w 534823"/>
              <a:gd name="connsiteY62" fmla="*/ 494393 h 1031842"/>
              <a:gd name="connsiteX63" fmla="*/ 370697 w 534823"/>
              <a:gd name="connsiteY63" fmla="*/ 515623 h 1031842"/>
              <a:gd name="connsiteX64" fmla="*/ 370697 w 534823"/>
              <a:gd name="connsiteY64" fmla="*/ 516116 h 1031842"/>
              <a:gd name="connsiteX65" fmla="*/ 349440 w 534823"/>
              <a:gd name="connsiteY65" fmla="*/ 537288 h 1031842"/>
              <a:gd name="connsiteX66" fmla="*/ 328286 w 534823"/>
              <a:gd name="connsiteY66" fmla="*/ 516044 h 1031842"/>
              <a:gd name="connsiteX67" fmla="*/ 328286 w 534823"/>
              <a:gd name="connsiteY67" fmla="*/ 515558 h 1031842"/>
              <a:gd name="connsiteX68" fmla="*/ 492411 w 534823"/>
              <a:gd name="connsiteY68" fmla="*/ 21144 h 1031842"/>
              <a:gd name="connsiteX69" fmla="*/ 513738 w 534823"/>
              <a:gd name="connsiteY69" fmla="*/ 52 h 1031842"/>
              <a:gd name="connsiteX70" fmla="*/ 534823 w 534823"/>
              <a:gd name="connsiteY70" fmla="*/ 21370 h 1031842"/>
              <a:gd name="connsiteX71" fmla="*/ 513635 w 534823"/>
              <a:gd name="connsiteY71" fmla="*/ 42463 h 1031842"/>
              <a:gd name="connsiteX72" fmla="*/ 492411 w 534823"/>
              <a:gd name="connsiteY72" fmla="*/ 21123 h 1031842"/>
              <a:gd name="connsiteX73" fmla="*/ 492411 w 534823"/>
              <a:gd name="connsiteY73" fmla="*/ 21120 h 1031842"/>
              <a:gd name="connsiteX74" fmla="*/ 492411 w 534823"/>
              <a:gd name="connsiteY74" fmla="*/ 186082 h 1031842"/>
              <a:gd name="connsiteX75" fmla="*/ 513738 w 534823"/>
              <a:gd name="connsiteY75" fmla="*/ 164990 h 1031842"/>
              <a:gd name="connsiteX76" fmla="*/ 534823 w 534823"/>
              <a:gd name="connsiteY76" fmla="*/ 186308 h 1031842"/>
              <a:gd name="connsiteX77" fmla="*/ 513635 w 534823"/>
              <a:gd name="connsiteY77" fmla="*/ 207401 h 1031842"/>
              <a:gd name="connsiteX78" fmla="*/ 492411 w 534823"/>
              <a:gd name="connsiteY78" fmla="*/ 186062 h 1031842"/>
              <a:gd name="connsiteX79" fmla="*/ 492411 w 534823"/>
              <a:gd name="connsiteY79" fmla="*/ 186058 h 1031842"/>
              <a:gd name="connsiteX80" fmla="*/ 492411 w 534823"/>
              <a:gd name="connsiteY80" fmla="*/ 351020 h 1031842"/>
              <a:gd name="connsiteX81" fmla="*/ 513738 w 534823"/>
              <a:gd name="connsiteY81" fmla="*/ 329928 h 1031842"/>
              <a:gd name="connsiteX82" fmla="*/ 534823 w 534823"/>
              <a:gd name="connsiteY82" fmla="*/ 351247 h 1031842"/>
              <a:gd name="connsiteX83" fmla="*/ 513635 w 534823"/>
              <a:gd name="connsiteY83" fmla="*/ 372339 h 1031842"/>
              <a:gd name="connsiteX84" fmla="*/ 492411 w 534823"/>
              <a:gd name="connsiteY84" fmla="*/ 351007 h 1031842"/>
              <a:gd name="connsiteX85" fmla="*/ 492411 w 534823"/>
              <a:gd name="connsiteY85" fmla="*/ 350996 h 1031842"/>
              <a:gd name="connsiteX86" fmla="*/ 492411 w 534823"/>
              <a:gd name="connsiteY86" fmla="*/ 515564 h 1031842"/>
              <a:gd name="connsiteX87" fmla="*/ 513635 w 534823"/>
              <a:gd name="connsiteY87" fmla="*/ 494383 h 1031842"/>
              <a:gd name="connsiteX88" fmla="*/ 534823 w 534823"/>
              <a:gd name="connsiteY88" fmla="*/ 515616 h 1031842"/>
              <a:gd name="connsiteX89" fmla="*/ 534823 w 534823"/>
              <a:gd name="connsiteY89" fmla="*/ 516116 h 1031842"/>
              <a:gd name="connsiteX90" fmla="*/ 513600 w 534823"/>
              <a:gd name="connsiteY90" fmla="*/ 537298 h 1031842"/>
              <a:gd name="connsiteX91" fmla="*/ 492411 w 534823"/>
              <a:gd name="connsiteY91" fmla="*/ 516065 h 1031842"/>
              <a:gd name="connsiteX92" fmla="*/ 492411 w 534823"/>
              <a:gd name="connsiteY92" fmla="*/ 515537 h 1031842"/>
              <a:gd name="connsiteX93" fmla="*/ 0 w 534823"/>
              <a:gd name="connsiteY93" fmla="*/ 680647 h 1031842"/>
              <a:gd name="connsiteX94" fmla="*/ 21326 w 534823"/>
              <a:gd name="connsiteY94" fmla="*/ 659554 h 1031842"/>
              <a:gd name="connsiteX95" fmla="*/ 42411 w 534823"/>
              <a:gd name="connsiteY95" fmla="*/ 680873 h 1031842"/>
              <a:gd name="connsiteX96" fmla="*/ 21223 w 534823"/>
              <a:gd name="connsiteY96" fmla="*/ 701966 h 1031842"/>
              <a:gd name="connsiteX97" fmla="*/ 0 w 534823"/>
              <a:gd name="connsiteY97" fmla="*/ 680633 h 1031842"/>
              <a:gd name="connsiteX98" fmla="*/ 0 w 534823"/>
              <a:gd name="connsiteY98" fmla="*/ 680623 h 1031842"/>
              <a:gd name="connsiteX99" fmla="*/ 0 w 534823"/>
              <a:gd name="connsiteY99" fmla="*/ 845589 h 1031842"/>
              <a:gd name="connsiteX100" fmla="*/ 21326 w 534823"/>
              <a:gd name="connsiteY100" fmla="*/ 824492 h 1031842"/>
              <a:gd name="connsiteX101" fmla="*/ 42411 w 534823"/>
              <a:gd name="connsiteY101" fmla="*/ 845808 h 1031842"/>
              <a:gd name="connsiteX102" fmla="*/ 21223 w 534823"/>
              <a:gd name="connsiteY102" fmla="*/ 866904 h 1031842"/>
              <a:gd name="connsiteX103" fmla="*/ 0 w 534823"/>
              <a:gd name="connsiteY103" fmla="*/ 845564 h 1031842"/>
              <a:gd name="connsiteX104" fmla="*/ 0 w 534823"/>
              <a:gd name="connsiteY104" fmla="*/ 1010527 h 1031842"/>
              <a:gd name="connsiteX105" fmla="*/ 21326 w 534823"/>
              <a:gd name="connsiteY105" fmla="*/ 989431 h 1031842"/>
              <a:gd name="connsiteX106" fmla="*/ 42411 w 534823"/>
              <a:gd name="connsiteY106" fmla="*/ 1010746 h 1031842"/>
              <a:gd name="connsiteX107" fmla="*/ 21223 w 534823"/>
              <a:gd name="connsiteY107" fmla="*/ 1031842 h 1031842"/>
              <a:gd name="connsiteX108" fmla="*/ 0 w 534823"/>
              <a:gd name="connsiteY108" fmla="*/ 1010516 h 1031842"/>
              <a:gd name="connsiteX109" fmla="*/ 164125 w 534823"/>
              <a:gd name="connsiteY109" fmla="*/ 680647 h 1031842"/>
              <a:gd name="connsiteX110" fmla="*/ 185452 w 534823"/>
              <a:gd name="connsiteY110" fmla="*/ 659520 h 1031842"/>
              <a:gd name="connsiteX111" fmla="*/ 206572 w 534823"/>
              <a:gd name="connsiteY111" fmla="*/ 680839 h 1031842"/>
              <a:gd name="connsiteX112" fmla="*/ 185349 w 534823"/>
              <a:gd name="connsiteY112" fmla="*/ 701966 h 1031842"/>
              <a:gd name="connsiteX113" fmla="*/ 164125 w 534823"/>
              <a:gd name="connsiteY113" fmla="*/ 680623 h 1031842"/>
              <a:gd name="connsiteX114" fmla="*/ 164125 w 534823"/>
              <a:gd name="connsiteY114" fmla="*/ 845589 h 1031842"/>
              <a:gd name="connsiteX115" fmla="*/ 185452 w 534823"/>
              <a:gd name="connsiteY115" fmla="*/ 824458 h 1031842"/>
              <a:gd name="connsiteX116" fmla="*/ 206572 w 534823"/>
              <a:gd name="connsiteY116" fmla="*/ 845774 h 1031842"/>
              <a:gd name="connsiteX117" fmla="*/ 185349 w 534823"/>
              <a:gd name="connsiteY117" fmla="*/ 866904 h 1031842"/>
              <a:gd name="connsiteX118" fmla="*/ 164125 w 534823"/>
              <a:gd name="connsiteY118" fmla="*/ 845564 h 1031842"/>
              <a:gd name="connsiteX119" fmla="*/ 164125 w 534823"/>
              <a:gd name="connsiteY119" fmla="*/ 1010527 h 1031842"/>
              <a:gd name="connsiteX120" fmla="*/ 185452 w 534823"/>
              <a:gd name="connsiteY120" fmla="*/ 989397 h 1031842"/>
              <a:gd name="connsiteX121" fmla="*/ 206572 w 534823"/>
              <a:gd name="connsiteY121" fmla="*/ 1010712 h 1031842"/>
              <a:gd name="connsiteX122" fmla="*/ 185349 w 534823"/>
              <a:gd name="connsiteY122" fmla="*/ 1031842 h 1031842"/>
              <a:gd name="connsiteX123" fmla="*/ 164125 w 534823"/>
              <a:gd name="connsiteY123" fmla="*/ 1010516 h 1031842"/>
              <a:gd name="connsiteX124" fmla="*/ 328286 w 534823"/>
              <a:gd name="connsiteY124" fmla="*/ 680647 h 1031842"/>
              <a:gd name="connsiteX125" fmla="*/ 349611 w 534823"/>
              <a:gd name="connsiteY125" fmla="*/ 659554 h 1031842"/>
              <a:gd name="connsiteX126" fmla="*/ 370697 w 534823"/>
              <a:gd name="connsiteY126" fmla="*/ 680873 h 1031842"/>
              <a:gd name="connsiteX127" fmla="*/ 349474 w 534823"/>
              <a:gd name="connsiteY127" fmla="*/ 701966 h 1031842"/>
              <a:gd name="connsiteX128" fmla="*/ 328286 w 534823"/>
              <a:gd name="connsiteY128" fmla="*/ 680640 h 1031842"/>
              <a:gd name="connsiteX129" fmla="*/ 328286 w 534823"/>
              <a:gd name="connsiteY129" fmla="*/ 680623 h 1031842"/>
              <a:gd name="connsiteX130" fmla="*/ 328286 w 534823"/>
              <a:gd name="connsiteY130" fmla="*/ 845589 h 1031842"/>
              <a:gd name="connsiteX131" fmla="*/ 349611 w 534823"/>
              <a:gd name="connsiteY131" fmla="*/ 824492 h 1031842"/>
              <a:gd name="connsiteX132" fmla="*/ 370697 w 534823"/>
              <a:gd name="connsiteY132" fmla="*/ 845808 h 1031842"/>
              <a:gd name="connsiteX133" fmla="*/ 349474 w 534823"/>
              <a:gd name="connsiteY133" fmla="*/ 866904 h 1031842"/>
              <a:gd name="connsiteX134" fmla="*/ 328286 w 534823"/>
              <a:gd name="connsiteY134" fmla="*/ 845564 h 1031842"/>
              <a:gd name="connsiteX135" fmla="*/ 328286 w 534823"/>
              <a:gd name="connsiteY135" fmla="*/ 1010527 h 1031842"/>
              <a:gd name="connsiteX136" fmla="*/ 349611 w 534823"/>
              <a:gd name="connsiteY136" fmla="*/ 989431 h 1031842"/>
              <a:gd name="connsiteX137" fmla="*/ 370697 w 534823"/>
              <a:gd name="connsiteY137" fmla="*/ 1010746 h 1031842"/>
              <a:gd name="connsiteX138" fmla="*/ 349474 w 534823"/>
              <a:gd name="connsiteY138" fmla="*/ 1031842 h 1031842"/>
              <a:gd name="connsiteX139" fmla="*/ 328286 w 534823"/>
              <a:gd name="connsiteY139" fmla="*/ 1010516 h 1031842"/>
              <a:gd name="connsiteX140" fmla="*/ 328286 w 534823"/>
              <a:gd name="connsiteY140" fmla="*/ 1010516 h 1031842"/>
              <a:gd name="connsiteX141" fmla="*/ 492411 w 534823"/>
              <a:gd name="connsiteY141" fmla="*/ 680647 h 1031842"/>
              <a:gd name="connsiteX142" fmla="*/ 513738 w 534823"/>
              <a:gd name="connsiteY142" fmla="*/ 659554 h 1031842"/>
              <a:gd name="connsiteX143" fmla="*/ 534823 w 534823"/>
              <a:gd name="connsiteY143" fmla="*/ 680873 h 1031842"/>
              <a:gd name="connsiteX144" fmla="*/ 513635 w 534823"/>
              <a:gd name="connsiteY144" fmla="*/ 701966 h 1031842"/>
              <a:gd name="connsiteX145" fmla="*/ 492411 w 534823"/>
              <a:gd name="connsiteY145" fmla="*/ 680633 h 1031842"/>
              <a:gd name="connsiteX146" fmla="*/ 492411 w 534823"/>
              <a:gd name="connsiteY146" fmla="*/ 680623 h 1031842"/>
              <a:gd name="connsiteX147" fmla="*/ 492411 w 534823"/>
              <a:gd name="connsiteY147" fmla="*/ 845589 h 1031842"/>
              <a:gd name="connsiteX148" fmla="*/ 513738 w 534823"/>
              <a:gd name="connsiteY148" fmla="*/ 824492 h 1031842"/>
              <a:gd name="connsiteX149" fmla="*/ 534823 w 534823"/>
              <a:gd name="connsiteY149" fmla="*/ 845808 h 1031842"/>
              <a:gd name="connsiteX150" fmla="*/ 513635 w 534823"/>
              <a:gd name="connsiteY150" fmla="*/ 866904 h 1031842"/>
              <a:gd name="connsiteX151" fmla="*/ 492411 w 534823"/>
              <a:gd name="connsiteY151" fmla="*/ 845564 h 1031842"/>
              <a:gd name="connsiteX152" fmla="*/ 492411 w 534823"/>
              <a:gd name="connsiteY152" fmla="*/ 1010527 h 1031842"/>
              <a:gd name="connsiteX153" fmla="*/ 513738 w 534823"/>
              <a:gd name="connsiteY153" fmla="*/ 989431 h 1031842"/>
              <a:gd name="connsiteX154" fmla="*/ 534823 w 534823"/>
              <a:gd name="connsiteY154" fmla="*/ 1010746 h 1031842"/>
              <a:gd name="connsiteX155" fmla="*/ 513635 w 534823"/>
              <a:gd name="connsiteY155" fmla="*/ 1031842 h 1031842"/>
              <a:gd name="connsiteX156" fmla="*/ 492411 w 534823"/>
              <a:gd name="connsiteY156" fmla="*/ 1010516 h 1031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534823" h="1031842">
                <a:moveTo>
                  <a:pt x="0" y="21120"/>
                </a:moveTo>
                <a:cubicBezTo>
                  <a:pt x="69" y="9409"/>
                  <a:pt x="9600" y="-35"/>
                  <a:pt x="21326" y="28"/>
                </a:cubicBezTo>
                <a:cubicBezTo>
                  <a:pt x="33017" y="90"/>
                  <a:pt x="42480" y="9635"/>
                  <a:pt x="42411" y="21346"/>
                </a:cubicBezTo>
                <a:cubicBezTo>
                  <a:pt x="42343" y="33007"/>
                  <a:pt x="32880" y="42428"/>
                  <a:pt x="21223" y="42439"/>
                </a:cubicBezTo>
                <a:cubicBezTo>
                  <a:pt x="9463" y="42408"/>
                  <a:pt x="-34" y="32866"/>
                  <a:pt x="0" y="21120"/>
                </a:cubicBezTo>
                <a:close/>
                <a:moveTo>
                  <a:pt x="0" y="186058"/>
                </a:moveTo>
                <a:cubicBezTo>
                  <a:pt x="69" y="174346"/>
                  <a:pt x="9600" y="164904"/>
                  <a:pt x="21326" y="164966"/>
                </a:cubicBezTo>
                <a:cubicBezTo>
                  <a:pt x="33017" y="165027"/>
                  <a:pt x="42480" y="174572"/>
                  <a:pt x="42411" y="186284"/>
                </a:cubicBezTo>
                <a:cubicBezTo>
                  <a:pt x="42343" y="197945"/>
                  <a:pt x="32880" y="207367"/>
                  <a:pt x="21223" y="207377"/>
                </a:cubicBezTo>
                <a:cubicBezTo>
                  <a:pt x="9463" y="207346"/>
                  <a:pt x="-34" y="197804"/>
                  <a:pt x="0" y="186058"/>
                </a:cubicBezTo>
                <a:close/>
                <a:moveTo>
                  <a:pt x="0" y="350996"/>
                </a:moveTo>
                <a:cubicBezTo>
                  <a:pt x="69" y="339284"/>
                  <a:pt x="9600" y="329842"/>
                  <a:pt x="21326" y="329904"/>
                </a:cubicBezTo>
                <a:cubicBezTo>
                  <a:pt x="33017" y="329966"/>
                  <a:pt x="42480" y="339511"/>
                  <a:pt x="42411" y="351223"/>
                </a:cubicBezTo>
                <a:cubicBezTo>
                  <a:pt x="42343" y="362883"/>
                  <a:pt x="32880" y="372305"/>
                  <a:pt x="21223" y="372315"/>
                </a:cubicBezTo>
                <a:cubicBezTo>
                  <a:pt x="9463" y="372284"/>
                  <a:pt x="-34" y="362743"/>
                  <a:pt x="0" y="350996"/>
                </a:cubicBezTo>
                <a:close/>
                <a:moveTo>
                  <a:pt x="0" y="515527"/>
                </a:moveTo>
                <a:cubicBezTo>
                  <a:pt x="34" y="503815"/>
                  <a:pt x="9532" y="494338"/>
                  <a:pt x="21257" y="494355"/>
                </a:cubicBezTo>
                <a:cubicBezTo>
                  <a:pt x="32949" y="494376"/>
                  <a:pt x="42445" y="503887"/>
                  <a:pt x="42411" y="515599"/>
                </a:cubicBezTo>
                <a:lnTo>
                  <a:pt x="42411" y="516116"/>
                </a:lnTo>
                <a:cubicBezTo>
                  <a:pt x="42378" y="527829"/>
                  <a:pt x="32880" y="537309"/>
                  <a:pt x="21188" y="537291"/>
                </a:cubicBezTo>
                <a:cubicBezTo>
                  <a:pt x="9463" y="537271"/>
                  <a:pt x="-34" y="527763"/>
                  <a:pt x="0" y="516051"/>
                </a:cubicBezTo>
                <a:lnTo>
                  <a:pt x="0" y="515520"/>
                </a:lnTo>
                <a:close/>
                <a:moveTo>
                  <a:pt x="164125" y="21127"/>
                </a:moveTo>
                <a:cubicBezTo>
                  <a:pt x="164194" y="9406"/>
                  <a:pt x="173726" y="-53"/>
                  <a:pt x="185452" y="0"/>
                </a:cubicBezTo>
                <a:cubicBezTo>
                  <a:pt x="197177" y="53"/>
                  <a:pt x="206640" y="9598"/>
                  <a:pt x="206572" y="21319"/>
                </a:cubicBezTo>
                <a:cubicBezTo>
                  <a:pt x="206503" y="33003"/>
                  <a:pt x="197040" y="42446"/>
                  <a:pt x="185349" y="42446"/>
                </a:cubicBezTo>
                <a:cubicBezTo>
                  <a:pt x="173588" y="42401"/>
                  <a:pt x="164125" y="32863"/>
                  <a:pt x="164125" y="21120"/>
                </a:cubicBezTo>
                <a:close/>
                <a:moveTo>
                  <a:pt x="164125" y="186065"/>
                </a:moveTo>
                <a:cubicBezTo>
                  <a:pt x="164194" y="174343"/>
                  <a:pt x="173726" y="164887"/>
                  <a:pt x="185452" y="164938"/>
                </a:cubicBezTo>
                <a:cubicBezTo>
                  <a:pt x="197177" y="164993"/>
                  <a:pt x="206640" y="174535"/>
                  <a:pt x="206572" y="186257"/>
                </a:cubicBezTo>
                <a:cubicBezTo>
                  <a:pt x="206503" y="197942"/>
                  <a:pt x="197040" y="207384"/>
                  <a:pt x="185349" y="207384"/>
                </a:cubicBezTo>
                <a:cubicBezTo>
                  <a:pt x="173623" y="207339"/>
                  <a:pt x="164125" y="197801"/>
                  <a:pt x="164125" y="186058"/>
                </a:cubicBezTo>
                <a:close/>
                <a:moveTo>
                  <a:pt x="164125" y="351003"/>
                </a:moveTo>
                <a:cubicBezTo>
                  <a:pt x="164194" y="339281"/>
                  <a:pt x="173726" y="329825"/>
                  <a:pt x="185452" y="329876"/>
                </a:cubicBezTo>
                <a:cubicBezTo>
                  <a:pt x="197177" y="329931"/>
                  <a:pt x="206640" y="339473"/>
                  <a:pt x="206572" y="351195"/>
                </a:cubicBezTo>
                <a:cubicBezTo>
                  <a:pt x="206503" y="362880"/>
                  <a:pt x="197040" y="372322"/>
                  <a:pt x="185349" y="372322"/>
                </a:cubicBezTo>
                <a:cubicBezTo>
                  <a:pt x="173588" y="372278"/>
                  <a:pt x="164125" y="362739"/>
                  <a:pt x="164125" y="350996"/>
                </a:cubicBezTo>
                <a:close/>
                <a:moveTo>
                  <a:pt x="164125" y="515547"/>
                </a:moveTo>
                <a:cubicBezTo>
                  <a:pt x="164160" y="503825"/>
                  <a:pt x="173657" y="494345"/>
                  <a:pt x="185383" y="494369"/>
                </a:cubicBezTo>
                <a:cubicBezTo>
                  <a:pt x="197109" y="494390"/>
                  <a:pt x="206606" y="503911"/>
                  <a:pt x="206572" y="515633"/>
                </a:cubicBezTo>
                <a:lnTo>
                  <a:pt x="206572" y="516065"/>
                </a:lnTo>
                <a:cubicBezTo>
                  <a:pt x="206572" y="527787"/>
                  <a:pt x="197074" y="537288"/>
                  <a:pt x="185349" y="537288"/>
                </a:cubicBezTo>
                <a:cubicBezTo>
                  <a:pt x="173623" y="537288"/>
                  <a:pt x="164125" y="527787"/>
                  <a:pt x="164125" y="516065"/>
                </a:cubicBezTo>
                <a:lnTo>
                  <a:pt x="164125" y="515537"/>
                </a:lnTo>
                <a:close/>
                <a:moveTo>
                  <a:pt x="328286" y="21127"/>
                </a:moveTo>
                <a:cubicBezTo>
                  <a:pt x="328354" y="9415"/>
                  <a:pt x="337886" y="-28"/>
                  <a:pt x="349611" y="35"/>
                </a:cubicBezTo>
                <a:cubicBezTo>
                  <a:pt x="361303" y="97"/>
                  <a:pt x="370765" y="9642"/>
                  <a:pt x="370697" y="21353"/>
                </a:cubicBezTo>
                <a:cubicBezTo>
                  <a:pt x="370629" y="33027"/>
                  <a:pt x="361132" y="42456"/>
                  <a:pt x="349474" y="42446"/>
                </a:cubicBezTo>
                <a:cubicBezTo>
                  <a:pt x="337749" y="42408"/>
                  <a:pt x="328252" y="32859"/>
                  <a:pt x="328286" y="21120"/>
                </a:cubicBezTo>
                <a:cubicBezTo>
                  <a:pt x="328286" y="21120"/>
                  <a:pt x="328286" y="21120"/>
                  <a:pt x="328286" y="21120"/>
                </a:cubicBezTo>
                <a:close/>
                <a:moveTo>
                  <a:pt x="328286" y="186065"/>
                </a:moveTo>
                <a:cubicBezTo>
                  <a:pt x="328354" y="174353"/>
                  <a:pt x="337886" y="164911"/>
                  <a:pt x="349611" y="164972"/>
                </a:cubicBezTo>
                <a:cubicBezTo>
                  <a:pt x="361303" y="165034"/>
                  <a:pt x="370765" y="174579"/>
                  <a:pt x="370697" y="186291"/>
                </a:cubicBezTo>
                <a:cubicBezTo>
                  <a:pt x="370629" y="197966"/>
                  <a:pt x="361132" y="207394"/>
                  <a:pt x="349474" y="207384"/>
                </a:cubicBezTo>
                <a:cubicBezTo>
                  <a:pt x="337749" y="207336"/>
                  <a:pt x="328252" y="197794"/>
                  <a:pt x="328286" y="186058"/>
                </a:cubicBezTo>
                <a:close/>
                <a:moveTo>
                  <a:pt x="328286" y="351003"/>
                </a:moveTo>
                <a:cubicBezTo>
                  <a:pt x="328354" y="339291"/>
                  <a:pt x="337886" y="329849"/>
                  <a:pt x="349611" y="329911"/>
                </a:cubicBezTo>
                <a:cubicBezTo>
                  <a:pt x="361303" y="329972"/>
                  <a:pt x="370765" y="339518"/>
                  <a:pt x="370697" y="351230"/>
                </a:cubicBezTo>
                <a:cubicBezTo>
                  <a:pt x="370629" y="362904"/>
                  <a:pt x="361132" y="372332"/>
                  <a:pt x="349474" y="372322"/>
                </a:cubicBezTo>
                <a:cubicBezTo>
                  <a:pt x="337749" y="372284"/>
                  <a:pt x="328252" y="362736"/>
                  <a:pt x="328286" y="350996"/>
                </a:cubicBezTo>
                <a:cubicBezTo>
                  <a:pt x="328286" y="350996"/>
                  <a:pt x="328286" y="350996"/>
                  <a:pt x="328286" y="350996"/>
                </a:cubicBezTo>
                <a:close/>
                <a:moveTo>
                  <a:pt x="328286" y="515575"/>
                </a:moveTo>
                <a:cubicBezTo>
                  <a:pt x="328286" y="503863"/>
                  <a:pt x="337817" y="494379"/>
                  <a:pt x="349508" y="494393"/>
                </a:cubicBezTo>
                <a:cubicBezTo>
                  <a:pt x="361235" y="494407"/>
                  <a:pt x="370697" y="503911"/>
                  <a:pt x="370697" y="515623"/>
                </a:cubicBezTo>
                <a:lnTo>
                  <a:pt x="370697" y="516116"/>
                </a:lnTo>
                <a:cubicBezTo>
                  <a:pt x="370663" y="527829"/>
                  <a:pt x="361166" y="537305"/>
                  <a:pt x="349440" y="537288"/>
                </a:cubicBezTo>
                <a:cubicBezTo>
                  <a:pt x="337749" y="537267"/>
                  <a:pt x="328252" y="527756"/>
                  <a:pt x="328286" y="516044"/>
                </a:cubicBezTo>
                <a:lnTo>
                  <a:pt x="328286" y="515558"/>
                </a:lnTo>
                <a:close/>
                <a:moveTo>
                  <a:pt x="492411" y="21144"/>
                </a:moveTo>
                <a:cubicBezTo>
                  <a:pt x="492480" y="9433"/>
                  <a:pt x="502011" y="-11"/>
                  <a:pt x="513738" y="52"/>
                </a:cubicBezTo>
                <a:cubicBezTo>
                  <a:pt x="525429" y="114"/>
                  <a:pt x="534892" y="9659"/>
                  <a:pt x="534823" y="21370"/>
                </a:cubicBezTo>
                <a:cubicBezTo>
                  <a:pt x="534754" y="33031"/>
                  <a:pt x="525291" y="42452"/>
                  <a:pt x="513635" y="42463"/>
                </a:cubicBezTo>
                <a:cubicBezTo>
                  <a:pt x="501874" y="42432"/>
                  <a:pt x="492378" y="32876"/>
                  <a:pt x="492411" y="21123"/>
                </a:cubicBezTo>
                <a:cubicBezTo>
                  <a:pt x="492411" y="21122"/>
                  <a:pt x="492411" y="21121"/>
                  <a:pt x="492411" y="21120"/>
                </a:cubicBezTo>
                <a:close/>
                <a:moveTo>
                  <a:pt x="492411" y="186082"/>
                </a:moveTo>
                <a:cubicBezTo>
                  <a:pt x="492480" y="174370"/>
                  <a:pt x="502011" y="164928"/>
                  <a:pt x="513738" y="164990"/>
                </a:cubicBezTo>
                <a:cubicBezTo>
                  <a:pt x="525429" y="165051"/>
                  <a:pt x="534892" y="174596"/>
                  <a:pt x="534823" y="186308"/>
                </a:cubicBezTo>
                <a:cubicBezTo>
                  <a:pt x="534754" y="197969"/>
                  <a:pt x="525291" y="207391"/>
                  <a:pt x="513635" y="207401"/>
                </a:cubicBezTo>
                <a:cubicBezTo>
                  <a:pt x="501874" y="207370"/>
                  <a:pt x="492378" y="197815"/>
                  <a:pt x="492411" y="186062"/>
                </a:cubicBezTo>
                <a:cubicBezTo>
                  <a:pt x="492411" y="186062"/>
                  <a:pt x="492411" y="186058"/>
                  <a:pt x="492411" y="186058"/>
                </a:cubicBezTo>
                <a:close/>
                <a:moveTo>
                  <a:pt x="492411" y="351020"/>
                </a:moveTo>
                <a:cubicBezTo>
                  <a:pt x="492480" y="339308"/>
                  <a:pt x="502011" y="329866"/>
                  <a:pt x="513738" y="329928"/>
                </a:cubicBezTo>
                <a:cubicBezTo>
                  <a:pt x="525429" y="329990"/>
                  <a:pt x="534892" y="339535"/>
                  <a:pt x="534823" y="351247"/>
                </a:cubicBezTo>
                <a:cubicBezTo>
                  <a:pt x="534754" y="362907"/>
                  <a:pt x="525291" y="372329"/>
                  <a:pt x="513635" y="372339"/>
                </a:cubicBezTo>
                <a:cubicBezTo>
                  <a:pt x="501874" y="372308"/>
                  <a:pt x="492378" y="362760"/>
                  <a:pt x="492411" y="351007"/>
                </a:cubicBezTo>
                <a:cubicBezTo>
                  <a:pt x="492411" y="351003"/>
                  <a:pt x="492411" y="351000"/>
                  <a:pt x="492411" y="350996"/>
                </a:cubicBezTo>
                <a:close/>
                <a:moveTo>
                  <a:pt x="492411" y="515564"/>
                </a:moveTo>
                <a:cubicBezTo>
                  <a:pt x="492411" y="503852"/>
                  <a:pt x="501943" y="494369"/>
                  <a:pt x="513635" y="494383"/>
                </a:cubicBezTo>
                <a:cubicBezTo>
                  <a:pt x="525360" y="494400"/>
                  <a:pt x="534823" y="503904"/>
                  <a:pt x="534823" y="515616"/>
                </a:cubicBezTo>
                <a:lnTo>
                  <a:pt x="534823" y="516116"/>
                </a:lnTo>
                <a:cubicBezTo>
                  <a:pt x="534823" y="527829"/>
                  <a:pt x="525291" y="537312"/>
                  <a:pt x="513600" y="537298"/>
                </a:cubicBezTo>
                <a:cubicBezTo>
                  <a:pt x="501874" y="537281"/>
                  <a:pt x="492411" y="527777"/>
                  <a:pt x="492411" y="516065"/>
                </a:cubicBezTo>
                <a:lnTo>
                  <a:pt x="492411" y="515537"/>
                </a:lnTo>
                <a:close/>
                <a:moveTo>
                  <a:pt x="0" y="680647"/>
                </a:moveTo>
                <a:cubicBezTo>
                  <a:pt x="69" y="668935"/>
                  <a:pt x="9600" y="659492"/>
                  <a:pt x="21326" y="659554"/>
                </a:cubicBezTo>
                <a:cubicBezTo>
                  <a:pt x="33017" y="659616"/>
                  <a:pt x="42480" y="669161"/>
                  <a:pt x="42411" y="680873"/>
                </a:cubicBezTo>
                <a:cubicBezTo>
                  <a:pt x="42343" y="692534"/>
                  <a:pt x="32880" y="701955"/>
                  <a:pt x="21223" y="701966"/>
                </a:cubicBezTo>
                <a:cubicBezTo>
                  <a:pt x="9463" y="701935"/>
                  <a:pt x="-34" y="692386"/>
                  <a:pt x="0" y="680633"/>
                </a:cubicBezTo>
                <a:cubicBezTo>
                  <a:pt x="0" y="680630"/>
                  <a:pt x="0" y="680626"/>
                  <a:pt x="0" y="680623"/>
                </a:cubicBezTo>
                <a:close/>
                <a:moveTo>
                  <a:pt x="0" y="845589"/>
                </a:moveTo>
                <a:cubicBezTo>
                  <a:pt x="69" y="833876"/>
                  <a:pt x="9600" y="824431"/>
                  <a:pt x="21326" y="824492"/>
                </a:cubicBezTo>
                <a:cubicBezTo>
                  <a:pt x="33017" y="824554"/>
                  <a:pt x="42480" y="834096"/>
                  <a:pt x="42411" y="845808"/>
                </a:cubicBezTo>
                <a:cubicBezTo>
                  <a:pt x="42343" y="857469"/>
                  <a:pt x="32880" y="866894"/>
                  <a:pt x="21223" y="866904"/>
                </a:cubicBezTo>
                <a:cubicBezTo>
                  <a:pt x="9463" y="866873"/>
                  <a:pt x="-34" y="857318"/>
                  <a:pt x="0" y="845564"/>
                </a:cubicBezTo>
                <a:close/>
                <a:moveTo>
                  <a:pt x="0" y="1010527"/>
                </a:moveTo>
                <a:cubicBezTo>
                  <a:pt x="69" y="998815"/>
                  <a:pt x="9600" y="989369"/>
                  <a:pt x="21326" y="989431"/>
                </a:cubicBezTo>
                <a:cubicBezTo>
                  <a:pt x="33017" y="989492"/>
                  <a:pt x="42480" y="999034"/>
                  <a:pt x="42411" y="1010746"/>
                </a:cubicBezTo>
                <a:cubicBezTo>
                  <a:pt x="42343" y="1022407"/>
                  <a:pt x="32880" y="1031832"/>
                  <a:pt x="21223" y="1031842"/>
                </a:cubicBezTo>
                <a:cubicBezTo>
                  <a:pt x="9463" y="1031811"/>
                  <a:pt x="-34" y="1022266"/>
                  <a:pt x="0" y="1010516"/>
                </a:cubicBezTo>
                <a:close/>
                <a:moveTo>
                  <a:pt x="164125" y="680647"/>
                </a:moveTo>
                <a:cubicBezTo>
                  <a:pt x="164194" y="668925"/>
                  <a:pt x="173726" y="659469"/>
                  <a:pt x="185452" y="659520"/>
                </a:cubicBezTo>
                <a:cubicBezTo>
                  <a:pt x="197177" y="659575"/>
                  <a:pt x="206640" y="669117"/>
                  <a:pt x="206572" y="680839"/>
                </a:cubicBezTo>
                <a:cubicBezTo>
                  <a:pt x="206503" y="692523"/>
                  <a:pt x="197040" y="701966"/>
                  <a:pt x="185349" y="701966"/>
                </a:cubicBezTo>
                <a:cubicBezTo>
                  <a:pt x="173588" y="701921"/>
                  <a:pt x="164092" y="692372"/>
                  <a:pt x="164125" y="680623"/>
                </a:cubicBezTo>
                <a:close/>
                <a:moveTo>
                  <a:pt x="164125" y="845589"/>
                </a:moveTo>
                <a:cubicBezTo>
                  <a:pt x="164160" y="833866"/>
                  <a:pt x="173726" y="824407"/>
                  <a:pt x="185452" y="824458"/>
                </a:cubicBezTo>
                <a:cubicBezTo>
                  <a:pt x="197177" y="824510"/>
                  <a:pt x="206606" y="834051"/>
                  <a:pt x="206572" y="845774"/>
                </a:cubicBezTo>
                <a:cubicBezTo>
                  <a:pt x="206503" y="857458"/>
                  <a:pt x="197040" y="866904"/>
                  <a:pt x="185349" y="866904"/>
                </a:cubicBezTo>
                <a:cubicBezTo>
                  <a:pt x="173588" y="866859"/>
                  <a:pt x="164092" y="857311"/>
                  <a:pt x="164125" y="845564"/>
                </a:cubicBezTo>
                <a:close/>
                <a:moveTo>
                  <a:pt x="164125" y="1010527"/>
                </a:moveTo>
                <a:cubicBezTo>
                  <a:pt x="164160" y="998805"/>
                  <a:pt x="173726" y="989345"/>
                  <a:pt x="185452" y="989397"/>
                </a:cubicBezTo>
                <a:cubicBezTo>
                  <a:pt x="197177" y="989448"/>
                  <a:pt x="206606" y="998990"/>
                  <a:pt x="206572" y="1010712"/>
                </a:cubicBezTo>
                <a:cubicBezTo>
                  <a:pt x="206503" y="1022397"/>
                  <a:pt x="197040" y="1031842"/>
                  <a:pt x="185349" y="1031842"/>
                </a:cubicBezTo>
                <a:cubicBezTo>
                  <a:pt x="173588" y="1031798"/>
                  <a:pt x="164125" y="1022259"/>
                  <a:pt x="164125" y="1010516"/>
                </a:cubicBezTo>
                <a:close/>
                <a:moveTo>
                  <a:pt x="328286" y="680647"/>
                </a:moveTo>
                <a:cubicBezTo>
                  <a:pt x="328354" y="668935"/>
                  <a:pt x="337886" y="659492"/>
                  <a:pt x="349611" y="659554"/>
                </a:cubicBezTo>
                <a:cubicBezTo>
                  <a:pt x="361303" y="659616"/>
                  <a:pt x="370765" y="669161"/>
                  <a:pt x="370697" y="680873"/>
                </a:cubicBezTo>
                <a:cubicBezTo>
                  <a:pt x="370629" y="692547"/>
                  <a:pt x="361132" y="701976"/>
                  <a:pt x="349474" y="701966"/>
                </a:cubicBezTo>
                <a:cubicBezTo>
                  <a:pt x="337749" y="701928"/>
                  <a:pt x="328252" y="692379"/>
                  <a:pt x="328286" y="680640"/>
                </a:cubicBezTo>
                <a:cubicBezTo>
                  <a:pt x="328286" y="680633"/>
                  <a:pt x="328286" y="680630"/>
                  <a:pt x="328286" y="680623"/>
                </a:cubicBezTo>
                <a:close/>
                <a:moveTo>
                  <a:pt x="328286" y="845589"/>
                </a:moveTo>
                <a:cubicBezTo>
                  <a:pt x="328354" y="833876"/>
                  <a:pt x="337886" y="824431"/>
                  <a:pt x="349611" y="824492"/>
                </a:cubicBezTo>
                <a:cubicBezTo>
                  <a:pt x="361303" y="824554"/>
                  <a:pt x="370765" y="834096"/>
                  <a:pt x="370697" y="845808"/>
                </a:cubicBezTo>
                <a:cubicBezTo>
                  <a:pt x="370629" y="857482"/>
                  <a:pt x="361166" y="866914"/>
                  <a:pt x="349474" y="866904"/>
                </a:cubicBezTo>
                <a:cubicBezTo>
                  <a:pt x="337749" y="866856"/>
                  <a:pt x="328252" y="857307"/>
                  <a:pt x="328286" y="845564"/>
                </a:cubicBezTo>
                <a:close/>
                <a:moveTo>
                  <a:pt x="328286" y="1010527"/>
                </a:moveTo>
                <a:cubicBezTo>
                  <a:pt x="328354" y="998815"/>
                  <a:pt x="337886" y="989369"/>
                  <a:pt x="349611" y="989431"/>
                </a:cubicBezTo>
                <a:cubicBezTo>
                  <a:pt x="361303" y="989492"/>
                  <a:pt x="370765" y="999034"/>
                  <a:pt x="370697" y="1010746"/>
                </a:cubicBezTo>
                <a:cubicBezTo>
                  <a:pt x="370629" y="1022421"/>
                  <a:pt x="361166" y="1031853"/>
                  <a:pt x="349474" y="1031842"/>
                </a:cubicBezTo>
                <a:cubicBezTo>
                  <a:pt x="337749" y="1031805"/>
                  <a:pt x="328252" y="1022256"/>
                  <a:pt x="328286" y="1010516"/>
                </a:cubicBezTo>
                <a:cubicBezTo>
                  <a:pt x="328286" y="1010516"/>
                  <a:pt x="328286" y="1010516"/>
                  <a:pt x="328286" y="1010516"/>
                </a:cubicBezTo>
                <a:close/>
                <a:moveTo>
                  <a:pt x="492411" y="680647"/>
                </a:moveTo>
                <a:cubicBezTo>
                  <a:pt x="492480" y="668935"/>
                  <a:pt x="502011" y="659492"/>
                  <a:pt x="513738" y="659554"/>
                </a:cubicBezTo>
                <a:cubicBezTo>
                  <a:pt x="525429" y="659616"/>
                  <a:pt x="534892" y="669161"/>
                  <a:pt x="534823" y="680873"/>
                </a:cubicBezTo>
                <a:cubicBezTo>
                  <a:pt x="534754" y="692534"/>
                  <a:pt x="525291" y="701955"/>
                  <a:pt x="513635" y="701966"/>
                </a:cubicBezTo>
                <a:cubicBezTo>
                  <a:pt x="501874" y="701935"/>
                  <a:pt x="492378" y="692386"/>
                  <a:pt x="492411" y="680633"/>
                </a:cubicBezTo>
                <a:cubicBezTo>
                  <a:pt x="492411" y="680630"/>
                  <a:pt x="492411" y="680626"/>
                  <a:pt x="492411" y="680623"/>
                </a:cubicBezTo>
                <a:close/>
                <a:moveTo>
                  <a:pt x="492411" y="845589"/>
                </a:moveTo>
                <a:cubicBezTo>
                  <a:pt x="492480" y="833876"/>
                  <a:pt x="502011" y="824431"/>
                  <a:pt x="513738" y="824492"/>
                </a:cubicBezTo>
                <a:cubicBezTo>
                  <a:pt x="525429" y="824554"/>
                  <a:pt x="534892" y="834096"/>
                  <a:pt x="534823" y="845808"/>
                </a:cubicBezTo>
                <a:cubicBezTo>
                  <a:pt x="534754" y="857469"/>
                  <a:pt x="525291" y="866894"/>
                  <a:pt x="513635" y="866904"/>
                </a:cubicBezTo>
                <a:cubicBezTo>
                  <a:pt x="501874" y="866873"/>
                  <a:pt x="492378" y="857318"/>
                  <a:pt x="492411" y="845564"/>
                </a:cubicBezTo>
                <a:close/>
                <a:moveTo>
                  <a:pt x="492411" y="1010527"/>
                </a:moveTo>
                <a:cubicBezTo>
                  <a:pt x="492480" y="998815"/>
                  <a:pt x="502011" y="989369"/>
                  <a:pt x="513738" y="989431"/>
                </a:cubicBezTo>
                <a:cubicBezTo>
                  <a:pt x="525429" y="989492"/>
                  <a:pt x="534892" y="999034"/>
                  <a:pt x="534823" y="1010746"/>
                </a:cubicBezTo>
                <a:cubicBezTo>
                  <a:pt x="534754" y="1022407"/>
                  <a:pt x="525291" y="1031832"/>
                  <a:pt x="513635" y="1031842"/>
                </a:cubicBezTo>
                <a:cubicBezTo>
                  <a:pt x="501874" y="1031811"/>
                  <a:pt x="492378" y="1022266"/>
                  <a:pt x="492411" y="1010516"/>
                </a:cubicBezTo>
                <a:close/>
              </a:path>
            </a:pathLst>
          </a:custGeom>
          <a:solidFill>
            <a:srgbClr val="FFFFFF"/>
          </a:solidFill>
          <a:ln w="342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107" name="任意多边形: 形状 106"/>
          <p:cNvSpPr/>
          <p:nvPr/>
        </p:nvSpPr>
        <p:spPr>
          <a:xfrm flipH="1">
            <a:off x="4670321" y="904620"/>
            <a:ext cx="534823" cy="1031842"/>
          </a:xfrm>
          <a:custGeom>
            <a:avLst/>
            <a:gdLst>
              <a:gd name="connsiteX0" fmla="*/ 0 w 534823"/>
              <a:gd name="connsiteY0" fmla="*/ 21120 h 1031842"/>
              <a:gd name="connsiteX1" fmla="*/ 21326 w 534823"/>
              <a:gd name="connsiteY1" fmla="*/ 28 h 1031842"/>
              <a:gd name="connsiteX2" fmla="*/ 42411 w 534823"/>
              <a:gd name="connsiteY2" fmla="*/ 21346 h 1031842"/>
              <a:gd name="connsiteX3" fmla="*/ 21223 w 534823"/>
              <a:gd name="connsiteY3" fmla="*/ 42439 h 1031842"/>
              <a:gd name="connsiteX4" fmla="*/ 0 w 534823"/>
              <a:gd name="connsiteY4" fmla="*/ 21120 h 1031842"/>
              <a:gd name="connsiteX5" fmla="*/ 0 w 534823"/>
              <a:gd name="connsiteY5" fmla="*/ 186058 h 1031842"/>
              <a:gd name="connsiteX6" fmla="*/ 21326 w 534823"/>
              <a:gd name="connsiteY6" fmla="*/ 164966 h 1031842"/>
              <a:gd name="connsiteX7" fmla="*/ 42411 w 534823"/>
              <a:gd name="connsiteY7" fmla="*/ 186284 h 1031842"/>
              <a:gd name="connsiteX8" fmla="*/ 21223 w 534823"/>
              <a:gd name="connsiteY8" fmla="*/ 207377 h 1031842"/>
              <a:gd name="connsiteX9" fmla="*/ 0 w 534823"/>
              <a:gd name="connsiteY9" fmla="*/ 186058 h 1031842"/>
              <a:gd name="connsiteX10" fmla="*/ 0 w 534823"/>
              <a:gd name="connsiteY10" fmla="*/ 350996 h 1031842"/>
              <a:gd name="connsiteX11" fmla="*/ 21326 w 534823"/>
              <a:gd name="connsiteY11" fmla="*/ 329904 h 1031842"/>
              <a:gd name="connsiteX12" fmla="*/ 42411 w 534823"/>
              <a:gd name="connsiteY12" fmla="*/ 351223 h 1031842"/>
              <a:gd name="connsiteX13" fmla="*/ 21223 w 534823"/>
              <a:gd name="connsiteY13" fmla="*/ 372315 h 1031842"/>
              <a:gd name="connsiteX14" fmla="*/ 0 w 534823"/>
              <a:gd name="connsiteY14" fmla="*/ 350996 h 1031842"/>
              <a:gd name="connsiteX15" fmla="*/ 0 w 534823"/>
              <a:gd name="connsiteY15" fmla="*/ 515527 h 1031842"/>
              <a:gd name="connsiteX16" fmla="*/ 21257 w 534823"/>
              <a:gd name="connsiteY16" fmla="*/ 494355 h 1031842"/>
              <a:gd name="connsiteX17" fmla="*/ 42411 w 534823"/>
              <a:gd name="connsiteY17" fmla="*/ 515599 h 1031842"/>
              <a:gd name="connsiteX18" fmla="*/ 42411 w 534823"/>
              <a:gd name="connsiteY18" fmla="*/ 516116 h 1031842"/>
              <a:gd name="connsiteX19" fmla="*/ 21188 w 534823"/>
              <a:gd name="connsiteY19" fmla="*/ 537291 h 1031842"/>
              <a:gd name="connsiteX20" fmla="*/ 0 w 534823"/>
              <a:gd name="connsiteY20" fmla="*/ 516051 h 1031842"/>
              <a:gd name="connsiteX21" fmla="*/ 0 w 534823"/>
              <a:gd name="connsiteY21" fmla="*/ 515520 h 1031842"/>
              <a:gd name="connsiteX22" fmla="*/ 164125 w 534823"/>
              <a:gd name="connsiteY22" fmla="*/ 21127 h 1031842"/>
              <a:gd name="connsiteX23" fmla="*/ 185452 w 534823"/>
              <a:gd name="connsiteY23" fmla="*/ 0 h 1031842"/>
              <a:gd name="connsiteX24" fmla="*/ 206572 w 534823"/>
              <a:gd name="connsiteY24" fmla="*/ 21319 h 1031842"/>
              <a:gd name="connsiteX25" fmla="*/ 185349 w 534823"/>
              <a:gd name="connsiteY25" fmla="*/ 42446 h 1031842"/>
              <a:gd name="connsiteX26" fmla="*/ 164125 w 534823"/>
              <a:gd name="connsiteY26" fmla="*/ 21120 h 1031842"/>
              <a:gd name="connsiteX27" fmla="*/ 164125 w 534823"/>
              <a:gd name="connsiteY27" fmla="*/ 186065 h 1031842"/>
              <a:gd name="connsiteX28" fmla="*/ 185452 w 534823"/>
              <a:gd name="connsiteY28" fmla="*/ 164938 h 1031842"/>
              <a:gd name="connsiteX29" fmla="*/ 206572 w 534823"/>
              <a:gd name="connsiteY29" fmla="*/ 186257 h 1031842"/>
              <a:gd name="connsiteX30" fmla="*/ 185349 w 534823"/>
              <a:gd name="connsiteY30" fmla="*/ 207384 h 1031842"/>
              <a:gd name="connsiteX31" fmla="*/ 164125 w 534823"/>
              <a:gd name="connsiteY31" fmla="*/ 186058 h 1031842"/>
              <a:gd name="connsiteX32" fmla="*/ 164125 w 534823"/>
              <a:gd name="connsiteY32" fmla="*/ 351003 h 1031842"/>
              <a:gd name="connsiteX33" fmla="*/ 185452 w 534823"/>
              <a:gd name="connsiteY33" fmla="*/ 329876 h 1031842"/>
              <a:gd name="connsiteX34" fmla="*/ 206572 w 534823"/>
              <a:gd name="connsiteY34" fmla="*/ 351195 h 1031842"/>
              <a:gd name="connsiteX35" fmla="*/ 185349 w 534823"/>
              <a:gd name="connsiteY35" fmla="*/ 372322 h 1031842"/>
              <a:gd name="connsiteX36" fmla="*/ 164125 w 534823"/>
              <a:gd name="connsiteY36" fmla="*/ 350996 h 1031842"/>
              <a:gd name="connsiteX37" fmla="*/ 164125 w 534823"/>
              <a:gd name="connsiteY37" fmla="*/ 515547 h 1031842"/>
              <a:gd name="connsiteX38" fmla="*/ 185383 w 534823"/>
              <a:gd name="connsiteY38" fmla="*/ 494369 h 1031842"/>
              <a:gd name="connsiteX39" fmla="*/ 206572 w 534823"/>
              <a:gd name="connsiteY39" fmla="*/ 515633 h 1031842"/>
              <a:gd name="connsiteX40" fmla="*/ 206572 w 534823"/>
              <a:gd name="connsiteY40" fmla="*/ 516065 h 1031842"/>
              <a:gd name="connsiteX41" fmla="*/ 185349 w 534823"/>
              <a:gd name="connsiteY41" fmla="*/ 537288 h 1031842"/>
              <a:gd name="connsiteX42" fmla="*/ 164125 w 534823"/>
              <a:gd name="connsiteY42" fmla="*/ 516065 h 1031842"/>
              <a:gd name="connsiteX43" fmla="*/ 164125 w 534823"/>
              <a:gd name="connsiteY43" fmla="*/ 515537 h 1031842"/>
              <a:gd name="connsiteX44" fmla="*/ 328286 w 534823"/>
              <a:gd name="connsiteY44" fmla="*/ 21127 h 1031842"/>
              <a:gd name="connsiteX45" fmla="*/ 349611 w 534823"/>
              <a:gd name="connsiteY45" fmla="*/ 35 h 1031842"/>
              <a:gd name="connsiteX46" fmla="*/ 370697 w 534823"/>
              <a:gd name="connsiteY46" fmla="*/ 21353 h 1031842"/>
              <a:gd name="connsiteX47" fmla="*/ 349474 w 534823"/>
              <a:gd name="connsiteY47" fmla="*/ 42446 h 1031842"/>
              <a:gd name="connsiteX48" fmla="*/ 328286 w 534823"/>
              <a:gd name="connsiteY48" fmla="*/ 21120 h 1031842"/>
              <a:gd name="connsiteX49" fmla="*/ 328286 w 534823"/>
              <a:gd name="connsiteY49" fmla="*/ 21120 h 1031842"/>
              <a:gd name="connsiteX50" fmla="*/ 328286 w 534823"/>
              <a:gd name="connsiteY50" fmla="*/ 186065 h 1031842"/>
              <a:gd name="connsiteX51" fmla="*/ 349611 w 534823"/>
              <a:gd name="connsiteY51" fmla="*/ 164972 h 1031842"/>
              <a:gd name="connsiteX52" fmla="*/ 370697 w 534823"/>
              <a:gd name="connsiteY52" fmla="*/ 186291 h 1031842"/>
              <a:gd name="connsiteX53" fmla="*/ 349474 w 534823"/>
              <a:gd name="connsiteY53" fmla="*/ 207384 h 1031842"/>
              <a:gd name="connsiteX54" fmla="*/ 328286 w 534823"/>
              <a:gd name="connsiteY54" fmla="*/ 186058 h 1031842"/>
              <a:gd name="connsiteX55" fmla="*/ 328286 w 534823"/>
              <a:gd name="connsiteY55" fmla="*/ 351003 h 1031842"/>
              <a:gd name="connsiteX56" fmla="*/ 349611 w 534823"/>
              <a:gd name="connsiteY56" fmla="*/ 329911 h 1031842"/>
              <a:gd name="connsiteX57" fmla="*/ 370697 w 534823"/>
              <a:gd name="connsiteY57" fmla="*/ 351230 h 1031842"/>
              <a:gd name="connsiteX58" fmla="*/ 349474 w 534823"/>
              <a:gd name="connsiteY58" fmla="*/ 372322 h 1031842"/>
              <a:gd name="connsiteX59" fmla="*/ 328286 w 534823"/>
              <a:gd name="connsiteY59" fmla="*/ 350996 h 1031842"/>
              <a:gd name="connsiteX60" fmla="*/ 328286 w 534823"/>
              <a:gd name="connsiteY60" fmla="*/ 350996 h 1031842"/>
              <a:gd name="connsiteX61" fmla="*/ 328286 w 534823"/>
              <a:gd name="connsiteY61" fmla="*/ 515575 h 1031842"/>
              <a:gd name="connsiteX62" fmla="*/ 349508 w 534823"/>
              <a:gd name="connsiteY62" fmla="*/ 494393 h 1031842"/>
              <a:gd name="connsiteX63" fmla="*/ 370697 w 534823"/>
              <a:gd name="connsiteY63" fmla="*/ 515623 h 1031842"/>
              <a:gd name="connsiteX64" fmla="*/ 370697 w 534823"/>
              <a:gd name="connsiteY64" fmla="*/ 516116 h 1031842"/>
              <a:gd name="connsiteX65" fmla="*/ 349440 w 534823"/>
              <a:gd name="connsiteY65" fmla="*/ 537288 h 1031842"/>
              <a:gd name="connsiteX66" fmla="*/ 328286 w 534823"/>
              <a:gd name="connsiteY66" fmla="*/ 516044 h 1031842"/>
              <a:gd name="connsiteX67" fmla="*/ 328286 w 534823"/>
              <a:gd name="connsiteY67" fmla="*/ 515558 h 1031842"/>
              <a:gd name="connsiteX68" fmla="*/ 492411 w 534823"/>
              <a:gd name="connsiteY68" fmla="*/ 21144 h 1031842"/>
              <a:gd name="connsiteX69" fmla="*/ 513738 w 534823"/>
              <a:gd name="connsiteY69" fmla="*/ 52 h 1031842"/>
              <a:gd name="connsiteX70" fmla="*/ 534823 w 534823"/>
              <a:gd name="connsiteY70" fmla="*/ 21370 h 1031842"/>
              <a:gd name="connsiteX71" fmla="*/ 513635 w 534823"/>
              <a:gd name="connsiteY71" fmla="*/ 42463 h 1031842"/>
              <a:gd name="connsiteX72" fmla="*/ 492411 w 534823"/>
              <a:gd name="connsiteY72" fmla="*/ 21123 h 1031842"/>
              <a:gd name="connsiteX73" fmla="*/ 492411 w 534823"/>
              <a:gd name="connsiteY73" fmla="*/ 21120 h 1031842"/>
              <a:gd name="connsiteX74" fmla="*/ 492411 w 534823"/>
              <a:gd name="connsiteY74" fmla="*/ 186082 h 1031842"/>
              <a:gd name="connsiteX75" fmla="*/ 513738 w 534823"/>
              <a:gd name="connsiteY75" fmla="*/ 164990 h 1031842"/>
              <a:gd name="connsiteX76" fmla="*/ 534823 w 534823"/>
              <a:gd name="connsiteY76" fmla="*/ 186308 h 1031842"/>
              <a:gd name="connsiteX77" fmla="*/ 513635 w 534823"/>
              <a:gd name="connsiteY77" fmla="*/ 207401 h 1031842"/>
              <a:gd name="connsiteX78" fmla="*/ 492411 w 534823"/>
              <a:gd name="connsiteY78" fmla="*/ 186062 h 1031842"/>
              <a:gd name="connsiteX79" fmla="*/ 492411 w 534823"/>
              <a:gd name="connsiteY79" fmla="*/ 186058 h 1031842"/>
              <a:gd name="connsiteX80" fmla="*/ 492411 w 534823"/>
              <a:gd name="connsiteY80" fmla="*/ 351020 h 1031842"/>
              <a:gd name="connsiteX81" fmla="*/ 513738 w 534823"/>
              <a:gd name="connsiteY81" fmla="*/ 329928 h 1031842"/>
              <a:gd name="connsiteX82" fmla="*/ 534823 w 534823"/>
              <a:gd name="connsiteY82" fmla="*/ 351247 h 1031842"/>
              <a:gd name="connsiteX83" fmla="*/ 513635 w 534823"/>
              <a:gd name="connsiteY83" fmla="*/ 372339 h 1031842"/>
              <a:gd name="connsiteX84" fmla="*/ 492411 w 534823"/>
              <a:gd name="connsiteY84" fmla="*/ 351007 h 1031842"/>
              <a:gd name="connsiteX85" fmla="*/ 492411 w 534823"/>
              <a:gd name="connsiteY85" fmla="*/ 350996 h 1031842"/>
              <a:gd name="connsiteX86" fmla="*/ 492411 w 534823"/>
              <a:gd name="connsiteY86" fmla="*/ 515564 h 1031842"/>
              <a:gd name="connsiteX87" fmla="*/ 513635 w 534823"/>
              <a:gd name="connsiteY87" fmla="*/ 494383 h 1031842"/>
              <a:gd name="connsiteX88" fmla="*/ 534823 w 534823"/>
              <a:gd name="connsiteY88" fmla="*/ 515616 h 1031842"/>
              <a:gd name="connsiteX89" fmla="*/ 534823 w 534823"/>
              <a:gd name="connsiteY89" fmla="*/ 516116 h 1031842"/>
              <a:gd name="connsiteX90" fmla="*/ 513600 w 534823"/>
              <a:gd name="connsiteY90" fmla="*/ 537298 h 1031842"/>
              <a:gd name="connsiteX91" fmla="*/ 492411 w 534823"/>
              <a:gd name="connsiteY91" fmla="*/ 516065 h 1031842"/>
              <a:gd name="connsiteX92" fmla="*/ 492411 w 534823"/>
              <a:gd name="connsiteY92" fmla="*/ 515537 h 1031842"/>
              <a:gd name="connsiteX93" fmla="*/ 0 w 534823"/>
              <a:gd name="connsiteY93" fmla="*/ 680647 h 1031842"/>
              <a:gd name="connsiteX94" fmla="*/ 21326 w 534823"/>
              <a:gd name="connsiteY94" fmla="*/ 659554 h 1031842"/>
              <a:gd name="connsiteX95" fmla="*/ 42411 w 534823"/>
              <a:gd name="connsiteY95" fmla="*/ 680873 h 1031842"/>
              <a:gd name="connsiteX96" fmla="*/ 21223 w 534823"/>
              <a:gd name="connsiteY96" fmla="*/ 701966 h 1031842"/>
              <a:gd name="connsiteX97" fmla="*/ 0 w 534823"/>
              <a:gd name="connsiteY97" fmla="*/ 680633 h 1031842"/>
              <a:gd name="connsiteX98" fmla="*/ 0 w 534823"/>
              <a:gd name="connsiteY98" fmla="*/ 680623 h 1031842"/>
              <a:gd name="connsiteX99" fmla="*/ 0 w 534823"/>
              <a:gd name="connsiteY99" fmla="*/ 845589 h 1031842"/>
              <a:gd name="connsiteX100" fmla="*/ 21326 w 534823"/>
              <a:gd name="connsiteY100" fmla="*/ 824492 h 1031842"/>
              <a:gd name="connsiteX101" fmla="*/ 42411 w 534823"/>
              <a:gd name="connsiteY101" fmla="*/ 845808 h 1031842"/>
              <a:gd name="connsiteX102" fmla="*/ 21223 w 534823"/>
              <a:gd name="connsiteY102" fmla="*/ 866904 h 1031842"/>
              <a:gd name="connsiteX103" fmla="*/ 0 w 534823"/>
              <a:gd name="connsiteY103" fmla="*/ 845564 h 1031842"/>
              <a:gd name="connsiteX104" fmla="*/ 0 w 534823"/>
              <a:gd name="connsiteY104" fmla="*/ 1010527 h 1031842"/>
              <a:gd name="connsiteX105" fmla="*/ 21326 w 534823"/>
              <a:gd name="connsiteY105" fmla="*/ 989431 h 1031842"/>
              <a:gd name="connsiteX106" fmla="*/ 42411 w 534823"/>
              <a:gd name="connsiteY106" fmla="*/ 1010746 h 1031842"/>
              <a:gd name="connsiteX107" fmla="*/ 21223 w 534823"/>
              <a:gd name="connsiteY107" fmla="*/ 1031842 h 1031842"/>
              <a:gd name="connsiteX108" fmla="*/ 0 w 534823"/>
              <a:gd name="connsiteY108" fmla="*/ 1010516 h 1031842"/>
              <a:gd name="connsiteX109" fmla="*/ 164125 w 534823"/>
              <a:gd name="connsiteY109" fmla="*/ 680647 h 1031842"/>
              <a:gd name="connsiteX110" fmla="*/ 185452 w 534823"/>
              <a:gd name="connsiteY110" fmla="*/ 659520 h 1031842"/>
              <a:gd name="connsiteX111" fmla="*/ 206572 w 534823"/>
              <a:gd name="connsiteY111" fmla="*/ 680839 h 1031842"/>
              <a:gd name="connsiteX112" fmla="*/ 185349 w 534823"/>
              <a:gd name="connsiteY112" fmla="*/ 701966 h 1031842"/>
              <a:gd name="connsiteX113" fmla="*/ 164125 w 534823"/>
              <a:gd name="connsiteY113" fmla="*/ 680623 h 1031842"/>
              <a:gd name="connsiteX114" fmla="*/ 164125 w 534823"/>
              <a:gd name="connsiteY114" fmla="*/ 845589 h 1031842"/>
              <a:gd name="connsiteX115" fmla="*/ 185452 w 534823"/>
              <a:gd name="connsiteY115" fmla="*/ 824458 h 1031842"/>
              <a:gd name="connsiteX116" fmla="*/ 206572 w 534823"/>
              <a:gd name="connsiteY116" fmla="*/ 845774 h 1031842"/>
              <a:gd name="connsiteX117" fmla="*/ 185349 w 534823"/>
              <a:gd name="connsiteY117" fmla="*/ 866904 h 1031842"/>
              <a:gd name="connsiteX118" fmla="*/ 164125 w 534823"/>
              <a:gd name="connsiteY118" fmla="*/ 845564 h 1031842"/>
              <a:gd name="connsiteX119" fmla="*/ 164125 w 534823"/>
              <a:gd name="connsiteY119" fmla="*/ 1010527 h 1031842"/>
              <a:gd name="connsiteX120" fmla="*/ 185452 w 534823"/>
              <a:gd name="connsiteY120" fmla="*/ 989397 h 1031842"/>
              <a:gd name="connsiteX121" fmla="*/ 206572 w 534823"/>
              <a:gd name="connsiteY121" fmla="*/ 1010712 h 1031842"/>
              <a:gd name="connsiteX122" fmla="*/ 185349 w 534823"/>
              <a:gd name="connsiteY122" fmla="*/ 1031842 h 1031842"/>
              <a:gd name="connsiteX123" fmla="*/ 164125 w 534823"/>
              <a:gd name="connsiteY123" fmla="*/ 1010516 h 1031842"/>
              <a:gd name="connsiteX124" fmla="*/ 328286 w 534823"/>
              <a:gd name="connsiteY124" fmla="*/ 680647 h 1031842"/>
              <a:gd name="connsiteX125" fmla="*/ 349611 w 534823"/>
              <a:gd name="connsiteY125" fmla="*/ 659554 h 1031842"/>
              <a:gd name="connsiteX126" fmla="*/ 370697 w 534823"/>
              <a:gd name="connsiteY126" fmla="*/ 680873 h 1031842"/>
              <a:gd name="connsiteX127" fmla="*/ 349474 w 534823"/>
              <a:gd name="connsiteY127" fmla="*/ 701966 h 1031842"/>
              <a:gd name="connsiteX128" fmla="*/ 328286 w 534823"/>
              <a:gd name="connsiteY128" fmla="*/ 680640 h 1031842"/>
              <a:gd name="connsiteX129" fmla="*/ 328286 w 534823"/>
              <a:gd name="connsiteY129" fmla="*/ 680623 h 1031842"/>
              <a:gd name="connsiteX130" fmla="*/ 328286 w 534823"/>
              <a:gd name="connsiteY130" fmla="*/ 845589 h 1031842"/>
              <a:gd name="connsiteX131" fmla="*/ 349611 w 534823"/>
              <a:gd name="connsiteY131" fmla="*/ 824492 h 1031842"/>
              <a:gd name="connsiteX132" fmla="*/ 370697 w 534823"/>
              <a:gd name="connsiteY132" fmla="*/ 845808 h 1031842"/>
              <a:gd name="connsiteX133" fmla="*/ 349474 w 534823"/>
              <a:gd name="connsiteY133" fmla="*/ 866904 h 1031842"/>
              <a:gd name="connsiteX134" fmla="*/ 328286 w 534823"/>
              <a:gd name="connsiteY134" fmla="*/ 845564 h 1031842"/>
              <a:gd name="connsiteX135" fmla="*/ 328286 w 534823"/>
              <a:gd name="connsiteY135" fmla="*/ 1010527 h 1031842"/>
              <a:gd name="connsiteX136" fmla="*/ 349611 w 534823"/>
              <a:gd name="connsiteY136" fmla="*/ 989431 h 1031842"/>
              <a:gd name="connsiteX137" fmla="*/ 370697 w 534823"/>
              <a:gd name="connsiteY137" fmla="*/ 1010746 h 1031842"/>
              <a:gd name="connsiteX138" fmla="*/ 349474 w 534823"/>
              <a:gd name="connsiteY138" fmla="*/ 1031842 h 1031842"/>
              <a:gd name="connsiteX139" fmla="*/ 328286 w 534823"/>
              <a:gd name="connsiteY139" fmla="*/ 1010516 h 1031842"/>
              <a:gd name="connsiteX140" fmla="*/ 328286 w 534823"/>
              <a:gd name="connsiteY140" fmla="*/ 1010516 h 1031842"/>
              <a:gd name="connsiteX141" fmla="*/ 492411 w 534823"/>
              <a:gd name="connsiteY141" fmla="*/ 680647 h 1031842"/>
              <a:gd name="connsiteX142" fmla="*/ 513738 w 534823"/>
              <a:gd name="connsiteY142" fmla="*/ 659554 h 1031842"/>
              <a:gd name="connsiteX143" fmla="*/ 534823 w 534823"/>
              <a:gd name="connsiteY143" fmla="*/ 680873 h 1031842"/>
              <a:gd name="connsiteX144" fmla="*/ 513635 w 534823"/>
              <a:gd name="connsiteY144" fmla="*/ 701966 h 1031842"/>
              <a:gd name="connsiteX145" fmla="*/ 492411 w 534823"/>
              <a:gd name="connsiteY145" fmla="*/ 680633 h 1031842"/>
              <a:gd name="connsiteX146" fmla="*/ 492411 w 534823"/>
              <a:gd name="connsiteY146" fmla="*/ 680623 h 1031842"/>
              <a:gd name="connsiteX147" fmla="*/ 492411 w 534823"/>
              <a:gd name="connsiteY147" fmla="*/ 845589 h 1031842"/>
              <a:gd name="connsiteX148" fmla="*/ 513738 w 534823"/>
              <a:gd name="connsiteY148" fmla="*/ 824492 h 1031842"/>
              <a:gd name="connsiteX149" fmla="*/ 534823 w 534823"/>
              <a:gd name="connsiteY149" fmla="*/ 845808 h 1031842"/>
              <a:gd name="connsiteX150" fmla="*/ 513635 w 534823"/>
              <a:gd name="connsiteY150" fmla="*/ 866904 h 1031842"/>
              <a:gd name="connsiteX151" fmla="*/ 492411 w 534823"/>
              <a:gd name="connsiteY151" fmla="*/ 845564 h 1031842"/>
              <a:gd name="connsiteX152" fmla="*/ 492411 w 534823"/>
              <a:gd name="connsiteY152" fmla="*/ 1010527 h 1031842"/>
              <a:gd name="connsiteX153" fmla="*/ 513738 w 534823"/>
              <a:gd name="connsiteY153" fmla="*/ 989431 h 1031842"/>
              <a:gd name="connsiteX154" fmla="*/ 534823 w 534823"/>
              <a:gd name="connsiteY154" fmla="*/ 1010746 h 1031842"/>
              <a:gd name="connsiteX155" fmla="*/ 513635 w 534823"/>
              <a:gd name="connsiteY155" fmla="*/ 1031842 h 1031842"/>
              <a:gd name="connsiteX156" fmla="*/ 492411 w 534823"/>
              <a:gd name="connsiteY156" fmla="*/ 1010516 h 1031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534823" h="1031842">
                <a:moveTo>
                  <a:pt x="0" y="21120"/>
                </a:moveTo>
                <a:cubicBezTo>
                  <a:pt x="69" y="9409"/>
                  <a:pt x="9600" y="-35"/>
                  <a:pt x="21326" y="28"/>
                </a:cubicBezTo>
                <a:cubicBezTo>
                  <a:pt x="33017" y="90"/>
                  <a:pt x="42480" y="9635"/>
                  <a:pt x="42411" y="21346"/>
                </a:cubicBezTo>
                <a:cubicBezTo>
                  <a:pt x="42343" y="33007"/>
                  <a:pt x="32880" y="42428"/>
                  <a:pt x="21223" y="42439"/>
                </a:cubicBezTo>
                <a:cubicBezTo>
                  <a:pt x="9463" y="42408"/>
                  <a:pt x="-34" y="32866"/>
                  <a:pt x="0" y="21120"/>
                </a:cubicBezTo>
                <a:close/>
                <a:moveTo>
                  <a:pt x="0" y="186058"/>
                </a:moveTo>
                <a:cubicBezTo>
                  <a:pt x="69" y="174346"/>
                  <a:pt x="9600" y="164904"/>
                  <a:pt x="21326" y="164966"/>
                </a:cubicBezTo>
                <a:cubicBezTo>
                  <a:pt x="33017" y="165027"/>
                  <a:pt x="42480" y="174572"/>
                  <a:pt x="42411" y="186284"/>
                </a:cubicBezTo>
                <a:cubicBezTo>
                  <a:pt x="42343" y="197945"/>
                  <a:pt x="32880" y="207367"/>
                  <a:pt x="21223" y="207377"/>
                </a:cubicBezTo>
                <a:cubicBezTo>
                  <a:pt x="9463" y="207346"/>
                  <a:pt x="-34" y="197804"/>
                  <a:pt x="0" y="186058"/>
                </a:cubicBezTo>
                <a:close/>
                <a:moveTo>
                  <a:pt x="0" y="350996"/>
                </a:moveTo>
                <a:cubicBezTo>
                  <a:pt x="69" y="339284"/>
                  <a:pt x="9600" y="329842"/>
                  <a:pt x="21326" y="329904"/>
                </a:cubicBezTo>
                <a:cubicBezTo>
                  <a:pt x="33017" y="329966"/>
                  <a:pt x="42480" y="339511"/>
                  <a:pt x="42411" y="351223"/>
                </a:cubicBezTo>
                <a:cubicBezTo>
                  <a:pt x="42343" y="362883"/>
                  <a:pt x="32880" y="372305"/>
                  <a:pt x="21223" y="372315"/>
                </a:cubicBezTo>
                <a:cubicBezTo>
                  <a:pt x="9463" y="372284"/>
                  <a:pt x="-34" y="362743"/>
                  <a:pt x="0" y="350996"/>
                </a:cubicBezTo>
                <a:close/>
                <a:moveTo>
                  <a:pt x="0" y="515527"/>
                </a:moveTo>
                <a:cubicBezTo>
                  <a:pt x="34" y="503815"/>
                  <a:pt x="9532" y="494338"/>
                  <a:pt x="21257" y="494355"/>
                </a:cubicBezTo>
                <a:cubicBezTo>
                  <a:pt x="32949" y="494376"/>
                  <a:pt x="42445" y="503887"/>
                  <a:pt x="42411" y="515599"/>
                </a:cubicBezTo>
                <a:lnTo>
                  <a:pt x="42411" y="516116"/>
                </a:lnTo>
                <a:cubicBezTo>
                  <a:pt x="42378" y="527829"/>
                  <a:pt x="32880" y="537309"/>
                  <a:pt x="21188" y="537291"/>
                </a:cubicBezTo>
                <a:cubicBezTo>
                  <a:pt x="9463" y="537271"/>
                  <a:pt x="-34" y="527763"/>
                  <a:pt x="0" y="516051"/>
                </a:cubicBezTo>
                <a:lnTo>
                  <a:pt x="0" y="515520"/>
                </a:lnTo>
                <a:close/>
                <a:moveTo>
                  <a:pt x="164125" y="21127"/>
                </a:moveTo>
                <a:cubicBezTo>
                  <a:pt x="164194" y="9406"/>
                  <a:pt x="173726" y="-53"/>
                  <a:pt x="185452" y="0"/>
                </a:cubicBezTo>
                <a:cubicBezTo>
                  <a:pt x="197177" y="53"/>
                  <a:pt x="206640" y="9598"/>
                  <a:pt x="206572" y="21319"/>
                </a:cubicBezTo>
                <a:cubicBezTo>
                  <a:pt x="206503" y="33003"/>
                  <a:pt x="197040" y="42446"/>
                  <a:pt x="185349" y="42446"/>
                </a:cubicBezTo>
                <a:cubicBezTo>
                  <a:pt x="173588" y="42401"/>
                  <a:pt x="164125" y="32863"/>
                  <a:pt x="164125" y="21120"/>
                </a:cubicBezTo>
                <a:close/>
                <a:moveTo>
                  <a:pt x="164125" y="186065"/>
                </a:moveTo>
                <a:cubicBezTo>
                  <a:pt x="164194" y="174343"/>
                  <a:pt x="173726" y="164887"/>
                  <a:pt x="185452" y="164938"/>
                </a:cubicBezTo>
                <a:cubicBezTo>
                  <a:pt x="197177" y="164993"/>
                  <a:pt x="206640" y="174535"/>
                  <a:pt x="206572" y="186257"/>
                </a:cubicBezTo>
                <a:cubicBezTo>
                  <a:pt x="206503" y="197942"/>
                  <a:pt x="197040" y="207384"/>
                  <a:pt x="185349" y="207384"/>
                </a:cubicBezTo>
                <a:cubicBezTo>
                  <a:pt x="173623" y="207339"/>
                  <a:pt x="164125" y="197801"/>
                  <a:pt x="164125" y="186058"/>
                </a:cubicBezTo>
                <a:close/>
                <a:moveTo>
                  <a:pt x="164125" y="351003"/>
                </a:moveTo>
                <a:cubicBezTo>
                  <a:pt x="164194" y="339281"/>
                  <a:pt x="173726" y="329825"/>
                  <a:pt x="185452" y="329876"/>
                </a:cubicBezTo>
                <a:cubicBezTo>
                  <a:pt x="197177" y="329931"/>
                  <a:pt x="206640" y="339473"/>
                  <a:pt x="206572" y="351195"/>
                </a:cubicBezTo>
                <a:cubicBezTo>
                  <a:pt x="206503" y="362880"/>
                  <a:pt x="197040" y="372322"/>
                  <a:pt x="185349" y="372322"/>
                </a:cubicBezTo>
                <a:cubicBezTo>
                  <a:pt x="173588" y="372278"/>
                  <a:pt x="164125" y="362739"/>
                  <a:pt x="164125" y="350996"/>
                </a:cubicBezTo>
                <a:close/>
                <a:moveTo>
                  <a:pt x="164125" y="515547"/>
                </a:moveTo>
                <a:cubicBezTo>
                  <a:pt x="164160" y="503825"/>
                  <a:pt x="173657" y="494345"/>
                  <a:pt x="185383" y="494369"/>
                </a:cubicBezTo>
                <a:cubicBezTo>
                  <a:pt x="197109" y="494390"/>
                  <a:pt x="206606" y="503911"/>
                  <a:pt x="206572" y="515633"/>
                </a:cubicBezTo>
                <a:lnTo>
                  <a:pt x="206572" y="516065"/>
                </a:lnTo>
                <a:cubicBezTo>
                  <a:pt x="206572" y="527787"/>
                  <a:pt x="197074" y="537288"/>
                  <a:pt x="185349" y="537288"/>
                </a:cubicBezTo>
                <a:cubicBezTo>
                  <a:pt x="173623" y="537288"/>
                  <a:pt x="164125" y="527787"/>
                  <a:pt x="164125" y="516065"/>
                </a:cubicBezTo>
                <a:lnTo>
                  <a:pt x="164125" y="515537"/>
                </a:lnTo>
                <a:close/>
                <a:moveTo>
                  <a:pt x="328286" y="21127"/>
                </a:moveTo>
                <a:cubicBezTo>
                  <a:pt x="328354" y="9415"/>
                  <a:pt x="337886" y="-28"/>
                  <a:pt x="349611" y="35"/>
                </a:cubicBezTo>
                <a:cubicBezTo>
                  <a:pt x="361303" y="97"/>
                  <a:pt x="370765" y="9642"/>
                  <a:pt x="370697" y="21353"/>
                </a:cubicBezTo>
                <a:cubicBezTo>
                  <a:pt x="370629" y="33027"/>
                  <a:pt x="361132" y="42456"/>
                  <a:pt x="349474" y="42446"/>
                </a:cubicBezTo>
                <a:cubicBezTo>
                  <a:pt x="337749" y="42408"/>
                  <a:pt x="328252" y="32859"/>
                  <a:pt x="328286" y="21120"/>
                </a:cubicBezTo>
                <a:cubicBezTo>
                  <a:pt x="328286" y="21120"/>
                  <a:pt x="328286" y="21120"/>
                  <a:pt x="328286" y="21120"/>
                </a:cubicBezTo>
                <a:close/>
                <a:moveTo>
                  <a:pt x="328286" y="186065"/>
                </a:moveTo>
                <a:cubicBezTo>
                  <a:pt x="328354" y="174353"/>
                  <a:pt x="337886" y="164911"/>
                  <a:pt x="349611" y="164972"/>
                </a:cubicBezTo>
                <a:cubicBezTo>
                  <a:pt x="361303" y="165034"/>
                  <a:pt x="370765" y="174579"/>
                  <a:pt x="370697" y="186291"/>
                </a:cubicBezTo>
                <a:cubicBezTo>
                  <a:pt x="370629" y="197966"/>
                  <a:pt x="361132" y="207394"/>
                  <a:pt x="349474" y="207384"/>
                </a:cubicBezTo>
                <a:cubicBezTo>
                  <a:pt x="337749" y="207336"/>
                  <a:pt x="328252" y="197794"/>
                  <a:pt x="328286" y="186058"/>
                </a:cubicBezTo>
                <a:close/>
                <a:moveTo>
                  <a:pt x="328286" y="351003"/>
                </a:moveTo>
                <a:cubicBezTo>
                  <a:pt x="328354" y="339291"/>
                  <a:pt x="337886" y="329849"/>
                  <a:pt x="349611" y="329911"/>
                </a:cubicBezTo>
                <a:cubicBezTo>
                  <a:pt x="361303" y="329972"/>
                  <a:pt x="370765" y="339518"/>
                  <a:pt x="370697" y="351230"/>
                </a:cubicBezTo>
                <a:cubicBezTo>
                  <a:pt x="370629" y="362904"/>
                  <a:pt x="361132" y="372332"/>
                  <a:pt x="349474" y="372322"/>
                </a:cubicBezTo>
                <a:cubicBezTo>
                  <a:pt x="337749" y="372284"/>
                  <a:pt x="328252" y="362736"/>
                  <a:pt x="328286" y="350996"/>
                </a:cubicBezTo>
                <a:cubicBezTo>
                  <a:pt x="328286" y="350996"/>
                  <a:pt x="328286" y="350996"/>
                  <a:pt x="328286" y="350996"/>
                </a:cubicBezTo>
                <a:close/>
                <a:moveTo>
                  <a:pt x="328286" y="515575"/>
                </a:moveTo>
                <a:cubicBezTo>
                  <a:pt x="328286" y="503863"/>
                  <a:pt x="337817" y="494379"/>
                  <a:pt x="349508" y="494393"/>
                </a:cubicBezTo>
                <a:cubicBezTo>
                  <a:pt x="361235" y="494407"/>
                  <a:pt x="370697" y="503911"/>
                  <a:pt x="370697" y="515623"/>
                </a:cubicBezTo>
                <a:lnTo>
                  <a:pt x="370697" y="516116"/>
                </a:lnTo>
                <a:cubicBezTo>
                  <a:pt x="370663" y="527829"/>
                  <a:pt x="361166" y="537305"/>
                  <a:pt x="349440" y="537288"/>
                </a:cubicBezTo>
                <a:cubicBezTo>
                  <a:pt x="337749" y="537267"/>
                  <a:pt x="328252" y="527756"/>
                  <a:pt x="328286" y="516044"/>
                </a:cubicBezTo>
                <a:lnTo>
                  <a:pt x="328286" y="515558"/>
                </a:lnTo>
                <a:close/>
                <a:moveTo>
                  <a:pt x="492411" y="21144"/>
                </a:moveTo>
                <a:cubicBezTo>
                  <a:pt x="492480" y="9433"/>
                  <a:pt x="502011" y="-11"/>
                  <a:pt x="513738" y="52"/>
                </a:cubicBezTo>
                <a:cubicBezTo>
                  <a:pt x="525429" y="114"/>
                  <a:pt x="534892" y="9659"/>
                  <a:pt x="534823" y="21370"/>
                </a:cubicBezTo>
                <a:cubicBezTo>
                  <a:pt x="534754" y="33031"/>
                  <a:pt x="525291" y="42452"/>
                  <a:pt x="513635" y="42463"/>
                </a:cubicBezTo>
                <a:cubicBezTo>
                  <a:pt x="501874" y="42432"/>
                  <a:pt x="492378" y="32876"/>
                  <a:pt x="492411" y="21123"/>
                </a:cubicBezTo>
                <a:cubicBezTo>
                  <a:pt x="492411" y="21122"/>
                  <a:pt x="492411" y="21121"/>
                  <a:pt x="492411" y="21120"/>
                </a:cubicBezTo>
                <a:close/>
                <a:moveTo>
                  <a:pt x="492411" y="186082"/>
                </a:moveTo>
                <a:cubicBezTo>
                  <a:pt x="492480" y="174370"/>
                  <a:pt x="502011" y="164928"/>
                  <a:pt x="513738" y="164990"/>
                </a:cubicBezTo>
                <a:cubicBezTo>
                  <a:pt x="525429" y="165051"/>
                  <a:pt x="534892" y="174596"/>
                  <a:pt x="534823" y="186308"/>
                </a:cubicBezTo>
                <a:cubicBezTo>
                  <a:pt x="534754" y="197969"/>
                  <a:pt x="525291" y="207391"/>
                  <a:pt x="513635" y="207401"/>
                </a:cubicBezTo>
                <a:cubicBezTo>
                  <a:pt x="501874" y="207370"/>
                  <a:pt x="492378" y="197815"/>
                  <a:pt x="492411" y="186062"/>
                </a:cubicBezTo>
                <a:cubicBezTo>
                  <a:pt x="492411" y="186062"/>
                  <a:pt x="492411" y="186058"/>
                  <a:pt x="492411" y="186058"/>
                </a:cubicBezTo>
                <a:close/>
                <a:moveTo>
                  <a:pt x="492411" y="351020"/>
                </a:moveTo>
                <a:cubicBezTo>
                  <a:pt x="492480" y="339308"/>
                  <a:pt x="502011" y="329866"/>
                  <a:pt x="513738" y="329928"/>
                </a:cubicBezTo>
                <a:cubicBezTo>
                  <a:pt x="525429" y="329990"/>
                  <a:pt x="534892" y="339535"/>
                  <a:pt x="534823" y="351247"/>
                </a:cubicBezTo>
                <a:cubicBezTo>
                  <a:pt x="534754" y="362907"/>
                  <a:pt x="525291" y="372329"/>
                  <a:pt x="513635" y="372339"/>
                </a:cubicBezTo>
                <a:cubicBezTo>
                  <a:pt x="501874" y="372308"/>
                  <a:pt x="492378" y="362760"/>
                  <a:pt x="492411" y="351007"/>
                </a:cubicBezTo>
                <a:cubicBezTo>
                  <a:pt x="492411" y="351003"/>
                  <a:pt x="492411" y="351000"/>
                  <a:pt x="492411" y="350996"/>
                </a:cubicBezTo>
                <a:close/>
                <a:moveTo>
                  <a:pt x="492411" y="515564"/>
                </a:moveTo>
                <a:cubicBezTo>
                  <a:pt x="492411" y="503852"/>
                  <a:pt x="501943" y="494369"/>
                  <a:pt x="513635" y="494383"/>
                </a:cubicBezTo>
                <a:cubicBezTo>
                  <a:pt x="525360" y="494400"/>
                  <a:pt x="534823" y="503904"/>
                  <a:pt x="534823" y="515616"/>
                </a:cubicBezTo>
                <a:lnTo>
                  <a:pt x="534823" y="516116"/>
                </a:lnTo>
                <a:cubicBezTo>
                  <a:pt x="534823" y="527829"/>
                  <a:pt x="525291" y="537312"/>
                  <a:pt x="513600" y="537298"/>
                </a:cubicBezTo>
                <a:cubicBezTo>
                  <a:pt x="501874" y="537281"/>
                  <a:pt x="492411" y="527777"/>
                  <a:pt x="492411" y="516065"/>
                </a:cubicBezTo>
                <a:lnTo>
                  <a:pt x="492411" y="515537"/>
                </a:lnTo>
                <a:close/>
                <a:moveTo>
                  <a:pt x="0" y="680647"/>
                </a:moveTo>
                <a:cubicBezTo>
                  <a:pt x="69" y="668935"/>
                  <a:pt x="9600" y="659492"/>
                  <a:pt x="21326" y="659554"/>
                </a:cubicBezTo>
                <a:cubicBezTo>
                  <a:pt x="33017" y="659616"/>
                  <a:pt x="42480" y="669161"/>
                  <a:pt x="42411" y="680873"/>
                </a:cubicBezTo>
                <a:cubicBezTo>
                  <a:pt x="42343" y="692534"/>
                  <a:pt x="32880" y="701955"/>
                  <a:pt x="21223" y="701966"/>
                </a:cubicBezTo>
                <a:cubicBezTo>
                  <a:pt x="9463" y="701935"/>
                  <a:pt x="-34" y="692386"/>
                  <a:pt x="0" y="680633"/>
                </a:cubicBezTo>
                <a:cubicBezTo>
                  <a:pt x="0" y="680630"/>
                  <a:pt x="0" y="680626"/>
                  <a:pt x="0" y="680623"/>
                </a:cubicBezTo>
                <a:close/>
                <a:moveTo>
                  <a:pt x="0" y="845589"/>
                </a:moveTo>
                <a:cubicBezTo>
                  <a:pt x="69" y="833876"/>
                  <a:pt x="9600" y="824431"/>
                  <a:pt x="21326" y="824492"/>
                </a:cubicBezTo>
                <a:cubicBezTo>
                  <a:pt x="33017" y="824554"/>
                  <a:pt x="42480" y="834096"/>
                  <a:pt x="42411" y="845808"/>
                </a:cubicBezTo>
                <a:cubicBezTo>
                  <a:pt x="42343" y="857469"/>
                  <a:pt x="32880" y="866894"/>
                  <a:pt x="21223" y="866904"/>
                </a:cubicBezTo>
                <a:cubicBezTo>
                  <a:pt x="9463" y="866873"/>
                  <a:pt x="-34" y="857318"/>
                  <a:pt x="0" y="845564"/>
                </a:cubicBezTo>
                <a:close/>
                <a:moveTo>
                  <a:pt x="0" y="1010527"/>
                </a:moveTo>
                <a:cubicBezTo>
                  <a:pt x="69" y="998815"/>
                  <a:pt x="9600" y="989369"/>
                  <a:pt x="21326" y="989431"/>
                </a:cubicBezTo>
                <a:cubicBezTo>
                  <a:pt x="33017" y="989492"/>
                  <a:pt x="42480" y="999034"/>
                  <a:pt x="42411" y="1010746"/>
                </a:cubicBezTo>
                <a:cubicBezTo>
                  <a:pt x="42343" y="1022407"/>
                  <a:pt x="32880" y="1031832"/>
                  <a:pt x="21223" y="1031842"/>
                </a:cubicBezTo>
                <a:cubicBezTo>
                  <a:pt x="9463" y="1031811"/>
                  <a:pt x="-34" y="1022266"/>
                  <a:pt x="0" y="1010516"/>
                </a:cubicBezTo>
                <a:close/>
                <a:moveTo>
                  <a:pt x="164125" y="680647"/>
                </a:moveTo>
                <a:cubicBezTo>
                  <a:pt x="164194" y="668925"/>
                  <a:pt x="173726" y="659469"/>
                  <a:pt x="185452" y="659520"/>
                </a:cubicBezTo>
                <a:cubicBezTo>
                  <a:pt x="197177" y="659575"/>
                  <a:pt x="206640" y="669117"/>
                  <a:pt x="206572" y="680839"/>
                </a:cubicBezTo>
                <a:cubicBezTo>
                  <a:pt x="206503" y="692523"/>
                  <a:pt x="197040" y="701966"/>
                  <a:pt x="185349" y="701966"/>
                </a:cubicBezTo>
                <a:cubicBezTo>
                  <a:pt x="173588" y="701921"/>
                  <a:pt x="164092" y="692372"/>
                  <a:pt x="164125" y="680623"/>
                </a:cubicBezTo>
                <a:close/>
                <a:moveTo>
                  <a:pt x="164125" y="845589"/>
                </a:moveTo>
                <a:cubicBezTo>
                  <a:pt x="164160" y="833866"/>
                  <a:pt x="173726" y="824407"/>
                  <a:pt x="185452" y="824458"/>
                </a:cubicBezTo>
                <a:cubicBezTo>
                  <a:pt x="197177" y="824510"/>
                  <a:pt x="206606" y="834051"/>
                  <a:pt x="206572" y="845774"/>
                </a:cubicBezTo>
                <a:cubicBezTo>
                  <a:pt x="206503" y="857458"/>
                  <a:pt x="197040" y="866904"/>
                  <a:pt x="185349" y="866904"/>
                </a:cubicBezTo>
                <a:cubicBezTo>
                  <a:pt x="173588" y="866859"/>
                  <a:pt x="164092" y="857311"/>
                  <a:pt x="164125" y="845564"/>
                </a:cubicBezTo>
                <a:close/>
                <a:moveTo>
                  <a:pt x="164125" y="1010527"/>
                </a:moveTo>
                <a:cubicBezTo>
                  <a:pt x="164160" y="998805"/>
                  <a:pt x="173726" y="989345"/>
                  <a:pt x="185452" y="989397"/>
                </a:cubicBezTo>
                <a:cubicBezTo>
                  <a:pt x="197177" y="989448"/>
                  <a:pt x="206606" y="998990"/>
                  <a:pt x="206572" y="1010712"/>
                </a:cubicBezTo>
                <a:cubicBezTo>
                  <a:pt x="206503" y="1022397"/>
                  <a:pt x="197040" y="1031842"/>
                  <a:pt x="185349" y="1031842"/>
                </a:cubicBezTo>
                <a:cubicBezTo>
                  <a:pt x="173588" y="1031798"/>
                  <a:pt x="164125" y="1022259"/>
                  <a:pt x="164125" y="1010516"/>
                </a:cubicBezTo>
                <a:close/>
                <a:moveTo>
                  <a:pt x="328286" y="680647"/>
                </a:moveTo>
                <a:cubicBezTo>
                  <a:pt x="328354" y="668935"/>
                  <a:pt x="337886" y="659492"/>
                  <a:pt x="349611" y="659554"/>
                </a:cubicBezTo>
                <a:cubicBezTo>
                  <a:pt x="361303" y="659616"/>
                  <a:pt x="370765" y="669161"/>
                  <a:pt x="370697" y="680873"/>
                </a:cubicBezTo>
                <a:cubicBezTo>
                  <a:pt x="370629" y="692547"/>
                  <a:pt x="361132" y="701976"/>
                  <a:pt x="349474" y="701966"/>
                </a:cubicBezTo>
                <a:cubicBezTo>
                  <a:pt x="337749" y="701928"/>
                  <a:pt x="328252" y="692379"/>
                  <a:pt x="328286" y="680640"/>
                </a:cubicBezTo>
                <a:cubicBezTo>
                  <a:pt x="328286" y="680633"/>
                  <a:pt x="328286" y="680630"/>
                  <a:pt x="328286" y="680623"/>
                </a:cubicBezTo>
                <a:close/>
                <a:moveTo>
                  <a:pt x="328286" y="845589"/>
                </a:moveTo>
                <a:cubicBezTo>
                  <a:pt x="328354" y="833876"/>
                  <a:pt x="337886" y="824431"/>
                  <a:pt x="349611" y="824492"/>
                </a:cubicBezTo>
                <a:cubicBezTo>
                  <a:pt x="361303" y="824554"/>
                  <a:pt x="370765" y="834096"/>
                  <a:pt x="370697" y="845808"/>
                </a:cubicBezTo>
                <a:cubicBezTo>
                  <a:pt x="370629" y="857482"/>
                  <a:pt x="361166" y="866914"/>
                  <a:pt x="349474" y="866904"/>
                </a:cubicBezTo>
                <a:cubicBezTo>
                  <a:pt x="337749" y="866856"/>
                  <a:pt x="328252" y="857307"/>
                  <a:pt x="328286" y="845564"/>
                </a:cubicBezTo>
                <a:close/>
                <a:moveTo>
                  <a:pt x="328286" y="1010527"/>
                </a:moveTo>
                <a:cubicBezTo>
                  <a:pt x="328354" y="998815"/>
                  <a:pt x="337886" y="989369"/>
                  <a:pt x="349611" y="989431"/>
                </a:cubicBezTo>
                <a:cubicBezTo>
                  <a:pt x="361303" y="989492"/>
                  <a:pt x="370765" y="999034"/>
                  <a:pt x="370697" y="1010746"/>
                </a:cubicBezTo>
                <a:cubicBezTo>
                  <a:pt x="370629" y="1022421"/>
                  <a:pt x="361166" y="1031853"/>
                  <a:pt x="349474" y="1031842"/>
                </a:cubicBezTo>
                <a:cubicBezTo>
                  <a:pt x="337749" y="1031805"/>
                  <a:pt x="328252" y="1022256"/>
                  <a:pt x="328286" y="1010516"/>
                </a:cubicBezTo>
                <a:cubicBezTo>
                  <a:pt x="328286" y="1010516"/>
                  <a:pt x="328286" y="1010516"/>
                  <a:pt x="328286" y="1010516"/>
                </a:cubicBezTo>
                <a:close/>
                <a:moveTo>
                  <a:pt x="492411" y="680647"/>
                </a:moveTo>
                <a:cubicBezTo>
                  <a:pt x="492480" y="668935"/>
                  <a:pt x="502011" y="659492"/>
                  <a:pt x="513738" y="659554"/>
                </a:cubicBezTo>
                <a:cubicBezTo>
                  <a:pt x="525429" y="659616"/>
                  <a:pt x="534892" y="669161"/>
                  <a:pt x="534823" y="680873"/>
                </a:cubicBezTo>
                <a:cubicBezTo>
                  <a:pt x="534754" y="692534"/>
                  <a:pt x="525291" y="701955"/>
                  <a:pt x="513635" y="701966"/>
                </a:cubicBezTo>
                <a:cubicBezTo>
                  <a:pt x="501874" y="701935"/>
                  <a:pt x="492378" y="692386"/>
                  <a:pt x="492411" y="680633"/>
                </a:cubicBezTo>
                <a:cubicBezTo>
                  <a:pt x="492411" y="680630"/>
                  <a:pt x="492411" y="680626"/>
                  <a:pt x="492411" y="680623"/>
                </a:cubicBezTo>
                <a:close/>
                <a:moveTo>
                  <a:pt x="492411" y="845589"/>
                </a:moveTo>
                <a:cubicBezTo>
                  <a:pt x="492480" y="833876"/>
                  <a:pt x="502011" y="824431"/>
                  <a:pt x="513738" y="824492"/>
                </a:cubicBezTo>
                <a:cubicBezTo>
                  <a:pt x="525429" y="824554"/>
                  <a:pt x="534892" y="834096"/>
                  <a:pt x="534823" y="845808"/>
                </a:cubicBezTo>
                <a:cubicBezTo>
                  <a:pt x="534754" y="857469"/>
                  <a:pt x="525291" y="866894"/>
                  <a:pt x="513635" y="866904"/>
                </a:cubicBezTo>
                <a:cubicBezTo>
                  <a:pt x="501874" y="866873"/>
                  <a:pt x="492378" y="857318"/>
                  <a:pt x="492411" y="845564"/>
                </a:cubicBezTo>
                <a:close/>
                <a:moveTo>
                  <a:pt x="492411" y="1010527"/>
                </a:moveTo>
                <a:cubicBezTo>
                  <a:pt x="492480" y="998815"/>
                  <a:pt x="502011" y="989369"/>
                  <a:pt x="513738" y="989431"/>
                </a:cubicBezTo>
                <a:cubicBezTo>
                  <a:pt x="525429" y="989492"/>
                  <a:pt x="534892" y="999034"/>
                  <a:pt x="534823" y="1010746"/>
                </a:cubicBezTo>
                <a:cubicBezTo>
                  <a:pt x="534754" y="1022407"/>
                  <a:pt x="525291" y="1031832"/>
                  <a:pt x="513635" y="1031842"/>
                </a:cubicBezTo>
                <a:cubicBezTo>
                  <a:pt x="501874" y="1031811"/>
                  <a:pt x="492378" y="1022266"/>
                  <a:pt x="492411" y="1010516"/>
                </a:cubicBezTo>
                <a:close/>
              </a:path>
            </a:pathLst>
          </a:custGeom>
          <a:solidFill>
            <a:srgbClr val="FFFFFF"/>
          </a:solidFill>
          <a:ln w="342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23" name="任意多边形: 形状 22"/>
          <p:cNvSpPr/>
          <p:nvPr/>
        </p:nvSpPr>
        <p:spPr>
          <a:xfrm flipH="1">
            <a:off x="11450786" y="387263"/>
            <a:ext cx="388806" cy="388782"/>
          </a:xfrm>
          <a:custGeom>
            <a:avLst/>
            <a:gdLst>
              <a:gd name="connsiteX0" fmla="*/ 457063 w 457063"/>
              <a:gd name="connsiteY0" fmla="*/ 151581 h 457035"/>
              <a:gd name="connsiteX1" fmla="*/ 305452 w 457063"/>
              <a:gd name="connsiteY1" fmla="*/ 151581 h 457035"/>
              <a:gd name="connsiteX2" fmla="*/ 305452 w 457063"/>
              <a:gd name="connsiteY2" fmla="*/ 0 h 457035"/>
              <a:gd name="connsiteX3" fmla="*/ 151612 w 457063"/>
              <a:gd name="connsiteY3" fmla="*/ 0 h 457035"/>
              <a:gd name="connsiteX4" fmla="*/ 151612 w 457063"/>
              <a:gd name="connsiteY4" fmla="*/ 151581 h 457035"/>
              <a:gd name="connsiteX5" fmla="*/ 0 w 457063"/>
              <a:gd name="connsiteY5" fmla="*/ 151581 h 457035"/>
              <a:gd name="connsiteX6" fmla="*/ 0 w 457063"/>
              <a:gd name="connsiteY6" fmla="*/ 305451 h 457035"/>
              <a:gd name="connsiteX7" fmla="*/ 151612 w 457063"/>
              <a:gd name="connsiteY7" fmla="*/ 305451 h 457035"/>
              <a:gd name="connsiteX8" fmla="*/ 151612 w 457063"/>
              <a:gd name="connsiteY8" fmla="*/ 457035 h 457035"/>
              <a:gd name="connsiteX9" fmla="*/ 305452 w 457063"/>
              <a:gd name="connsiteY9" fmla="*/ 457035 h 457035"/>
              <a:gd name="connsiteX10" fmla="*/ 305452 w 457063"/>
              <a:gd name="connsiteY10" fmla="*/ 305451 h 457035"/>
              <a:gd name="connsiteX11" fmla="*/ 457063 w 457063"/>
              <a:gd name="connsiteY11" fmla="*/ 305451 h 457035"/>
              <a:gd name="connsiteX12" fmla="*/ 457063 w 457063"/>
              <a:gd name="connsiteY12" fmla="*/ 151581 h 457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063" h="457035">
                <a:moveTo>
                  <a:pt x="457063" y="151581"/>
                </a:moveTo>
                <a:lnTo>
                  <a:pt x="305452" y="151581"/>
                </a:lnTo>
                <a:lnTo>
                  <a:pt x="305452" y="0"/>
                </a:lnTo>
                <a:lnTo>
                  <a:pt x="151612" y="0"/>
                </a:lnTo>
                <a:lnTo>
                  <a:pt x="151612" y="151581"/>
                </a:lnTo>
                <a:lnTo>
                  <a:pt x="0" y="151581"/>
                </a:lnTo>
                <a:lnTo>
                  <a:pt x="0" y="305451"/>
                </a:lnTo>
                <a:lnTo>
                  <a:pt x="151612" y="305451"/>
                </a:lnTo>
                <a:lnTo>
                  <a:pt x="151612" y="457035"/>
                </a:lnTo>
                <a:lnTo>
                  <a:pt x="305452" y="457035"/>
                </a:lnTo>
                <a:lnTo>
                  <a:pt x="305452" y="305451"/>
                </a:lnTo>
                <a:lnTo>
                  <a:pt x="457063" y="305451"/>
                </a:lnTo>
                <a:lnTo>
                  <a:pt x="457063" y="151581"/>
                </a:ln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56" name="矩形: 圆角 55"/>
          <p:cNvSpPr/>
          <p:nvPr/>
        </p:nvSpPr>
        <p:spPr>
          <a:xfrm>
            <a:off x="7641590" y="4530090"/>
            <a:ext cx="4197985" cy="625475"/>
          </a:xfrm>
          <a:prstGeom prst="roundRect">
            <a:avLst>
              <a:gd name="adj" fmla="val 41948"/>
            </a:avLst>
          </a:pr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思源黑体 CN Bold" panose="020B0800000000000000" pitchFamily="34" charset="-122"/>
                <a:ea typeface="思源黑体 CN Bold" panose="020B0800000000000000" pitchFamily="34" charset="-122"/>
                <a:cs typeface="+mn-cs"/>
              </a:rPr>
              <a:t>汇报人：屈丹卉</a:t>
            </a:r>
            <a:r>
              <a:rPr kumimoji="0" lang="en-US" altLang="zh-CN" sz="1400" b="0"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思源黑体 CN Bold" panose="020B0800000000000000" pitchFamily="34" charset="-122"/>
                <a:ea typeface="思源黑体 CN Bold" panose="020B0800000000000000" pitchFamily="34" charset="-122"/>
                <a:cs typeface="+mn-cs"/>
              </a:rPr>
              <a:t>      </a:t>
            </a:r>
            <a:r>
              <a:rPr kumimoji="0" lang="zh-CN" altLang="en-US" sz="1400" b="0"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思源黑体 CN Bold" panose="020B0800000000000000" pitchFamily="34" charset="-122"/>
                <a:ea typeface="思源黑体 CN Bold" panose="020B0800000000000000" pitchFamily="34" charset="-122"/>
                <a:cs typeface="+mn-cs"/>
              </a:rPr>
              <a:t>汇报时间：</a:t>
            </a:r>
            <a:r>
              <a:rPr kumimoji="0" lang="en-US" altLang="zh-CN" sz="1400" b="0"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思源黑体 CN Bold" panose="020B0800000000000000" pitchFamily="34" charset="-122"/>
                <a:ea typeface="思源黑体 CN Bold" panose="020B0800000000000000" pitchFamily="34" charset="-122"/>
                <a:cs typeface="+mn-cs"/>
              </a:rPr>
              <a:t>2023.10.28</a:t>
            </a:r>
            <a:endParaRPr kumimoji="0" lang="en-US" altLang="zh-CN" sz="1400" b="0"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思源黑体 CN Bold" panose="020B0800000000000000" pitchFamily="34" charset="-122"/>
              <a:ea typeface="思源黑体 CN Bold" panose="020B0800000000000000" pitchFamily="34" charset="-122"/>
              <a:cs typeface="+mn-cs"/>
            </a:endParaRPr>
          </a:p>
        </p:txBody>
      </p:sp>
      <p:sp>
        <p:nvSpPr>
          <p:cNvPr id="54" name="矩形 53"/>
          <p:cNvSpPr/>
          <p:nvPr/>
        </p:nvSpPr>
        <p:spPr>
          <a:xfrm>
            <a:off x="6321253" y="1860447"/>
            <a:ext cx="5770880" cy="144526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400" b="0" i="0" u="none" strike="noStrike" kern="1200" cap="none" spc="0" normalizeH="0" baseline="0" noProof="0" dirty="0">
                <a:ln>
                  <a:noFill/>
                </a:ln>
                <a:gradFill>
                  <a:gsLst>
                    <a:gs pos="100000">
                      <a:srgbClr val="720275"/>
                    </a:gs>
                    <a:gs pos="0">
                      <a:srgbClr val="DB4940"/>
                    </a:gs>
                  </a:gsLst>
                  <a:lin ang="2700000" scaled="0"/>
                </a:gradFill>
                <a:effectLst>
                  <a:outerShdw blurRad="254000" dist="127000" dir="2700000" algn="tl" rotWithShape="0">
                    <a:srgbClr val="DB4940">
                      <a:lumMod val="60000"/>
                      <a:lumOff val="40000"/>
                      <a:alpha val="30000"/>
                    </a:srgbClr>
                  </a:outerShdw>
                </a:effectLst>
                <a:uLnTx/>
                <a:uFillTx/>
                <a:latin typeface="思源黑体 CN Bold" panose="020B0800000000000000" pitchFamily="34" charset="-122"/>
                <a:ea typeface="思源黑体 CN Bold" panose="020B0800000000000000" pitchFamily="34" charset="-122"/>
                <a:cs typeface="+mn-cs"/>
              </a:rPr>
              <a:t>基于YOLOv8的无人机图</a:t>
            </a:r>
            <a:endParaRPr kumimoji="0" lang="zh-CN" altLang="en-US" sz="4400" b="0" i="0" u="none" strike="noStrike" kern="1200" cap="none" spc="0" normalizeH="0" baseline="0" noProof="0" dirty="0">
              <a:ln>
                <a:noFill/>
              </a:ln>
              <a:gradFill>
                <a:gsLst>
                  <a:gs pos="100000">
                    <a:srgbClr val="720275"/>
                  </a:gs>
                  <a:gs pos="0">
                    <a:srgbClr val="DB4940"/>
                  </a:gs>
                </a:gsLst>
                <a:lin ang="2700000" scaled="0"/>
              </a:gradFill>
              <a:effectLst>
                <a:outerShdw blurRad="254000" dist="127000" dir="2700000" algn="tl" rotWithShape="0">
                  <a:srgbClr val="DB4940">
                    <a:lumMod val="60000"/>
                    <a:lumOff val="40000"/>
                    <a:alpha val="30000"/>
                  </a:srgbClr>
                </a:outerShdw>
              </a:effectLst>
              <a:uLnTx/>
              <a:uFillTx/>
              <a:latin typeface="思源黑体 CN Bold" panose="020B0800000000000000" pitchFamily="34" charset="-122"/>
              <a:ea typeface="思源黑体 CN Bold" panose="020B0800000000000000"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0" normalizeH="0" baseline="0" noProof="0" dirty="0">
                <a:ln>
                  <a:noFill/>
                </a:ln>
                <a:gradFill>
                  <a:gsLst>
                    <a:gs pos="100000">
                      <a:srgbClr val="720275"/>
                    </a:gs>
                    <a:gs pos="0">
                      <a:srgbClr val="DB4940"/>
                    </a:gs>
                  </a:gsLst>
                  <a:lin ang="2700000" scaled="0"/>
                </a:gradFill>
                <a:effectLst>
                  <a:outerShdw blurRad="254000" dist="127000" dir="2700000" algn="tl" rotWithShape="0">
                    <a:srgbClr val="DB4940">
                      <a:lumMod val="60000"/>
                      <a:lumOff val="40000"/>
                      <a:alpha val="30000"/>
                    </a:srgbClr>
                  </a:outerShdw>
                </a:effectLst>
                <a:uLnTx/>
                <a:uFillTx/>
                <a:latin typeface="思源黑体 CN Bold" panose="020B0800000000000000" pitchFamily="34" charset="-122"/>
                <a:ea typeface="思源黑体 CN Bold" panose="020B0800000000000000" pitchFamily="34" charset="-122"/>
                <a:cs typeface="+mn-cs"/>
              </a:rPr>
              <a:t>  </a:t>
            </a:r>
            <a:r>
              <a:rPr kumimoji="0" lang="zh-CN" altLang="en-US" sz="4400" b="0" i="0" u="none" strike="noStrike" kern="1200" cap="none" spc="0" normalizeH="0" baseline="0" noProof="0" dirty="0">
                <a:ln>
                  <a:noFill/>
                </a:ln>
                <a:gradFill>
                  <a:gsLst>
                    <a:gs pos="100000">
                      <a:srgbClr val="720275"/>
                    </a:gs>
                    <a:gs pos="0">
                      <a:srgbClr val="DB4940"/>
                    </a:gs>
                  </a:gsLst>
                  <a:lin ang="2700000" scaled="0"/>
                </a:gradFill>
                <a:effectLst>
                  <a:outerShdw blurRad="254000" dist="127000" dir="2700000" algn="tl" rotWithShape="0">
                    <a:srgbClr val="DB4940">
                      <a:lumMod val="60000"/>
                      <a:lumOff val="40000"/>
                      <a:alpha val="30000"/>
                    </a:srgbClr>
                  </a:outerShdw>
                </a:effectLst>
                <a:uLnTx/>
                <a:uFillTx/>
                <a:latin typeface="思源黑体 CN Bold" panose="020B0800000000000000" pitchFamily="34" charset="-122"/>
                <a:ea typeface="思源黑体 CN Bold" panose="020B0800000000000000" pitchFamily="34" charset="-122"/>
                <a:cs typeface="+mn-cs"/>
              </a:rPr>
              <a:t>像目标检测算法研究</a:t>
            </a:r>
            <a:endParaRPr kumimoji="0" lang="zh-CN" altLang="en-US" sz="4400" b="0" i="0" u="none" strike="noStrike" kern="1200" cap="none" spc="0" normalizeH="0" baseline="0" noProof="0" dirty="0">
              <a:ln>
                <a:noFill/>
              </a:ln>
              <a:gradFill>
                <a:gsLst>
                  <a:gs pos="100000">
                    <a:srgbClr val="720275"/>
                  </a:gs>
                  <a:gs pos="0">
                    <a:srgbClr val="DB4940"/>
                  </a:gs>
                </a:gsLst>
                <a:lin ang="2700000" scaled="0"/>
              </a:gradFill>
              <a:effectLst>
                <a:outerShdw blurRad="254000" dist="127000" dir="2700000" algn="tl" rotWithShape="0">
                  <a:srgbClr val="DB4940">
                    <a:lumMod val="60000"/>
                    <a:lumOff val="40000"/>
                    <a:alpha val="30000"/>
                  </a:srgbClr>
                </a:outerShdw>
              </a:effectLst>
              <a:uLnTx/>
              <a:uFillTx/>
              <a:latin typeface="思源黑体 CN Bold" panose="020B0800000000000000" pitchFamily="34" charset="-122"/>
              <a:ea typeface="思源黑体 CN Bold" panose="020B0800000000000000" pitchFamily="34" charset="-122"/>
              <a:cs typeface="+mn-cs"/>
            </a:endParaRPr>
          </a:p>
        </p:txBody>
      </p:sp>
      <p:sp>
        <p:nvSpPr>
          <p:cNvPr id="57" name="矩形 56"/>
          <p:cNvSpPr/>
          <p:nvPr/>
        </p:nvSpPr>
        <p:spPr>
          <a:xfrm>
            <a:off x="7573125" y="3855508"/>
            <a:ext cx="4084807" cy="3683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0000">
                    <a:lumMod val="65000"/>
                    <a:lumOff val="35000"/>
                  </a:srgbClr>
                </a:solidFill>
                <a:effectLst/>
                <a:uLnTx/>
                <a:uFillTx/>
                <a:latin typeface="思源黑体 CN Bold" panose="020B0800000000000000" pitchFamily="34" charset="-122"/>
                <a:ea typeface="思源黑体 CN Bold" panose="020B0800000000000000" pitchFamily="34" charset="-122"/>
                <a:cs typeface="+mn-cs"/>
              </a:rPr>
              <a:t>大学生毕业开题</a:t>
            </a:r>
            <a:r>
              <a:rPr lang="zh-CN" altLang="en-US" b="1" noProof="0" dirty="0">
                <a:ln>
                  <a:noFill/>
                </a:ln>
                <a:solidFill>
                  <a:srgbClr val="000000">
                    <a:lumMod val="65000"/>
                    <a:lumOff val="35000"/>
                  </a:srgbClr>
                </a:solidFill>
                <a:effectLst/>
                <a:uLnTx/>
                <a:uFillTx/>
                <a:latin typeface="思源黑体 CN Bold" panose="020B0800000000000000" pitchFamily="34" charset="-122"/>
                <a:ea typeface="思源黑体 CN Bold" panose="020B0800000000000000" pitchFamily="34" charset="-122"/>
                <a:sym typeface="+mn-ea"/>
              </a:rPr>
              <a:t>答辩</a:t>
            </a:r>
            <a:endParaRPr kumimoji="0" lang="zh-CN" altLang="en-US" sz="1800" b="1" i="0" u="none" strike="noStrike" kern="1200" cap="none" spc="0" normalizeH="0" baseline="0" noProof="0" dirty="0">
              <a:ln>
                <a:noFill/>
              </a:ln>
              <a:solidFill>
                <a:srgbClr val="000000">
                  <a:lumMod val="65000"/>
                  <a:lumOff val="35000"/>
                </a:srgbClr>
              </a:solidFill>
              <a:effectLst/>
              <a:uLnTx/>
              <a:uFillTx/>
              <a:latin typeface="思源黑体 CN Bold" panose="020B0800000000000000" pitchFamily="34" charset="-122"/>
              <a:ea typeface="思源黑体 CN Bold" panose="020B0800000000000000" pitchFamily="34" charset="-122"/>
              <a:cs typeface="+mn-cs"/>
            </a:endParaRPr>
          </a:p>
        </p:txBody>
      </p:sp>
      <p:cxnSp>
        <p:nvCxnSpPr>
          <p:cNvPr id="58" name="直接连接符 57"/>
          <p:cNvCxnSpPr/>
          <p:nvPr/>
        </p:nvCxnSpPr>
        <p:spPr>
          <a:xfrm>
            <a:off x="7641400" y="3580693"/>
            <a:ext cx="4198192" cy="0"/>
          </a:xfrm>
          <a:prstGeom prst="line">
            <a:avLst/>
          </a:prstGeom>
          <a:ln w="25400">
            <a:solidFill>
              <a:schemeClr val="tx1">
                <a:lumMod val="65000"/>
                <a:lumOff val="35000"/>
              </a:schemeClr>
            </a:solidFill>
          </a:ln>
          <a:effectLst>
            <a:outerShdw blurRad="254000" dist="127000" dir="2700000" algn="tl" rotWithShape="0">
              <a:schemeClr val="accent3">
                <a:lumMod val="60000"/>
                <a:lumOff val="40000"/>
                <a:alpha val="30000"/>
              </a:schemeClr>
            </a:outerShdw>
          </a:effectLst>
        </p:spPr>
        <p:style>
          <a:lnRef idx="1">
            <a:schemeClr val="accent1"/>
          </a:lnRef>
          <a:fillRef idx="0">
            <a:schemeClr val="accent1"/>
          </a:fillRef>
          <a:effectRef idx="0">
            <a:schemeClr val="accent1"/>
          </a:effectRef>
          <a:fontRef idx="minor">
            <a:schemeClr val="tx1"/>
          </a:fontRef>
        </p:style>
      </p:cxnSp>
      <p:sp>
        <p:nvSpPr>
          <p:cNvPr id="79" name="形状-1"/>
          <p:cNvSpPr/>
          <p:nvPr/>
        </p:nvSpPr>
        <p:spPr>
          <a:xfrm>
            <a:off x="9891053" y="6105024"/>
            <a:ext cx="341292" cy="341291"/>
          </a:xfrm>
          <a:prstGeom prst="ellipse">
            <a:avLst/>
          </a:pr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思源黑体 CN Bold" panose="020B0800000000000000" pitchFamily="34" charset="-122"/>
              <a:ea typeface="思源黑体 CN Bold" panose="020B0800000000000000" pitchFamily="34" charset="-122"/>
              <a:cs typeface="+mn-cs"/>
            </a:endParaRPr>
          </a:p>
        </p:txBody>
      </p:sp>
      <p:sp>
        <p:nvSpPr>
          <p:cNvPr id="81" name="形状-2"/>
          <p:cNvSpPr/>
          <p:nvPr/>
        </p:nvSpPr>
        <p:spPr>
          <a:xfrm>
            <a:off x="10394006" y="6105024"/>
            <a:ext cx="341292" cy="341291"/>
          </a:xfrm>
          <a:prstGeom prst="ellipse">
            <a:avLst/>
          </a:pr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思源黑体 CN Bold" panose="020B0800000000000000" pitchFamily="34" charset="-122"/>
              <a:ea typeface="思源黑体 CN Bold" panose="020B0800000000000000" pitchFamily="34" charset="-122"/>
              <a:cs typeface="+mn-cs"/>
            </a:endParaRPr>
          </a:p>
        </p:txBody>
      </p:sp>
      <p:sp>
        <p:nvSpPr>
          <p:cNvPr id="83" name="形状-3"/>
          <p:cNvSpPr/>
          <p:nvPr/>
        </p:nvSpPr>
        <p:spPr>
          <a:xfrm>
            <a:off x="10896960" y="6105024"/>
            <a:ext cx="341292" cy="341291"/>
          </a:xfrm>
          <a:prstGeom prst="ellipse">
            <a:avLst/>
          </a:pr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思源黑体 CN Bold" panose="020B0800000000000000" pitchFamily="34" charset="-122"/>
              <a:ea typeface="思源黑体 CN Bold" panose="020B0800000000000000" pitchFamily="34" charset="-122"/>
              <a:cs typeface="+mn-cs"/>
            </a:endParaRPr>
          </a:p>
        </p:txBody>
      </p:sp>
      <p:sp>
        <p:nvSpPr>
          <p:cNvPr id="85" name="形状-4"/>
          <p:cNvSpPr/>
          <p:nvPr/>
        </p:nvSpPr>
        <p:spPr>
          <a:xfrm>
            <a:off x="11399912" y="6105024"/>
            <a:ext cx="341292" cy="341291"/>
          </a:xfrm>
          <a:prstGeom prst="ellipse">
            <a:avLst/>
          </a:pr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思源黑体 CN Bold" panose="020B0800000000000000" pitchFamily="34" charset="-122"/>
              <a:ea typeface="思源黑体 CN Bold" panose="020B0800000000000000" pitchFamily="34" charset="-122"/>
              <a:cs typeface="+mn-cs"/>
            </a:endParaRPr>
          </a:p>
        </p:txBody>
      </p:sp>
      <p:sp>
        <p:nvSpPr>
          <p:cNvPr id="89" name="形状-5"/>
          <p:cNvSpPr/>
          <p:nvPr/>
        </p:nvSpPr>
        <p:spPr>
          <a:xfrm>
            <a:off x="9982973" y="6207875"/>
            <a:ext cx="157452" cy="135588"/>
          </a:xfrm>
          <a:custGeom>
            <a:avLst/>
            <a:gdLst>
              <a:gd name="connsiteX0" fmla="*/ 292030 w 457214"/>
              <a:gd name="connsiteY0" fmla="*/ 101570 h 393726"/>
              <a:gd name="connsiteX1" fmla="*/ 292030 w 457214"/>
              <a:gd name="connsiteY1" fmla="*/ 368232 h 393726"/>
              <a:gd name="connsiteX2" fmla="*/ 393643 w 457214"/>
              <a:gd name="connsiteY2" fmla="*/ 368232 h 393726"/>
              <a:gd name="connsiteX3" fmla="*/ 393643 w 457214"/>
              <a:gd name="connsiteY3" fmla="*/ 114284 h 393726"/>
              <a:gd name="connsiteX4" fmla="*/ 380929 w 457214"/>
              <a:gd name="connsiteY4" fmla="*/ 101570 h 393726"/>
              <a:gd name="connsiteX5" fmla="*/ 101581 w 457214"/>
              <a:gd name="connsiteY5" fmla="*/ 88883 h 393726"/>
              <a:gd name="connsiteX6" fmla="*/ 228557 w 457214"/>
              <a:gd name="connsiteY6" fmla="*/ 88883 h 393726"/>
              <a:gd name="connsiteX7" fmla="*/ 228557 w 457214"/>
              <a:gd name="connsiteY7" fmla="*/ 114278 h 393726"/>
              <a:gd name="connsiteX8" fmla="*/ 101581 w 457214"/>
              <a:gd name="connsiteY8" fmla="*/ 114278 h 393726"/>
              <a:gd name="connsiteX9" fmla="*/ 76186 w 457214"/>
              <a:gd name="connsiteY9" fmla="*/ 25381 h 393726"/>
              <a:gd name="connsiteX10" fmla="*/ 63472 w 457214"/>
              <a:gd name="connsiteY10" fmla="*/ 38095 h 393726"/>
              <a:gd name="connsiteX11" fmla="*/ 63472 w 457214"/>
              <a:gd name="connsiteY11" fmla="*/ 368232 h 393726"/>
              <a:gd name="connsiteX12" fmla="*/ 266650 w 457214"/>
              <a:gd name="connsiteY12" fmla="*/ 368232 h 393726"/>
              <a:gd name="connsiteX13" fmla="*/ 266650 w 457214"/>
              <a:gd name="connsiteY13" fmla="*/ 38095 h 393726"/>
              <a:gd name="connsiteX14" fmla="*/ 253937 w 457214"/>
              <a:gd name="connsiteY14" fmla="*/ 25381 h 393726"/>
              <a:gd name="connsiteX15" fmla="*/ 76186 w 457214"/>
              <a:gd name="connsiteY15" fmla="*/ 0 h 393726"/>
              <a:gd name="connsiteX16" fmla="*/ 253937 w 457214"/>
              <a:gd name="connsiteY16" fmla="*/ 0 h 393726"/>
              <a:gd name="connsiteX17" fmla="*/ 292030 w 457214"/>
              <a:gd name="connsiteY17" fmla="*/ 38095 h 393726"/>
              <a:gd name="connsiteX18" fmla="*/ 292030 w 457214"/>
              <a:gd name="connsiteY18" fmla="*/ 76189 h 393726"/>
              <a:gd name="connsiteX19" fmla="*/ 380929 w 457214"/>
              <a:gd name="connsiteY19" fmla="*/ 76189 h 393726"/>
              <a:gd name="connsiteX20" fmla="*/ 419022 w 457214"/>
              <a:gd name="connsiteY20" fmla="*/ 114284 h 393726"/>
              <a:gd name="connsiteX21" fmla="*/ 419022 w 457214"/>
              <a:gd name="connsiteY21" fmla="*/ 368232 h 393726"/>
              <a:gd name="connsiteX22" fmla="*/ 457214 w 457214"/>
              <a:gd name="connsiteY22" fmla="*/ 368232 h 393726"/>
              <a:gd name="connsiteX23" fmla="*/ 457214 w 457214"/>
              <a:gd name="connsiteY23" fmla="*/ 393726 h 393726"/>
              <a:gd name="connsiteX24" fmla="*/ 0 w 457214"/>
              <a:gd name="connsiteY24" fmla="*/ 393726 h 393726"/>
              <a:gd name="connsiteX25" fmla="*/ 0 w 457214"/>
              <a:gd name="connsiteY25" fmla="*/ 368232 h 393726"/>
              <a:gd name="connsiteX26" fmla="*/ 38093 w 457214"/>
              <a:gd name="connsiteY26" fmla="*/ 368232 h 393726"/>
              <a:gd name="connsiteX27" fmla="*/ 38093 w 457214"/>
              <a:gd name="connsiteY27" fmla="*/ 38095 h 393726"/>
              <a:gd name="connsiteX28" fmla="*/ 76186 w 457214"/>
              <a:gd name="connsiteY28" fmla="*/ 0 h 393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7214" h="393726">
                <a:moveTo>
                  <a:pt x="292030" y="101570"/>
                </a:moveTo>
                <a:lnTo>
                  <a:pt x="292030" y="368232"/>
                </a:lnTo>
                <a:lnTo>
                  <a:pt x="393643" y="368232"/>
                </a:lnTo>
                <a:lnTo>
                  <a:pt x="393643" y="114284"/>
                </a:lnTo>
                <a:cubicBezTo>
                  <a:pt x="393643" y="107284"/>
                  <a:pt x="387929" y="101570"/>
                  <a:pt x="380929" y="101570"/>
                </a:cubicBezTo>
                <a:close/>
                <a:moveTo>
                  <a:pt x="101581" y="88883"/>
                </a:moveTo>
                <a:lnTo>
                  <a:pt x="228557" y="88883"/>
                </a:lnTo>
                <a:lnTo>
                  <a:pt x="228557" y="114278"/>
                </a:lnTo>
                <a:lnTo>
                  <a:pt x="101581" y="114278"/>
                </a:lnTo>
                <a:close/>
                <a:moveTo>
                  <a:pt x="76186" y="25381"/>
                </a:moveTo>
                <a:cubicBezTo>
                  <a:pt x="69186" y="25381"/>
                  <a:pt x="63472" y="31095"/>
                  <a:pt x="63472" y="38095"/>
                </a:cubicBezTo>
                <a:lnTo>
                  <a:pt x="63472" y="368232"/>
                </a:lnTo>
                <a:lnTo>
                  <a:pt x="266650" y="368232"/>
                </a:lnTo>
                <a:lnTo>
                  <a:pt x="266650" y="38095"/>
                </a:lnTo>
                <a:cubicBezTo>
                  <a:pt x="266650" y="31095"/>
                  <a:pt x="260984" y="25381"/>
                  <a:pt x="253937" y="25381"/>
                </a:cubicBezTo>
                <a:close/>
                <a:moveTo>
                  <a:pt x="76186" y="0"/>
                </a:moveTo>
                <a:lnTo>
                  <a:pt x="253937" y="0"/>
                </a:lnTo>
                <a:cubicBezTo>
                  <a:pt x="274983" y="0"/>
                  <a:pt x="292030" y="17047"/>
                  <a:pt x="292030" y="38095"/>
                </a:cubicBezTo>
                <a:lnTo>
                  <a:pt x="292030" y="76189"/>
                </a:lnTo>
                <a:lnTo>
                  <a:pt x="380929" y="76189"/>
                </a:lnTo>
                <a:cubicBezTo>
                  <a:pt x="401975" y="76189"/>
                  <a:pt x="419022" y="93237"/>
                  <a:pt x="419022" y="114284"/>
                </a:cubicBezTo>
                <a:lnTo>
                  <a:pt x="419022" y="368232"/>
                </a:lnTo>
                <a:lnTo>
                  <a:pt x="457214" y="368232"/>
                </a:lnTo>
                <a:lnTo>
                  <a:pt x="457214" y="393726"/>
                </a:lnTo>
                <a:lnTo>
                  <a:pt x="0" y="393726"/>
                </a:lnTo>
                <a:lnTo>
                  <a:pt x="0" y="368232"/>
                </a:lnTo>
                <a:lnTo>
                  <a:pt x="38093" y="368232"/>
                </a:lnTo>
                <a:lnTo>
                  <a:pt x="38093" y="38095"/>
                </a:lnTo>
                <a:cubicBezTo>
                  <a:pt x="38093" y="17047"/>
                  <a:pt x="55140" y="0"/>
                  <a:pt x="76186" y="0"/>
                </a:cubicBezTo>
                <a:close/>
              </a:path>
            </a:pathLst>
          </a:custGeom>
          <a:solidFill>
            <a:schemeClr val="bg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90" name="形状-6"/>
          <p:cNvSpPr/>
          <p:nvPr/>
        </p:nvSpPr>
        <p:spPr>
          <a:xfrm>
            <a:off x="10988880" y="6197266"/>
            <a:ext cx="157452" cy="156806"/>
          </a:xfrm>
          <a:custGeom>
            <a:avLst/>
            <a:gdLst>
              <a:gd name="connsiteX0" fmla="*/ 380537 w 607462"/>
              <a:gd name="connsiteY0" fmla="*/ 309351 h 604972"/>
              <a:gd name="connsiteX1" fmla="*/ 564288 w 607462"/>
              <a:gd name="connsiteY1" fmla="*/ 309351 h 604972"/>
              <a:gd name="connsiteX2" fmla="*/ 607462 w 607462"/>
              <a:gd name="connsiteY2" fmla="*/ 352532 h 604972"/>
              <a:gd name="connsiteX3" fmla="*/ 594795 w 607462"/>
              <a:gd name="connsiteY3" fmla="*/ 383043 h 604972"/>
              <a:gd name="connsiteX4" fmla="*/ 523534 w 607462"/>
              <a:gd name="connsiteY4" fmla="*/ 450851 h 604972"/>
              <a:gd name="connsiteX5" fmla="*/ 523534 w 607462"/>
              <a:gd name="connsiteY5" fmla="*/ 558281 h 604972"/>
              <a:gd name="connsiteX6" fmla="*/ 508352 w 607462"/>
              <a:gd name="connsiteY6" fmla="*/ 573465 h 604972"/>
              <a:gd name="connsiteX7" fmla="*/ 493170 w 607462"/>
              <a:gd name="connsiteY7" fmla="*/ 558281 h 604972"/>
              <a:gd name="connsiteX8" fmla="*/ 493170 w 607462"/>
              <a:gd name="connsiteY8" fmla="*/ 444303 h 604972"/>
              <a:gd name="connsiteX9" fmla="*/ 497914 w 607462"/>
              <a:gd name="connsiteY9" fmla="*/ 433294 h 604972"/>
              <a:gd name="connsiteX10" fmla="*/ 573587 w 607462"/>
              <a:gd name="connsiteY10" fmla="*/ 361310 h 604972"/>
              <a:gd name="connsiteX11" fmla="*/ 577051 w 607462"/>
              <a:gd name="connsiteY11" fmla="*/ 352532 h 604972"/>
              <a:gd name="connsiteX12" fmla="*/ 564241 w 607462"/>
              <a:gd name="connsiteY12" fmla="*/ 339720 h 604972"/>
              <a:gd name="connsiteX13" fmla="*/ 380537 w 607462"/>
              <a:gd name="connsiteY13" fmla="*/ 339720 h 604972"/>
              <a:gd name="connsiteX14" fmla="*/ 367728 w 607462"/>
              <a:gd name="connsiteY14" fmla="*/ 352532 h 604972"/>
              <a:gd name="connsiteX15" fmla="*/ 371571 w 607462"/>
              <a:gd name="connsiteY15" fmla="*/ 361642 h 604972"/>
              <a:gd name="connsiteX16" fmla="*/ 441361 w 607462"/>
              <a:gd name="connsiteY16" fmla="*/ 433863 h 604972"/>
              <a:gd name="connsiteX17" fmla="*/ 445631 w 607462"/>
              <a:gd name="connsiteY17" fmla="*/ 444445 h 604972"/>
              <a:gd name="connsiteX18" fmla="*/ 445631 w 607462"/>
              <a:gd name="connsiteY18" fmla="*/ 528339 h 604972"/>
              <a:gd name="connsiteX19" fmla="*/ 430449 w 607462"/>
              <a:gd name="connsiteY19" fmla="*/ 543524 h 604972"/>
              <a:gd name="connsiteX20" fmla="*/ 415266 w 607462"/>
              <a:gd name="connsiteY20" fmla="*/ 528339 h 604972"/>
              <a:gd name="connsiteX21" fmla="*/ 415266 w 607462"/>
              <a:gd name="connsiteY21" fmla="*/ 450566 h 604972"/>
              <a:gd name="connsiteX22" fmla="*/ 349889 w 607462"/>
              <a:gd name="connsiteY22" fmla="*/ 382948 h 604972"/>
              <a:gd name="connsiteX23" fmla="*/ 337363 w 607462"/>
              <a:gd name="connsiteY23" fmla="*/ 352532 h 604972"/>
              <a:gd name="connsiteX24" fmla="*/ 380537 w 607462"/>
              <a:gd name="connsiteY24" fmla="*/ 309351 h 604972"/>
              <a:gd name="connsiteX25" fmla="*/ 29688 w 607462"/>
              <a:gd name="connsiteY25" fmla="*/ 170913 h 604972"/>
              <a:gd name="connsiteX26" fmla="*/ 29688 w 607462"/>
              <a:gd name="connsiteY26" fmla="*/ 424499 h 604972"/>
              <a:gd name="connsiteX27" fmla="*/ 261186 w 607462"/>
              <a:gd name="connsiteY27" fmla="*/ 564009 h 604972"/>
              <a:gd name="connsiteX28" fmla="*/ 261186 w 607462"/>
              <a:gd name="connsiteY28" fmla="*/ 302404 h 604972"/>
              <a:gd name="connsiteX29" fmla="*/ 276034 w 607462"/>
              <a:gd name="connsiteY29" fmla="*/ 31497 h 604972"/>
              <a:gd name="connsiteX30" fmla="*/ 46386 w 607462"/>
              <a:gd name="connsiteY30" fmla="*/ 146285 h 604972"/>
              <a:gd name="connsiteX31" fmla="*/ 276034 w 607462"/>
              <a:gd name="connsiteY31" fmla="*/ 276589 h 604972"/>
              <a:gd name="connsiteX32" fmla="*/ 505729 w 607462"/>
              <a:gd name="connsiteY32" fmla="*/ 146285 h 604972"/>
              <a:gd name="connsiteX33" fmla="*/ 269392 w 607462"/>
              <a:gd name="connsiteY33" fmla="*/ 1602 h 604972"/>
              <a:gd name="connsiteX34" fmla="*/ 282723 w 607462"/>
              <a:gd name="connsiteY34" fmla="*/ 1602 h 604972"/>
              <a:gd name="connsiteX35" fmla="*/ 543822 w 607462"/>
              <a:gd name="connsiteY35" fmla="*/ 132192 h 604972"/>
              <a:gd name="connsiteX36" fmla="*/ 551887 w 607462"/>
              <a:gd name="connsiteY36" fmla="*/ 147044 h 604972"/>
              <a:gd name="connsiteX37" fmla="*/ 545625 w 607462"/>
              <a:gd name="connsiteY37" fmla="*/ 156867 h 604972"/>
              <a:gd name="connsiteX38" fmla="*/ 521953 w 607462"/>
              <a:gd name="connsiteY38" fmla="*/ 171197 h 604972"/>
              <a:gd name="connsiteX39" fmla="*/ 290929 w 607462"/>
              <a:gd name="connsiteY39" fmla="*/ 302404 h 604972"/>
              <a:gd name="connsiteX40" fmla="*/ 290929 w 607462"/>
              <a:gd name="connsiteY40" fmla="*/ 564768 h 604972"/>
              <a:gd name="connsiteX41" fmla="*/ 297001 w 607462"/>
              <a:gd name="connsiteY41" fmla="*/ 561447 h 604972"/>
              <a:gd name="connsiteX42" fmla="*/ 297001 w 607462"/>
              <a:gd name="connsiteY42" fmla="*/ 561589 h 604972"/>
              <a:gd name="connsiteX43" fmla="*/ 355730 w 607462"/>
              <a:gd name="connsiteY43" fmla="*/ 527423 h 604972"/>
              <a:gd name="connsiteX44" fmla="*/ 376413 w 607462"/>
              <a:gd name="connsiteY44" fmla="*/ 533070 h 604972"/>
              <a:gd name="connsiteX45" fmla="*/ 370910 w 607462"/>
              <a:gd name="connsiteY45" fmla="*/ 553854 h 604972"/>
              <a:gd name="connsiteX46" fmla="*/ 285901 w 607462"/>
              <a:gd name="connsiteY46" fmla="*/ 603062 h 604972"/>
              <a:gd name="connsiteX47" fmla="*/ 278269 w 607462"/>
              <a:gd name="connsiteY47" fmla="*/ 604972 h 604972"/>
              <a:gd name="connsiteX48" fmla="*/ 275022 w 607462"/>
              <a:gd name="connsiteY48" fmla="*/ 604098 h 604972"/>
              <a:gd name="connsiteX49" fmla="*/ 275017 w 607462"/>
              <a:gd name="connsiteY49" fmla="*/ 604097 h 604972"/>
              <a:gd name="connsiteX50" fmla="*/ 267115 w 607462"/>
              <a:gd name="connsiteY50" fmla="*/ 601971 h 604972"/>
              <a:gd name="connsiteX51" fmla="*/ 7202 w 607462"/>
              <a:gd name="connsiteY51" fmla="*/ 445568 h 604972"/>
              <a:gd name="connsiteX52" fmla="*/ 86 w 607462"/>
              <a:gd name="connsiteY52" fmla="*/ 432850 h 604972"/>
              <a:gd name="connsiteX53" fmla="*/ 86 w 607462"/>
              <a:gd name="connsiteY53" fmla="*/ 154209 h 604972"/>
              <a:gd name="connsiteX54" fmla="*/ 8293 w 607462"/>
              <a:gd name="connsiteY54" fmla="*/ 132192 h 604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07462" h="604972">
                <a:moveTo>
                  <a:pt x="380537" y="309351"/>
                </a:moveTo>
                <a:lnTo>
                  <a:pt x="564288" y="309351"/>
                </a:lnTo>
                <a:cubicBezTo>
                  <a:pt x="588058" y="309351"/>
                  <a:pt x="607462" y="328711"/>
                  <a:pt x="607462" y="352532"/>
                </a:cubicBezTo>
                <a:cubicBezTo>
                  <a:pt x="607462" y="364062"/>
                  <a:pt x="602955" y="374881"/>
                  <a:pt x="594795" y="383043"/>
                </a:cubicBezTo>
                <a:lnTo>
                  <a:pt x="523534" y="450851"/>
                </a:lnTo>
                <a:lnTo>
                  <a:pt x="523534" y="558281"/>
                </a:lnTo>
                <a:cubicBezTo>
                  <a:pt x="523534" y="566680"/>
                  <a:pt x="516749" y="573465"/>
                  <a:pt x="508352" y="573465"/>
                </a:cubicBezTo>
                <a:cubicBezTo>
                  <a:pt x="499954" y="573465"/>
                  <a:pt x="493170" y="566680"/>
                  <a:pt x="493170" y="558281"/>
                </a:cubicBezTo>
                <a:lnTo>
                  <a:pt x="493170" y="444303"/>
                </a:lnTo>
                <a:cubicBezTo>
                  <a:pt x="493170" y="440174"/>
                  <a:pt x="494878" y="436189"/>
                  <a:pt x="497914" y="433294"/>
                </a:cubicBezTo>
                <a:lnTo>
                  <a:pt x="573587" y="361310"/>
                </a:lnTo>
                <a:cubicBezTo>
                  <a:pt x="575770" y="359127"/>
                  <a:pt x="577051" y="355996"/>
                  <a:pt x="577051" y="352532"/>
                </a:cubicBezTo>
                <a:cubicBezTo>
                  <a:pt x="577051" y="345461"/>
                  <a:pt x="571310" y="339720"/>
                  <a:pt x="564241" y="339720"/>
                </a:cubicBezTo>
                <a:lnTo>
                  <a:pt x="380537" y="339720"/>
                </a:lnTo>
                <a:cubicBezTo>
                  <a:pt x="373468" y="339720"/>
                  <a:pt x="367728" y="345461"/>
                  <a:pt x="367728" y="352532"/>
                </a:cubicBezTo>
                <a:cubicBezTo>
                  <a:pt x="367728" y="355996"/>
                  <a:pt x="369056" y="359127"/>
                  <a:pt x="371571" y="361642"/>
                </a:cubicBezTo>
                <a:lnTo>
                  <a:pt x="441361" y="433863"/>
                </a:lnTo>
                <a:cubicBezTo>
                  <a:pt x="444112" y="436710"/>
                  <a:pt x="445631" y="440507"/>
                  <a:pt x="445631" y="444445"/>
                </a:cubicBezTo>
                <a:lnTo>
                  <a:pt x="445631" y="528339"/>
                </a:lnTo>
                <a:cubicBezTo>
                  <a:pt x="445631" y="536738"/>
                  <a:pt x="438846" y="543524"/>
                  <a:pt x="430449" y="543524"/>
                </a:cubicBezTo>
                <a:cubicBezTo>
                  <a:pt x="422051" y="543524"/>
                  <a:pt x="415266" y="536738"/>
                  <a:pt x="415266" y="528339"/>
                </a:cubicBezTo>
                <a:lnTo>
                  <a:pt x="415266" y="450566"/>
                </a:lnTo>
                <a:lnTo>
                  <a:pt x="349889" y="382948"/>
                </a:lnTo>
                <a:cubicBezTo>
                  <a:pt x="341871" y="374929"/>
                  <a:pt x="337363" y="364062"/>
                  <a:pt x="337363" y="352532"/>
                </a:cubicBezTo>
                <a:cubicBezTo>
                  <a:pt x="337363" y="328759"/>
                  <a:pt x="356721" y="309351"/>
                  <a:pt x="380537" y="309351"/>
                </a:cubicBezTo>
                <a:close/>
                <a:moveTo>
                  <a:pt x="29688" y="170913"/>
                </a:moveTo>
                <a:lnTo>
                  <a:pt x="29688" y="424499"/>
                </a:lnTo>
                <a:lnTo>
                  <a:pt x="261186" y="564009"/>
                </a:lnTo>
                <a:lnTo>
                  <a:pt x="261186" y="302404"/>
                </a:lnTo>
                <a:close/>
                <a:moveTo>
                  <a:pt x="276034" y="31497"/>
                </a:moveTo>
                <a:lnTo>
                  <a:pt x="46386" y="146285"/>
                </a:lnTo>
                <a:lnTo>
                  <a:pt x="276034" y="276589"/>
                </a:lnTo>
                <a:lnTo>
                  <a:pt x="505729" y="146285"/>
                </a:lnTo>
                <a:close/>
                <a:moveTo>
                  <a:pt x="269392" y="1602"/>
                </a:moveTo>
                <a:cubicBezTo>
                  <a:pt x="273614" y="-533"/>
                  <a:pt x="278501" y="-533"/>
                  <a:pt x="282723" y="1602"/>
                </a:cubicBezTo>
                <a:lnTo>
                  <a:pt x="543822" y="132192"/>
                </a:lnTo>
                <a:cubicBezTo>
                  <a:pt x="549752" y="135229"/>
                  <a:pt x="552503" y="141302"/>
                  <a:pt x="551887" y="147044"/>
                </a:cubicBezTo>
                <a:cubicBezTo>
                  <a:pt x="551270" y="149844"/>
                  <a:pt x="550369" y="153782"/>
                  <a:pt x="545625" y="156867"/>
                </a:cubicBezTo>
                <a:lnTo>
                  <a:pt x="521953" y="171197"/>
                </a:lnTo>
                <a:lnTo>
                  <a:pt x="290929" y="302404"/>
                </a:lnTo>
                <a:lnTo>
                  <a:pt x="290929" y="564768"/>
                </a:lnTo>
                <a:lnTo>
                  <a:pt x="297001" y="561447"/>
                </a:lnTo>
                <a:lnTo>
                  <a:pt x="297001" y="561589"/>
                </a:lnTo>
                <a:lnTo>
                  <a:pt x="355730" y="527423"/>
                </a:lnTo>
                <a:cubicBezTo>
                  <a:pt x="362893" y="523342"/>
                  <a:pt x="372286" y="525762"/>
                  <a:pt x="376413" y="533070"/>
                </a:cubicBezTo>
                <a:cubicBezTo>
                  <a:pt x="380635" y="540283"/>
                  <a:pt x="378216" y="549631"/>
                  <a:pt x="370910" y="553854"/>
                </a:cubicBezTo>
                <a:lnTo>
                  <a:pt x="285901" y="603062"/>
                </a:lnTo>
                <a:cubicBezTo>
                  <a:pt x="283790" y="604130"/>
                  <a:pt x="281323" y="604960"/>
                  <a:pt x="278269" y="604972"/>
                </a:cubicBezTo>
                <a:lnTo>
                  <a:pt x="275022" y="604098"/>
                </a:lnTo>
                <a:lnTo>
                  <a:pt x="275017" y="604097"/>
                </a:lnTo>
                <a:lnTo>
                  <a:pt x="267115" y="601971"/>
                </a:lnTo>
                <a:cubicBezTo>
                  <a:pt x="262704" y="600025"/>
                  <a:pt x="7202" y="445568"/>
                  <a:pt x="7202" y="445568"/>
                </a:cubicBezTo>
                <a:cubicBezTo>
                  <a:pt x="2790" y="442863"/>
                  <a:pt x="86" y="437975"/>
                  <a:pt x="86" y="432850"/>
                </a:cubicBezTo>
                <a:lnTo>
                  <a:pt x="86" y="154209"/>
                </a:lnTo>
                <a:cubicBezTo>
                  <a:pt x="86" y="152691"/>
                  <a:pt x="-1432" y="138550"/>
                  <a:pt x="8293" y="132192"/>
                </a:cubicBezTo>
                <a:close/>
              </a:path>
            </a:pathLst>
          </a:custGeom>
          <a:solidFill>
            <a:schemeClr val="bg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91" name="形状-7"/>
          <p:cNvSpPr/>
          <p:nvPr/>
        </p:nvSpPr>
        <p:spPr>
          <a:xfrm>
            <a:off x="10485926" y="6196943"/>
            <a:ext cx="157452" cy="157452"/>
          </a:xfrm>
          <a:custGeom>
            <a:avLst/>
            <a:gdLst>
              <a:gd name="T0" fmla="*/ 9715 w 10362"/>
              <a:gd name="T1" fmla="*/ 6476 h 10361"/>
              <a:gd name="T2" fmla="*/ 9087 w 10362"/>
              <a:gd name="T3" fmla="*/ 6476 h 10361"/>
              <a:gd name="T4" fmla="*/ 9087 w 10362"/>
              <a:gd name="T5" fmla="*/ 4857 h 10361"/>
              <a:gd name="T6" fmla="*/ 8845 w 10362"/>
              <a:gd name="T7" fmla="*/ 4615 h 10361"/>
              <a:gd name="T8" fmla="*/ 5424 w 10362"/>
              <a:gd name="T9" fmla="*/ 4615 h 10361"/>
              <a:gd name="T10" fmla="*/ 5424 w 10362"/>
              <a:gd name="T11" fmla="*/ 3886 h 10361"/>
              <a:gd name="T12" fmla="*/ 6476 w 10362"/>
              <a:gd name="T13" fmla="*/ 3886 h 10361"/>
              <a:gd name="T14" fmla="*/ 7124 w 10362"/>
              <a:gd name="T15" fmla="*/ 3239 h 10361"/>
              <a:gd name="T16" fmla="*/ 7124 w 10362"/>
              <a:gd name="T17" fmla="*/ 647 h 10361"/>
              <a:gd name="T18" fmla="*/ 6476 w 10362"/>
              <a:gd name="T19" fmla="*/ 0 h 10361"/>
              <a:gd name="T20" fmla="*/ 3886 w 10362"/>
              <a:gd name="T21" fmla="*/ 0 h 10361"/>
              <a:gd name="T22" fmla="*/ 3239 w 10362"/>
              <a:gd name="T23" fmla="*/ 647 h 10361"/>
              <a:gd name="T24" fmla="*/ 3239 w 10362"/>
              <a:gd name="T25" fmla="*/ 3237 h 10361"/>
              <a:gd name="T26" fmla="*/ 3886 w 10362"/>
              <a:gd name="T27" fmla="*/ 3885 h 10361"/>
              <a:gd name="T28" fmla="*/ 4939 w 10362"/>
              <a:gd name="T29" fmla="*/ 3885 h 10361"/>
              <a:gd name="T30" fmla="*/ 4939 w 10362"/>
              <a:gd name="T31" fmla="*/ 4614 h 10361"/>
              <a:gd name="T32" fmla="*/ 1519 w 10362"/>
              <a:gd name="T33" fmla="*/ 4614 h 10361"/>
              <a:gd name="T34" fmla="*/ 1276 w 10362"/>
              <a:gd name="T35" fmla="*/ 4856 h 10361"/>
              <a:gd name="T36" fmla="*/ 1276 w 10362"/>
              <a:gd name="T37" fmla="*/ 6475 h 10361"/>
              <a:gd name="T38" fmla="*/ 647 w 10362"/>
              <a:gd name="T39" fmla="*/ 6475 h 10361"/>
              <a:gd name="T40" fmla="*/ 0 w 10362"/>
              <a:gd name="T41" fmla="*/ 7122 h 10361"/>
              <a:gd name="T42" fmla="*/ 0 w 10362"/>
              <a:gd name="T43" fmla="*/ 9712 h 10361"/>
              <a:gd name="T44" fmla="*/ 647 w 10362"/>
              <a:gd name="T45" fmla="*/ 10360 h 10361"/>
              <a:gd name="T46" fmla="*/ 3237 w 10362"/>
              <a:gd name="T47" fmla="*/ 10360 h 10361"/>
              <a:gd name="T48" fmla="*/ 3885 w 10362"/>
              <a:gd name="T49" fmla="*/ 9712 h 10361"/>
              <a:gd name="T50" fmla="*/ 3885 w 10362"/>
              <a:gd name="T51" fmla="*/ 7124 h 10361"/>
              <a:gd name="T52" fmla="*/ 3237 w 10362"/>
              <a:gd name="T53" fmla="*/ 6476 h 10361"/>
              <a:gd name="T54" fmla="*/ 1761 w 10362"/>
              <a:gd name="T55" fmla="*/ 6476 h 10361"/>
              <a:gd name="T56" fmla="*/ 1761 w 10362"/>
              <a:gd name="T57" fmla="*/ 5100 h 10361"/>
              <a:gd name="T58" fmla="*/ 8602 w 10362"/>
              <a:gd name="T59" fmla="*/ 5100 h 10361"/>
              <a:gd name="T60" fmla="*/ 8602 w 10362"/>
              <a:gd name="T61" fmla="*/ 6476 h 10361"/>
              <a:gd name="T62" fmla="*/ 7124 w 10362"/>
              <a:gd name="T63" fmla="*/ 6476 h 10361"/>
              <a:gd name="T64" fmla="*/ 6476 w 10362"/>
              <a:gd name="T65" fmla="*/ 7124 h 10361"/>
              <a:gd name="T66" fmla="*/ 6476 w 10362"/>
              <a:gd name="T67" fmla="*/ 9713 h 10361"/>
              <a:gd name="T68" fmla="*/ 7124 w 10362"/>
              <a:gd name="T69" fmla="*/ 10361 h 10361"/>
              <a:gd name="T70" fmla="*/ 9713 w 10362"/>
              <a:gd name="T71" fmla="*/ 10361 h 10361"/>
              <a:gd name="T72" fmla="*/ 10361 w 10362"/>
              <a:gd name="T73" fmla="*/ 9713 h 10361"/>
              <a:gd name="T74" fmla="*/ 10361 w 10362"/>
              <a:gd name="T75" fmla="*/ 7124 h 10361"/>
              <a:gd name="T76" fmla="*/ 9715 w 10362"/>
              <a:gd name="T77" fmla="*/ 6476 h 10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362" h="10361">
                <a:moveTo>
                  <a:pt x="9715" y="6476"/>
                </a:moveTo>
                <a:lnTo>
                  <a:pt x="9087" y="6476"/>
                </a:lnTo>
                <a:lnTo>
                  <a:pt x="9087" y="4857"/>
                </a:lnTo>
                <a:cubicBezTo>
                  <a:pt x="9087" y="4724"/>
                  <a:pt x="8979" y="4615"/>
                  <a:pt x="8845" y="4615"/>
                </a:cubicBezTo>
                <a:lnTo>
                  <a:pt x="5424" y="4615"/>
                </a:lnTo>
                <a:lnTo>
                  <a:pt x="5424" y="3886"/>
                </a:lnTo>
                <a:lnTo>
                  <a:pt x="6476" y="3886"/>
                </a:lnTo>
                <a:cubicBezTo>
                  <a:pt x="6834" y="3886"/>
                  <a:pt x="7124" y="3596"/>
                  <a:pt x="7124" y="3239"/>
                </a:cubicBezTo>
                <a:lnTo>
                  <a:pt x="7124" y="647"/>
                </a:lnTo>
                <a:cubicBezTo>
                  <a:pt x="7124" y="290"/>
                  <a:pt x="6833" y="0"/>
                  <a:pt x="6476" y="0"/>
                </a:cubicBezTo>
                <a:lnTo>
                  <a:pt x="3886" y="0"/>
                </a:lnTo>
                <a:cubicBezTo>
                  <a:pt x="3528" y="0"/>
                  <a:pt x="3239" y="290"/>
                  <a:pt x="3239" y="647"/>
                </a:cubicBezTo>
                <a:lnTo>
                  <a:pt x="3239" y="3237"/>
                </a:lnTo>
                <a:cubicBezTo>
                  <a:pt x="3239" y="3595"/>
                  <a:pt x="3528" y="3885"/>
                  <a:pt x="3886" y="3885"/>
                </a:cubicBezTo>
                <a:lnTo>
                  <a:pt x="4939" y="3885"/>
                </a:lnTo>
                <a:lnTo>
                  <a:pt x="4939" y="4614"/>
                </a:lnTo>
                <a:lnTo>
                  <a:pt x="1519" y="4614"/>
                </a:lnTo>
                <a:cubicBezTo>
                  <a:pt x="1385" y="4614"/>
                  <a:pt x="1276" y="4722"/>
                  <a:pt x="1276" y="4856"/>
                </a:cubicBezTo>
                <a:lnTo>
                  <a:pt x="1276" y="6475"/>
                </a:lnTo>
                <a:lnTo>
                  <a:pt x="647" y="6475"/>
                </a:lnTo>
                <a:cubicBezTo>
                  <a:pt x="290" y="6475"/>
                  <a:pt x="0" y="6765"/>
                  <a:pt x="0" y="7122"/>
                </a:cubicBezTo>
                <a:lnTo>
                  <a:pt x="0" y="9712"/>
                </a:lnTo>
                <a:cubicBezTo>
                  <a:pt x="0" y="10070"/>
                  <a:pt x="290" y="10360"/>
                  <a:pt x="647" y="10360"/>
                </a:cubicBezTo>
                <a:lnTo>
                  <a:pt x="3237" y="10360"/>
                </a:lnTo>
                <a:cubicBezTo>
                  <a:pt x="3595" y="10360"/>
                  <a:pt x="3885" y="10070"/>
                  <a:pt x="3885" y="9712"/>
                </a:cubicBezTo>
                <a:lnTo>
                  <a:pt x="3885" y="7124"/>
                </a:lnTo>
                <a:cubicBezTo>
                  <a:pt x="3885" y="6766"/>
                  <a:pt x="3595" y="6476"/>
                  <a:pt x="3237" y="6476"/>
                </a:cubicBezTo>
                <a:lnTo>
                  <a:pt x="1761" y="6476"/>
                </a:lnTo>
                <a:lnTo>
                  <a:pt x="1761" y="5100"/>
                </a:lnTo>
                <a:lnTo>
                  <a:pt x="8602" y="5100"/>
                </a:lnTo>
                <a:lnTo>
                  <a:pt x="8602" y="6476"/>
                </a:lnTo>
                <a:lnTo>
                  <a:pt x="7124" y="6476"/>
                </a:lnTo>
                <a:cubicBezTo>
                  <a:pt x="6766" y="6476"/>
                  <a:pt x="6476" y="6766"/>
                  <a:pt x="6476" y="7124"/>
                </a:cubicBezTo>
                <a:lnTo>
                  <a:pt x="6476" y="9713"/>
                </a:lnTo>
                <a:cubicBezTo>
                  <a:pt x="6476" y="10071"/>
                  <a:pt x="6766" y="10361"/>
                  <a:pt x="7124" y="10361"/>
                </a:cubicBezTo>
                <a:lnTo>
                  <a:pt x="9713" y="10361"/>
                </a:lnTo>
                <a:cubicBezTo>
                  <a:pt x="10071" y="10361"/>
                  <a:pt x="10361" y="10071"/>
                  <a:pt x="10361" y="9713"/>
                </a:cubicBezTo>
                <a:lnTo>
                  <a:pt x="10361" y="7124"/>
                </a:lnTo>
                <a:cubicBezTo>
                  <a:pt x="10362" y="6766"/>
                  <a:pt x="10072" y="6476"/>
                  <a:pt x="9715" y="6476"/>
                </a:cubicBezTo>
                <a:close/>
              </a:path>
            </a:pathLst>
          </a:custGeom>
          <a:solidFill>
            <a:schemeClr val="bg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92" name="形状-8"/>
          <p:cNvSpPr/>
          <p:nvPr/>
        </p:nvSpPr>
        <p:spPr>
          <a:xfrm>
            <a:off x="11501754" y="6196943"/>
            <a:ext cx="137608" cy="157452"/>
          </a:xfrm>
          <a:custGeom>
            <a:avLst/>
            <a:gdLst>
              <a:gd name="T0" fmla="*/ 8103 w 8408"/>
              <a:gd name="T1" fmla="*/ 1397 h 9620"/>
              <a:gd name="T2" fmla="*/ 4300 w 8408"/>
              <a:gd name="T3" fmla="*/ 40 h 9620"/>
              <a:gd name="T4" fmla="*/ 4071 w 8408"/>
              <a:gd name="T5" fmla="*/ 40 h 9620"/>
              <a:gd name="T6" fmla="*/ 266 w 8408"/>
              <a:gd name="T7" fmla="*/ 1399 h 9620"/>
              <a:gd name="T8" fmla="*/ 0 w 8408"/>
              <a:gd name="T9" fmla="*/ 1797 h 9620"/>
              <a:gd name="T10" fmla="*/ 0 w 8408"/>
              <a:gd name="T11" fmla="*/ 4550 h 9620"/>
              <a:gd name="T12" fmla="*/ 305 w 8408"/>
              <a:gd name="T13" fmla="*/ 6146 h 9620"/>
              <a:gd name="T14" fmla="*/ 3120 w 8408"/>
              <a:gd name="T15" fmla="*/ 8980 h 9620"/>
              <a:gd name="T16" fmla="*/ 3995 w 8408"/>
              <a:gd name="T17" fmla="*/ 9539 h 9620"/>
              <a:gd name="T18" fmla="*/ 4223 w 8408"/>
              <a:gd name="T19" fmla="*/ 9620 h 9620"/>
              <a:gd name="T20" fmla="*/ 4413 w 8408"/>
              <a:gd name="T21" fmla="*/ 9539 h 9620"/>
              <a:gd name="T22" fmla="*/ 5288 w 8408"/>
              <a:gd name="T23" fmla="*/ 8980 h 9620"/>
              <a:gd name="T24" fmla="*/ 8103 w 8408"/>
              <a:gd name="T25" fmla="*/ 6146 h 9620"/>
              <a:gd name="T26" fmla="*/ 8408 w 8408"/>
              <a:gd name="T27" fmla="*/ 4550 h 9620"/>
              <a:gd name="T28" fmla="*/ 8408 w 8408"/>
              <a:gd name="T29" fmla="*/ 1795 h 9620"/>
              <a:gd name="T30" fmla="*/ 8103 w 8408"/>
              <a:gd name="T31" fmla="*/ 1397 h 9620"/>
              <a:gd name="T32" fmla="*/ 7848 w 8408"/>
              <a:gd name="T33" fmla="*/ 4537 h 9620"/>
              <a:gd name="T34" fmla="*/ 7605 w 8408"/>
              <a:gd name="T35" fmla="*/ 5948 h 9620"/>
              <a:gd name="T36" fmla="*/ 4934 w 8408"/>
              <a:gd name="T37" fmla="*/ 8554 h 9620"/>
              <a:gd name="T38" fmla="*/ 4206 w 8408"/>
              <a:gd name="T39" fmla="*/ 9024 h 9620"/>
              <a:gd name="T40" fmla="*/ 3477 w 8408"/>
              <a:gd name="T41" fmla="*/ 8554 h 9620"/>
              <a:gd name="T42" fmla="*/ 806 w 8408"/>
              <a:gd name="T43" fmla="*/ 5948 h 9620"/>
              <a:gd name="T44" fmla="*/ 563 w 8408"/>
              <a:gd name="T45" fmla="*/ 4537 h 9620"/>
              <a:gd name="T46" fmla="*/ 563 w 8408"/>
              <a:gd name="T47" fmla="*/ 1887 h 9620"/>
              <a:gd name="T48" fmla="*/ 4206 w 8408"/>
              <a:gd name="T49" fmla="*/ 607 h 9620"/>
              <a:gd name="T50" fmla="*/ 7848 w 8408"/>
              <a:gd name="T51" fmla="*/ 1887 h 9620"/>
              <a:gd name="T52" fmla="*/ 7848 w 8408"/>
              <a:gd name="T53" fmla="*/ 4537 h 9620"/>
              <a:gd name="T54" fmla="*/ 1123 w 8408"/>
              <a:gd name="T55" fmla="*/ 4573 h 9620"/>
              <a:gd name="T56" fmla="*/ 1329 w 8408"/>
              <a:gd name="T57" fmla="*/ 5781 h 9620"/>
              <a:gd name="T58" fmla="*/ 3589 w 8408"/>
              <a:gd name="T59" fmla="*/ 8013 h 9620"/>
              <a:gd name="T60" fmla="*/ 4205 w 8408"/>
              <a:gd name="T61" fmla="*/ 8415 h 9620"/>
              <a:gd name="T62" fmla="*/ 4205 w 8408"/>
              <a:gd name="T63" fmla="*/ 1208 h 9620"/>
              <a:gd name="T64" fmla="*/ 1123 w 8408"/>
              <a:gd name="T65" fmla="*/ 2304 h 9620"/>
              <a:gd name="T66" fmla="*/ 1123 w 8408"/>
              <a:gd name="T67" fmla="*/ 4573 h 9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408" h="9620">
                <a:moveTo>
                  <a:pt x="8103" y="1397"/>
                </a:moveTo>
                <a:lnTo>
                  <a:pt x="4300" y="40"/>
                </a:lnTo>
                <a:cubicBezTo>
                  <a:pt x="4223" y="0"/>
                  <a:pt x="4148" y="0"/>
                  <a:pt x="4071" y="40"/>
                </a:cubicBezTo>
                <a:lnTo>
                  <a:pt x="266" y="1399"/>
                </a:lnTo>
                <a:cubicBezTo>
                  <a:pt x="113" y="1477"/>
                  <a:pt x="0" y="1638"/>
                  <a:pt x="0" y="1797"/>
                </a:cubicBezTo>
                <a:lnTo>
                  <a:pt x="0" y="4550"/>
                </a:lnTo>
                <a:cubicBezTo>
                  <a:pt x="0" y="5108"/>
                  <a:pt x="115" y="5667"/>
                  <a:pt x="305" y="6146"/>
                </a:cubicBezTo>
                <a:cubicBezTo>
                  <a:pt x="838" y="7543"/>
                  <a:pt x="2017" y="8261"/>
                  <a:pt x="3120" y="8980"/>
                </a:cubicBezTo>
                <a:cubicBezTo>
                  <a:pt x="3425" y="9141"/>
                  <a:pt x="3728" y="9340"/>
                  <a:pt x="3995" y="9539"/>
                </a:cubicBezTo>
                <a:cubicBezTo>
                  <a:pt x="4071" y="9580"/>
                  <a:pt x="4147" y="9620"/>
                  <a:pt x="4223" y="9620"/>
                </a:cubicBezTo>
                <a:cubicBezTo>
                  <a:pt x="4300" y="9620"/>
                  <a:pt x="4375" y="9580"/>
                  <a:pt x="4413" y="9539"/>
                </a:cubicBezTo>
                <a:cubicBezTo>
                  <a:pt x="4718" y="9338"/>
                  <a:pt x="4983" y="9179"/>
                  <a:pt x="5288" y="8980"/>
                </a:cubicBezTo>
                <a:cubicBezTo>
                  <a:pt x="6391" y="8261"/>
                  <a:pt x="7570" y="7543"/>
                  <a:pt x="8103" y="6146"/>
                </a:cubicBezTo>
                <a:cubicBezTo>
                  <a:pt x="8295" y="5667"/>
                  <a:pt x="8408" y="5150"/>
                  <a:pt x="8408" y="4550"/>
                </a:cubicBezTo>
                <a:lnTo>
                  <a:pt x="8408" y="1795"/>
                </a:lnTo>
                <a:cubicBezTo>
                  <a:pt x="8408" y="1636"/>
                  <a:pt x="8293" y="1477"/>
                  <a:pt x="8103" y="1397"/>
                </a:cubicBezTo>
                <a:close/>
                <a:moveTo>
                  <a:pt x="7848" y="4537"/>
                </a:moveTo>
                <a:cubicBezTo>
                  <a:pt x="7848" y="5049"/>
                  <a:pt x="7766" y="5521"/>
                  <a:pt x="7605" y="5948"/>
                </a:cubicBezTo>
                <a:cubicBezTo>
                  <a:pt x="7120" y="7144"/>
                  <a:pt x="6067" y="7827"/>
                  <a:pt x="4934" y="8554"/>
                </a:cubicBezTo>
                <a:cubicBezTo>
                  <a:pt x="4691" y="8725"/>
                  <a:pt x="4449" y="8854"/>
                  <a:pt x="4206" y="9024"/>
                </a:cubicBezTo>
                <a:cubicBezTo>
                  <a:pt x="3963" y="8854"/>
                  <a:pt x="3720" y="8725"/>
                  <a:pt x="3477" y="8554"/>
                </a:cubicBezTo>
                <a:cubicBezTo>
                  <a:pt x="2345" y="7872"/>
                  <a:pt x="1292" y="7187"/>
                  <a:pt x="806" y="5948"/>
                </a:cubicBezTo>
                <a:cubicBezTo>
                  <a:pt x="645" y="5519"/>
                  <a:pt x="563" y="5049"/>
                  <a:pt x="563" y="4537"/>
                </a:cubicBezTo>
                <a:lnTo>
                  <a:pt x="563" y="1887"/>
                </a:lnTo>
                <a:lnTo>
                  <a:pt x="4206" y="607"/>
                </a:lnTo>
                <a:lnTo>
                  <a:pt x="7848" y="1887"/>
                </a:lnTo>
                <a:lnTo>
                  <a:pt x="7848" y="4537"/>
                </a:lnTo>
                <a:close/>
                <a:moveTo>
                  <a:pt x="1123" y="4573"/>
                </a:moveTo>
                <a:cubicBezTo>
                  <a:pt x="1123" y="5012"/>
                  <a:pt x="1192" y="5414"/>
                  <a:pt x="1329" y="5781"/>
                </a:cubicBezTo>
                <a:cubicBezTo>
                  <a:pt x="1740" y="6842"/>
                  <a:pt x="2631" y="7428"/>
                  <a:pt x="3589" y="8013"/>
                </a:cubicBezTo>
                <a:cubicBezTo>
                  <a:pt x="3795" y="8159"/>
                  <a:pt x="4000" y="8269"/>
                  <a:pt x="4205" y="8415"/>
                </a:cubicBezTo>
                <a:lnTo>
                  <a:pt x="4205" y="1208"/>
                </a:lnTo>
                <a:lnTo>
                  <a:pt x="1123" y="2304"/>
                </a:lnTo>
                <a:lnTo>
                  <a:pt x="1123" y="4573"/>
                </a:lnTo>
                <a:close/>
              </a:path>
            </a:pathLst>
          </a:custGeom>
          <a:solidFill>
            <a:schemeClr val="bg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709802" y="148313"/>
            <a:ext cx="640080" cy="64516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gradFill>
                  <a:gsLst>
                    <a:gs pos="100000">
                      <a:srgbClr val="720275">
                        <a:alpha val="10000"/>
                      </a:srgbClr>
                    </a:gs>
                    <a:gs pos="0">
                      <a:srgbClr val="DB4940">
                        <a:alpha val="10000"/>
                      </a:srgbClr>
                    </a:gs>
                  </a:gsLst>
                  <a:lin ang="2700000" scaled="0"/>
                </a:gradFill>
                <a:effectLst/>
                <a:uLnTx/>
                <a:uFillTx/>
                <a:latin typeface="思源黑体 CN Bold" panose="020B0800000000000000" pitchFamily="34" charset="-122"/>
                <a:ea typeface="思源黑体 CN Bold" panose="020B0800000000000000" pitchFamily="34" charset="-122"/>
                <a:cs typeface="+mn-cs"/>
              </a:rPr>
              <a:t>02</a:t>
            </a:r>
            <a:endParaRPr kumimoji="0" lang="zh-CN" altLang="en-US" sz="3600" b="0" i="0" u="none" strike="noStrike" kern="1200" cap="none" spc="0" normalizeH="0" baseline="0" noProof="0" dirty="0">
              <a:ln>
                <a:noFill/>
              </a:ln>
              <a:gradFill>
                <a:gsLst>
                  <a:gs pos="100000">
                    <a:srgbClr val="720275">
                      <a:alpha val="10000"/>
                    </a:srgbClr>
                  </a:gs>
                  <a:gs pos="0">
                    <a:srgbClr val="DB4940">
                      <a:alpha val="10000"/>
                    </a:srgbClr>
                  </a:gs>
                </a:gsLst>
                <a:lin ang="2700000" scaled="0"/>
              </a:gradFill>
              <a:effectLst/>
              <a:uLnTx/>
              <a:uFillTx/>
              <a:latin typeface="思源黑体 CN Bold" panose="020B0800000000000000" pitchFamily="34" charset="-122"/>
              <a:ea typeface="思源黑体 CN Bold" panose="020B0800000000000000" pitchFamily="34" charset="-122"/>
              <a:cs typeface="+mn-cs"/>
            </a:endParaRPr>
          </a:p>
        </p:txBody>
      </p:sp>
      <p:sp>
        <p:nvSpPr>
          <p:cNvPr id="7" name="形状"/>
          <p:cNvSpPr/>
          <p:nvPr/>
        </p:nvSpPr>
        <p:spPr>
          <a:xfrm>
            <a:off x="2879945" y="3128636"/>
            <a:ext cx="1135510" cy="70340"/>
          </a:xfrm>
          <a:custGeom>
            <a:avLst/>
            <a:gdLst>
              <a:gd name="connsiteX0" fmla="*/ 0 w 1038225"/>
              <a:gd name="connsiteY0" fmla="*/ 0 h 64294"/>
              <a:gd name="connsiteX1" fmla="*/ 1038225 w 1038225"/>
              <a:gd name="connsiteY1" fmla="*/ 30956 h 64294"/>
              <a:gd name="connsiteX2" fmla="*/ 990600 w 1038225"/>
              <a:gd name="connsiteY2" fmla="*/ 64294 h 64294"/>
              <a:gd name="connsiteX3" fmla="*/ 0 w 1038225"/>
              <a:gd name="connsiteY3" fmla="*/ 0 h 64294"/>
            </a:gdLst>
            <a:ahLst/>
            <a:cxnLst>
              <a:cxn ang="0">
                <a:pos x="connsiteX0" y="connsiteY0"/>
              </a:cxn>
              <a:cxn ang="0">
                <a:pos x="connsiteX1" y="connsiteY1"/>
              </a:cxn>
              <a:cxn ang="0">
                <a:pos x="connsiteX2" y="connsiteY2"/>
              </a:cxn>
              <a:cxn ang="0">
                <a:pos x="connsiteX3" y="connsiteY3"/>
              </a:cxn>
            </a:cxnLst>
            <a:rect l="l" t="t" r="r" b="b"/>
            <a:pathLst>
              <a:path w="1038225" h="64294">
                <a:moveTo>
                  <a:pt x="0" y="0"/>
                </a:moveTo>
                <a:lnTo>
                  <a:pt x="1038225" y="30956"/>
                </a:lnTo>
                <a:lnTo>
                  <a:pt x="990600" y="64294"/>
                </a:lnTo>
                <a:lnTo>
                  <a:pt x="0" y="0"/>
                </a:lnTo>
                <a:close/>
              </a:path>
            </a:pathLst>
          </a:custGeom>
          <a:solidFill>
            <a:srgbClr val="C4CACB"/>
          </a:solidFill>
          <a:ln>
            <a:noFill/>
          </a:ln>
          <a:effectLst>
            <a:innerShdw dist="25400" dir="16200000">
              <a:prstClr val="black">
                <a:alpha val="15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45698" tIns="22849" rIns="45698" bIns="22849" rtlCol="0" anchor="ctr"/>
          <a:lstStyle/>
          <a:p>
            <a:pPr algn="ctr" defTabSz="412750" eaLnBrk="0" fontAlgn="base" hangingPunct="0">
              <a:spcBef>
                <a:spcPct val="0"/>
              </a:spcBef>
              <a:spcAft>
                <a:spcPct val="0"/>
              </a:spcAft>
            </a:pPr>
            <a:endParaRPr lang="zh-CN" altLang="en-US" sz="2200" dirty="0">
              <a:solidFill>
                <a:srgbClr val="FEFFFF"/>
              </a:solidFill>
              <a:latin typeface="思源黑体 CN Bold" panose="020B0800000000000000" pitchFamily="34" charset="-122"/>
              <a:ea typeface="黑体" panose="02010609060101010101" charset="-122"/>
              <a:sym typeface="Poppins" charset="0"/>
            </a:endParaRPr>
          </a:p>
        </p:txBody>
      </p:sp>
      <p:sp>
        <p:nvSpPr>
          <p:cNvPr id="8" name="形状"/>
          <p:cNvSpPr/>
          <p:nvPr/>
        </p:nvSpPr>
        <p:spPr>
          <a:xfrm>
            <a:off x="4075354" y="3157291"/>
            <a:ext cx="1565234" cy="192783"/>
          </a:xfrm>
          <a:custGeom>
            <a:avLst/>
            <a:gdLst>
              <a:gd name="connsiteX0" fmla="*/ 35718 w 1431131"/>
              <a:gd name="connsiteY0" fmla="*/ 0 h 176212"/>
              <a:gd name="connsiteX1" fmla="*/ 0 w 1431131"/>
              <a:gd name="connsiteY1" fmla="*/ 38100 h 176212"/>
              <a:gd name="connsiteX2" fmla="*/ 1393031 w 1431131"/>
              <a:gd name="connsiteY2" fmla="*/ 176212 h 176212"/>
              <a:gd name="connsiteX3" fmla="*/ 1431131 w 1431131"/>
              <a:gd name="connsiteY3" fmla="*/ 145256 h 176212"/>
              <a:gd name="connsiteX4" fmla="*/ 35718 w 1431131"/>
              <a:gd name="connsiteY4" fmla="*/ 0 h 176212"/>
              <a:gd name="connsiteX0-1" fmla="*/ 35718 w 1431131"/>
              <a:gd name="connsiteY0-2" fmla="*/ 0 h 176212"/>
              <a:gd name="connsiteX1-3" fmla="*/ 0 w 1431131"/>
              <a:gd name="connsiteY1-4" fmla="*/ 38100 h 176212"/>
              <a:gd name="connsiteX2-5" fmla="*/ 1393031 w 1431131"/>
              <a:gd name="connsiteY2-6" fmla="*/ 176212 h 176212"/>
              <a:gd name="connsiteX3-7" fmla="*/ 1431131 w 1431131"/>
              <a:gd name="connsiteY3-8" fmla="*/ 145256 h 176212"/>
              <a:gd name="connsiteX4-9" fmla="*/ 35718 w 1431131"/>
              <a:gd name="connsiteY4-10" fmla="*/ 0 h 176212"/>
              <a:gd name="connsiteX0-11" fmla="*/ 35718 w 1431131"/>
              <a:gd name="connsiteY0-12" fmla="*/ 0 h 176212"/>
              <a:gd name="connsiteX1-13" fmla="*/ 0 w 1431131"/>
              <a:gd name="connsiteY1-14" fmla="*/ 38100 h 176212"/>
              <a:gd name="connsiteX2-15" fmla="*/ 1393031 w 1431131"/>
              <a:gd name="connsiteY2-16" fmla="*/ 176212 h 176212"/>
              <a:gd name="connsiteX3-17" fmla="*/ 1431131 w 1431131"/>
              <a:gd name="connsiteY3-18" fmla="*/ 145256 h 176212"/>
              <a:gd name="connsiteX4-19" fmla="*/ 35718 w 1431131"/>
              <a:gd name="connsiteY4-20" fmla="*/ 0 h 176212"/>
              <a:gd name="connsiteX0-21" fmla="*/ 35718 w 1431131"/>
              <a:gd name="connsiteY0-22" fmla="*/ 0 h 176212"/>
              <a:gd name="connsiteX1-23" fmla="*/ 0 w 1431131"/>
              <a:gd name="connsiteY1-24" fmla="*/ 38100 h 176212"/>
              <a:gd name="connsiteX2-25" fmla="*/ 1393031 w 1431131"/>
              <a:gd name="connsiteY2-26" fmla="*/ 176212 h 176212"/>
              <a:gd name="connsiteX3-27" fmla="*/ 1431131 w 1431131"/>
              <a:gd name="connsiteY3-28" fmla="*/ 145256 h 176212"/>
              <a:gd name="connsiteX4-29" fmla="*/ 35718 w 1431131"/>
              <a:gd name="connsiteY4-30" fmla="*/ 0 h 176212"/>
              <a:gd name="connsiteX0-31" fmla="*/ 35718 w 1431131"/>
              <a:gd name="connsiteY0-32" fmla="*/ 0 h 176212"/>
              <a:gd name="connsiteX1-33" fmla="*/ 0 w 1431131"/>
              <a:gd name="connsiteY1-34" fmla="*/ 38100 h 176212"/>
              <a:gd name="connsiteX2-35" fmla="*/ 1393031 w 1431131"/>
              <a:gd name="connsiteY2-36" fmla="*/ 176212 h 176212"/>
              <a:gd name="connsiteX3-37" fmla="*/ 1431131 w 1431131"/>
              <a:gd name="connsiteY3-38" fmla="*/ 145256 h 176212"/>
              <a:gd name="connsiteX4-39" fmla="*/ 35718 w 1431131"/>
              <a:gd name="connsiteY4-40" fmla="*/ 0 h 1762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31131" h="176212">
                <a:moveTo>
                  <a:pt x="35718" y="0"/>
                </a:moveTo>
                <a:lnTo>
                  <a:pt x="0" y="38100"/>
                </a:lnTo>
                <a:cubicBezTo>
                  <a:pt x="466725" y="76993"/>
                  <a:pt x="928687" y="123031"/>
                  <a:pt x="1393031" y="176212"/>
                </a:cubicBezTo>
                <a:lnTo>
                  <a:pt x="1431131" y="145256"/>
                </a:lnTo>
                <a:cubicBezTo>
                  <a:pt x="965993" y="84931"/>
                  <a:pt x="507999" y="34132"/>
                  <a:pt x="35718" y="0"/>
                </a:cubicBezTo>
                <a:close/>
              </a:path>
            </a:pathLst>
          </a:custGeom>
          <a:solidFill>
            <a:srgbClr val="C4CACB"/>
          </a:solidFill>
          <a:ln>
            <a:noFill/>
          </a:ln>
          <a:effectLst>
            <a:innerShdw dist="25400" dir="16200000">
              <a:prstClr val="black">
                <a:alpha val="15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45698" tIns="22849" rIns="45698" bIns="22849" rtlCol="0" anchor="ctr"/>
          <a:lstStyle/>
          <a:p>
            <a:pPr algn="ctr" defTabSz="412750" eaLnBrk="0" fontAlgn="base" hangingPunct="0">
              <a:spcBef>
                <a:spcPct val="0"/>
              </a:spcBef>
              <a:spcAft>
                <a:spcPct val="0"/>
              </a:spcAft>
            </a:pPr>
            <a:endParaRPr lang="zh-CN" altLang="en-US" sz="2200" dirty="0">
              <a:solidFill>
                <a:srgbClr val="FEFFFF"/>
              </a:solidFill>
              <a:latin typeface="思源黑体 CN Bold" panose="020B0800000000000000" pitchFamily="34" charset="-122"/>
              <a:ea typeface="黑体" panose="02010609060101010101" charset="-122"/>
              <a:sym typeface="Poppins" charset="0"/>
            </a:endParaRPr>
          </a:p>
        </p:txBody>
      </p:sp>
      <p:sp>
        <p:nvSpPr>
          <p:cNvPr id="12" name="形状"/>
          <p:cNvSpPr/>
          <p:nvPr/>
        </p:nvSpPr>
        <p:spPr>
          <a:xfrm>
            <a:off x="5695281" y="3321418"/>
            <a:ext cx="1421010" cy="953497"/>
          </a:xfrm>
          <a:custGeom>
            <a:avLst/>
            <a:gdLst>
              <a:gd name="connsiteX0" fmla="*/ 45244 w 1057275"/>
              <a:gd name="connsiteY0" fmla="*/ 0 h 871537"/>
              <a:gd name="connsiteX1" fmla="*/ 0 w 1057275"/>
              <a:gd name="connsiteY1" fmla="*/ 50006 h 871537"/>
              <a:gd name="connsiteX2" fmla="*/ 881063 w 1057275"/>
              <a:gd name="connsiteY2" fmla="*/ 864393 h 871537"/>
              <a:gd name="connsiteX3" fmla="*/ 1057275 w 1057275"/>
              <a:gd name="connsiteY3" fmla="*/ 871537 h 871537"/>
              <a:gd name="connsiteX4" fmla="*/ 1016794 w 1057275"/>
              <a:gd name="connsiteY4" fmla="*/ 259556 h 871537"/>
              <a:gd name="connsiteX5" fmla="*/ 45244 w 1057275"/>
              <a:gd name="connsiteY5" fmla="*/ 0 h 871537"/>
              <a:gd name="connsiteX0-1" fmla="*/ 45244 w 1057275"/>
              <a:gd name="connsiteY0-2" fmla="*/ 0 h 871537"/>
              <a:gd name="connsiteX1-3" fmla="*/ 0 w 1057275"/>
              <a:gd name="connsiteY1-4" fmla="*/ 50006 h 871537"/>
              <a:gd name="connsiteX2-5" fmla="*/ 881063 w 1057275"/>
              <a:gd name="connsiteY2-6" fmla="*/ 864393 h 871537"/>
              <a:gd name="connsiteX3-7" fmla="*/ 1057275 w 1057275"/>
              <a:gd name="connsiteY3-8" fmla="*/ 871537 h 871537"/>
              <a:gd name="connsiteX4-9" fmla="*/ 1016794 w 1057275"/>
              <a:gd name="connsiteY4-10" fmla="*/ 259556 h 871537"/>
              <a:gd name="connsiteX5-11" fmla="*/ 45244 w 1057275"/>
              <a:gd name="connsiteY5-12" fmla="*/ 0 h 871537"/>
              <a:gd name="connsiteX0-13" fmla="*/ 45244 w 1057275"/>
              <a:gd name="connsiteY0-14" fmla="*/ 0 h 871537"/>
              <a:gd name="connsiteX1-15" fmla="*/ 0 w 1057275"/>
              <a:gd name="connsiteY1-16" fmla="*/ 50006 h 871537"/>
              <a:gd name="connsiteX2-17" fmla="*/ 881063 w 1057275"/>
              <a:gd name="connsiteY2-18" fmla="*/ 864393 h 871537"/>
              <a:gd name="connsiteX3-19" fmla="*/ 1057275 w 1057275"/>
              <a:gd name="connsiteY3-20" fmla="*/ 871537 h 871537"/>
              <a:gd name="connsiteX4-21" fmla="*/ 1016794 w 1057275"/>
              <a:gd name="connsiteY4-22" fmla="*/ 259556 h 871537"/>
              <a:gd name="connsiteX5-23" fmla="*/ 45244 w 1057275"/>
              <a:gd name="connsiteY5-24" fmla="*/ 0 h 871537"/>
              <a:gd name="connsiteX0-25" fmla="*/ 45244 w 1139868"/>
              <a:gd name="connsiteY0-26" fmla="*/ 0 h 871537"/>
              <a:gd name="connsiteX1-27" fmla="*/ 0 w 1139868"/>
              <a:gd name="connsiteY1-28" fmla="*/ 50006 h 871537"/>
              <a:gd name="connsiteX2-29" fmla="*/ 881063 w 1139868"/>
              <a:gd name="connsiteY2-30" fmla="*/ 864393 h 871537"/>
              <a:gd name="connsiteX3-31" fmla="*/ 1057275 w 1139868"/>
              <a:gd name="connsiteY3-32" fmla="*/ 871537 h 871537"/>
              <a:gd name="connsiteX4-33" fmla="*/ 1016794 w 1139868"/>
              <a:gd name="connsiteY4-34" fmla="*/ 259556 h 871537"/>
              <a:gd name="connsiteX5-35" fmla="*/ 45244 w 1139868"/>
              <a:gd name="connsiteY5-36" fmla="*/ 0 h 871537"/>
              <a:gd name="connsiteX0-37" fmla="*/ 45244 w 1299265"/>
              <a:gd name="connsiteY0-38" fmla="*/ 0 h 871537"/>
              <a:gd name="connsiteX1-39" fmla="*/ 0 w 1299265"/>
              <a:gd name="connsiteY1-40" fmla="*/ 50006 h 871537"/>
              <a:gd name="connsiteX2-41" fmla="*/ 881063 w 1299265"/>
              <a:gd name="connsiteY2-42" fmla="*/ 864393 h 871537"/>
              <a:gd name="connsiteX3-43" fmla="*/ 1057275 w 1299265"/>
              <a:gd name="connsiteY3-44" fmla="*/ 871537 h 871537"/>
              <a:gd name="connsiteX4-45" fmla="*/ 1016794 w 1299265"/>
              <a:gd name="connsiteY4-46" fmla="*/ 259556 h 871537"/>
              <a:gd name="connsiteX5-47" fmla="*/ 45244 w 1299265"/>
              <a:gd name="connsiteY5-48" fmla="*/ 0 h 871537"/>
              <a:gd name="connsiteX0-49" fmla="*/ 45244 w 1299265"/>
              <a:gd name="connsiteY0-50" fmla="*/ 0 h 871537"/>
              <a:gd name="connsiteX1-51" fmla="*/ 0 w 1299265"/>
              <a:gd name="connsiteY1-52" fmla="*/ 50006 h 871537"/>
              <a:gd name="connsiteX2-53" fmla="*/ 881063 w 1299265"/>
              <a:gd name="connsiteY2-54" fmla="*/ 864393 h 871537"/>
              <a:gd name="connsiteX3-55" fmla="*/ 1057275 w 1299265"/>
              <a:gd name="connsiteY3-56" fmla="*/ 871537 h 871537"/>
              <a:gd name="connsiteX4-57" fmla="*/ 1016794 w 1299265"/>
              <a:gd name="connsiteY4-58" fmla="*/ 259556 h 871537"/>
              <a:gd name="connsiteX5-59" fmla="*/ 45244 w 1299265"/>
              <a:gd name="connsiteY5-60" fmla="*/ 0 h 871537"/>
              <a:gd name="connsiteX0-61" fmla="*/ 45244 w 1299265"/>
              <a:gd name="connsiteY0-62" fmla="*/ 0 h 871537"/>
              <a:gd name="connsiteX1-63" fmla="*/ 0 w 1299265"/>
              <a:gd name="connsiteY1-64" fmla="*/ 50006 h 871537"/>
              <a:gd name="connsiteX2-65" fmla="*/ 881063 w 1299265"/>
              <a:gd name="connsiteY2-66" fmla="*/ 864393 h 871537"/>
              <a:gd name="connsiteX3-67" fmla="*/ 1057275 w 1299265"/>
              <a:gd name="connsiteY3-68" fmla="*/ 871537 h 871537"/>
              <a:gd name="connsiteX4-69" fmla="*/ 1016794 w 1299265"/>
              <a:gd name="connsiteY4-70" fmla="*/ 259556 h 871537"/>
              <a:gd name="connsiteX5-71" fmla="*/ 45244 w 1299265"/>
              <a:gd name="connsiteY5-72" fmla="*/ 0 h 871537"/>
              <a:gd name="connsiteX0-73" fmla="*/ 45244 w 1299265"/>
              <a:gd name="connsiteY0-74" fmla="*/ 0 h 871537"/>
              <a:gd name="connsiteX1-75" fmla="*/ 0 w 1299265"/>
              <a:gd name="connsiteY1-76" fmla="*/ 50006 h 871537"/>
              <a:gd name="connsiteX2-77" fmla="*/ 881063 w 1299265"/>
              <a:gd name="connsiteY2-78" fmla="*/ 864393 h 871537"/>
              <a:gd name="connsiteX3-79" fmla="*/ 1057275 w 1299265"/>
              <a:gd name="connsiteY3-80" fmla="*/ 871537 h 871537"/>
              <a:gd name="connsiteX4-81" fmla="*/ 1016794 w 1299265"/>
              <a:gd name="connsiteY4-82" fmla="*/ 259556 h 871537"/>
              <a:gd name="connsiteX5-83" fmla="*/ 45244 w 1299265"/>
              <a:gd name="connsiteY5-84" fmla="*/ 0 h 871537"/>
              <a:gd name="connsiteX0-85" fmla="*/ 45244 w 1299265"/>
              <a:gd name="connsiteY0-86" fmla="*/ 0 h 871537"/>
              <a:gd name="connsiteX1-87" fmla="*/ 0 w 1299265"/>
              <a:gd name="connsiteY1-88" fmla="*/ 50006 h 871537"/>
              <a:gd name="connsiteX2-89" fmla="*/ 881063 w 1299265"/>
              <a:gd name="connsiteY2-90" fmla="*/ 864393 h 871537"/>
              <a:gd name="connsiteX3-91" fmla="*/ 1057275 w 1299265"/>
              <a:gd name="connsiteY3-92" fmla="*/ 871537 h 871537"/>
              <a:gd name="connsiteX4-93" fmla="*/ 1016794 w 1299265"/>
              <a:gd name="connsiteY4-94" fmla="*/ 259556 h 871537"/>
              <a:gd name="connsiteX5-95" fmla="*/ 45244 w 1299265"/>
              <a:gd name="connsiteY5-96" fmla="*/ 0 h 87153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299265" h="871537">
                <a:moveTo>
                  <a:pt x="45244" y="0"/>
                </a:moveTo>
                <a:lnTo>
                  <a:pt x="0" y="50006"/>
                </a:lnTo>
                <a:cubicBezTo>
                  <a:pt x="469901" y="147637"/>
                  <a:pt x="1658938" y="409575"/>
                  <a:pt x="881063" y="864393"/>
                </a:cubicBezTo>
                <a:lnTo>
                  <a:pt x="1057275" y="871537"/>
                </a:lnTo>
                <a:cubicBezTo>
                  <a:pt x="1477169" y="688974"/>
                  <a:pt x="1275556" y="370681"/>
                  <a:pt x="1016794" y="259556"/>
                </a:cubicBezTo>
                <a:cubicBezTo>
                  <a:pt x="690563" y="127794"/>
                  <a:pt x="373857" y="65088"/>
                  <a:pt x="45244" y="0"/>
                </a:cubicBezTo>
                <a:close/>
              </a:path>
            </a:pathLst>
          </a:custGeom>
          <a:solidFill>
            <a:srgbClr val="C4CACB"/>
          </a:solidFill>
          <a:ln>
            <a:noFill/>
          </a:ln>
          <a:effectLst>
            <a:innerShdw dist="25400" dir="16200000">
              <a:prstClr val="black">
                <a:alpha val="15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45698" tIns="22849" rIns="45698" bIns="22849" rtlCol="0" anchor="ctr"/>
          <a:lstStyle/>
          <a:p>
            <a:pPr algn="ctr" defTabSz="412750" eaLnBrk="0" fontAlgn="base" hangingPunct="0">
              <a:spcBef>
                <a:spcPct val="0"/>
              </a:spcBef>
              <a:spcAft>
                <a:spcPct val="0"/>
              </a:spcAft>
            </a:pPr>
            <a:endParaRPr lang="zh-CN" altLang="en-US" sz="2200" dirty="0">
              <a:solidFill>
                <a:srgbClr val="FEFFFF"/>
              </a:solidFill>
              <a:latin typeface="思源黑体 CN Bold" panose="020B0800000000000000" pitchFamily="34" charset="-122"/>
              <a:ea typeface="黑体" panose="02010609060101010101" charset="-122"/>
              <a:sym typeface="Poppins" charset="0"/>
            </a:endParaRPr>
          </a:p>
        </p:txBody>
      </p:sp>
      <p:sp>
        <p:nvSpPr>
          <p:cNvPr id="13" name="形状"/>
          <p:cNvSpPr/>
          <p:nvPr/>
        </p:nvSpPr>
        <p:spPr>
          <a:xfrm>
            <a:off x="5241509" y="4327017"/>
            <a:ext cx="1464268" cy="1539665"/>
          </a:xfrm>
          <a:custGeom>
            <a:avLst/>
            <a:gdLst>
              <a:gd name="connsiteX0" fmla="*/ 1069181 w 1069181"/>
              <a:gd name="connsiteY0" fmla="*/ 16669 h 1407319"/>
              <a:gd name="connsiteX1" fmla="*/ 850106 w 1069181"/>
              <a:gd name="connsiteY1" fmla="*/ 0 h 1407319"/>
              <a:gd name="connsiteX2" fmla="*/ 0 w 1069181"/>
              <a:gd name="connsiteY2" fmla="*/ 388144 h 1407319"/>
              <a:gd name="connsiteX3" fmla="*/ 607219 w 1069181"/>
              <a:gd name="connsiteY3" fmla="*/ 1407319 h 1407319"/>
              <a:gd name="connsiteX4" fmla="*/ 964406 w 1069181"/>
              <a:gd name="connsiteY4" fmla="*/ 1252538 h 1407319"/>
              <a:gd name="connsiteX5" fmla="*/ 428625 w 1069181"/>
              <a:gd name="connsiteY5" fmla="*/ 302419 h 1407319"/>
              <a:gd name="connsiteX6" fmla="*/ 1069181 w 1069181"/>
              <a:gd name="connsiteY6" fmla="*/ 16669 h 1407319"/>
              <a:gd name="connsiteX0-1" fmla="*/ 1069181 w 1069181"/>
              <a:gd name="connsiteY0-2" fmla="*/ 16669 h 1407319"/>
              <a:gd name="connsiteX1-3" fmla="*/ 850106 w 1069181"/>
              <a:gd name="connsiteY1-4" fmla="*/ 0 h 1407319"/>
              <a:gd name="connsiteX2-5" fmla="*/ 0 w 1069181"/>
              <a:gd name="connsiteY2-6" fmla="*/ 388144 h 1407319"/>
              <a:gd name="connsiteX3-7" fmla="*/ 607219 w 1069181"/>
              <a:gd name="connsiteY3-8" fmla="*/ 1407319 h 1407319"/>
              <a:gd name="connsiteX4-9" fmla="*/ 964406 w 1069181"/>
              <a:gd name="connsiteY4-10" fmla="*/ 1252538 h 1407319"/>
              <a:gd name="connsiteX5-11" fmla="*/ 428625 w 1069181"/>
              <a:gd name="connsiteY5-12" fmla="*/ 302419 h 1407319"/>
              <a:gd name="connsiteX6-13" fmla="*/ 1069181 w 1069181"/>
              <a:gd name="connsiteY6-14" fmla="*/ 16669 h 1407319"/>
              <a:gd name="connsiteX0-15" fmla="*/ 1113650 w 1113650"/>
              <a:gd name="connsiteY0-16" fmla="*/ 16669 h 1407319"/>
              <a:gd name="connsiteX1-17" fmla="*/ 894575 w 1113650"/>
              <a:gd name="connsiteY1-18" fmla="*/ 0 h 1407319"/>
              <a:gd name="connsiteX2-19" fmla="*/ 44469 w 1113650"/>
              <a:gd name="connsiteY2-20" fmla="*/ 388144 h 1407319"/>
              <a:gd name="connsiteX3-21" fmla="*/ 651688 w 1113650"/>
              <a:gd name="connsiteY3-22" fmla="*/ 1407319 h 1407319"/>
              <a:gd name="connsiteX4-23" fmla="*/ 1008875 w 1113650"/>
              <a:gd name="connsiteY4-24" fmla="*/ 1252538 h 1407319"/>
              <a:gd name="connsiteX5-25" fmla="*/ 473094 w 1113650"/>
              <a:gd name="connsiteY5-26" fmla="*/ 302419 h 1407319"/>
              <a:gd name="connsiteX6-27" fmla="*/ 1113650 w 1113650"/>
              <a:gd name="connsiteY6-28" fmla="*/ 16669 h 1407319"/>
              <a:gd name="connsiteX0-29" fmla="*/ 1338815 w 1338815"/>
              <a:gd name="connsiteY0-30" fmla="*/ 16669 h 1407319"/>
              <a:gd name="connsiteX1-31" fmla="*/ 1119740 w 1338815"/>
              <a:gd name="connsiteY1-32" fmla="*/ 0 h 1407319"/>
              <a:gd name="connsiteX2-33" fmla="*/ 269634 w 1338815"/>
              <a:gd name="connsiteY2-34" fmla="*/ 388144 h 1407319"/>
              <a:gd name="connsiteX3-35" fmla="*/ 876853 w 1338815"/>
              <a:gd name="connsiteY3-36" fmla="*/ 1407319 h 1407319"/>
              <a:gd name="connsiteX4-37" fmla="*/ 1234040 w 1338815"/>
              <a:gd name="connsiteY4-38" fmla="*/ 1252538 h 1407319"/>
              <a:gd name="connsiteX5-39" fmla="*/ 698259 w 1338815"/>
              <a:gd name="connsiteY5-40" fmla="*/ 302419 h 1407319"/>
              <a:gd name="connsiteX6-41" fmla="*/ 1338815 w 1338815"/>
              <a:gd name="connsiteY6-42" fmla="*/ 16669 h 1407319"/>
              <a:gd name="connsiteX0-43" fmla="*/ 1338815 w 1338815"/>
              <a:gd name="connsiteY0-44" fmla="*/ 16669 h 1407319"/>
              <a:gd name="connsiteX1-45" fmla="*/ 1119740 w 1338815"/>
              <a:gd name="connsiteY1-46" fmla="*/ 0 h 1407319"/>
              <a:gd name="connsiteX2-47" fmla="*/ 269634 w 1338815"/>
              <a:gd name="connsiteY2-48" fmla="*/ 388144 h 1407319"/>
              <a:gd name="connsiteX3-49" fmla="*/ 876853 w 1338815"/>
              <a:gd name="connsiteY3-50" fmla="*/ 1407319 h 1407319"/>
              <a:gd name="connsiteX4-51" fmla="*/ 1234040 w 1338815"/>
              <a:gd name="connsiteY4-52" fmla="*/ 1252538 h 1407319"/>
              <a:gd name="connsiteX5-53" fmla="*/ 698259 w 1338815"/>
              <a:gd name="connsiteY5-54" fmla="*/ 302419 h 1407319"/>
              <a:gd name="connsiteX6-55" fmla="*/ 1338815 w 1338815"/>
              <a:gd name="connsiteY6-56" fmla="*/ 16669 h 1407319"/>
              <a:gd name="connsiteX0-57" fmla="*/ 1338815 w 1338815"/>
              <a:gd name="connsiteY0-58" fmla="*/ 16669 h 1407319"/>
              <a:gd name="connsiteX1-59" fmla="*/ 1119740 w 1338815"/>
              <a:gd name="connsiteY1-60" fmla="*/ 0 h 1407319"/>
              <a:gd name="connsiteX2-61" fmla="*/ 269634 w 1338815"/>
              <a:gd name="connsiteY2-62" fmla="*/ 388144 h 1407319"/>
              <a:gd name="connsiteX3-63" fmla="*/ 876853 w 1338815"/>
              <a:gd name="connsiteY3-64" fmla="*/ 1407319 h 1407319"/>
              <a:gd name="connsiteX4-65" fmla="*/ 1234040 w 1338815"/>
              <a:gd name="connsiteY4-66" fmla="*/ 1252538 h 1407319"/>
              <a:gd name="connsiteX5-67" fmla="*/ 698259 w 1338815"/>
              <a:gd name="connsiteY5-68" fmla="*/ 302419 h 1407319"/>
              <a:gd name="connsiteX6-69" fmla="*/ 1338815 w 1338815"/>
              <a:gd name="connsiteY6-70" fmla="*/ 16669 h 1407319"/>
              <a:gd name="connsiteX0-71" fmla="*/ 1338815 w 1338815"/>
              <a:gd name="connsiteY0-72" fmla="*/ 16669 h 1407319"/>
              <a:gd name="connsiteX1-73" fmla="*/ 1119740 w 1338815"/>
              <a:gd name="connsiteY1-74" fmla="*/ 0 h 1407319"/>
              <a:gd name="connsiteX2-75" fmla="*/ 269634 w 1338815"/>
              <a:gd name="connsiteY2-76" fmla="*/ 388144 h 1407319"/>
              <a:gd name="connsiteX3-77" fmla="*/ 876853 w 1338815"/>
              <a:gd name="connsiteY3-78" fmla="*/ 1407319 h 1407319"/>
              <a:gd name="connsiteX4-79" fmla="*/ 1234040 w 1338815"/>
              <a:gd name="connsiteY4-80" fmla="*/ 1252538 h 1407319"/>
              <a:gd name="connsiteX5-81" fmla="*/ 698259 w 1338815"/>
              <a:gd name="connsiteY5-82" fmla="*/ 302419 h 1407319"/>
              <a:gd name="connsiteX6-83" fmla="*/ 1338815 w 1338815"/>
              <a:gd name="connsiteY6-84" fmla="*/ 16669 h 1407319"/>
              <a:gd name="connsiteX0-85" fmla="*/ 1338815 w 1338815"/>
              <a:gd name="connsiteY0-86" fmla="*/ 16669 h 1407319"/>
              <a:gd name="connsiteX1-87" fmla="*/ 1119740 w 1338815"/>
              <a:gd name="connsiteY1-88" fmla="*/ 0 h 1407319"/>
              <a:gd name="connsiteX2-89" fmla="*/ 269634 w 1338815"/>
              <a:gd name="connsiteY2-90" fmla="*/ 388144 h 1407319"/>
              <a:gd name="connsiteX3-91" fmla="*/ 876853 w 1338815"/>
              <a:gd name="connsiteY3-92" fmla="*/ 1407319 h 1407319"/>
              <a:gd name="connsiteX4-93" fmla="*/ 1234040 w 1338815"/>
              <a:gd name="connsiteY4-94" fmla="*/ 1252538 h 1407319"/>
              <a:gd name="connsiteX5-95" fmla="*/ 700640 w 1338815"/>
              <a:gd name="connsiteY5-96" fmla="*/ 309563 h 1407319"/>
              <a:gd name="connsiteX6-97" fmla="*/ 1338815 w 1338815"/>
              <a:gd name="connsiteY6-98" fmla="*/ 16669 h 14073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338815" h="1407319">
                <a:moveTo>
                  <a:pt x="1338815" y="16669"/>
                </a:moveTo>
                <a:lnTo>
                  <a:pt x="1119740" y="0"/>
                </a:lnTo>
                <a:cubicBezTo>
                  <a:pt x="836371" y="129381"/>
                  <a:pt x="550622" y="237331"/>
                  <a:pt x="269634" y="388144"/>
                </a:cubicBezTo>
                <a:cubicBezTo>
                  <a:pt x="55321" y="496888"/>
                  <a:pt x="-435215" y="958057"/>
                  <a:pt x="876853" y="1407319"/>
                </a:cubicBezTo>
                <a:lnTo>
                  <a:pt x="1234040" y="1252538"/>
                </a:lnTo>
                <a:cubicBezTo>
                  <a:pt x="636346" y="1123951"/>
                  <a:pt x="-92316" y="685800"/>
                  <a:pt x="700640" y="309563"/>
                </a:cubicBezTo>
                <a:lnTo>
                  <a:pt x="1338815" y="16669"/>
                </a:lnTo>
                <a:close/>
              </a:path>
            </a:pathLst>
          </a:custGeom>
          <a:solidFill>
            <a:srgbClr val="C4CACB"/>
          </a:solidFill>
          <a:ln>
            <a:noFill/>
          </a:ln>
          <a:effectLst>
            <a:innerShdw dist="25400" dir="16200000">
              <a:prstClr val="black">
                <a:alpha val="13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45698" tIns="22849" rIns="45698" bIns="22849" rtlCol="0" anchor="ctr"/>
          <a:lstStyle/>
          <a:p>
            <a:pPr algn="ctr" defTabSz="412750" eaLnBrk="0" fontAlgn="base" hangingPunct="0">
              <a:spcBef>
                <a:spcPct val="0"/>
              </a:spcBef>
              <a:spcAft>
                <a:spcPct val="0"/>
              </a:spcAft>
            </a:pPr>
            <a:endParaRPr lang="zh-CN" altLang="en-US" sz="2200" dirty="0">
              <a:solidFill>
                <a:srgbClr val="FEFFFF"/>
              </a:solidFill>
              <a:latin typeface="思源黑体 CN Bold" panose="020B0800000000000000" pitchFamily="34" charset="-122"/>
              <a:ea typeface="黑体" panose="02010609060101010101" charset="-122"/>
              <a:sym typeface="Poppins" charset="0"/>
            </a:endParaRPr>
          </a:p>
        </p:txBody>
      </p:sp>
      <p:sp>
        <p:nvSpPr>
          <p:cNvPr id="14" name="形状"/>
          <p:cNvSpPr/>
          <p:nvPr/>
        </p:nvSpPr>
        <p:spPr>
          <a:xfrm>
            <a:off x="6481801" y="5767684"/>
            <a:ext cx="3724262" cy="617431"/>
          </a:xfrm>
          <a:custGeom>
            <a:avLst/>
            <a:gdLst>
              <a:gd name="connsiteX0" fmla="*/ 383381 w 3405187"/>
              <a:gd name="connsiteY0" fmla="*/ 0 h 564357"/>
              <a:gd name="connsiteX1" fmla="*/ 0 w 3405187"/>
              <a:gd name="connsiteY1" fmla="*/ 150019 h 564357"/>
              <a:gd name="connsiteX2" fmla="*/ 2369343 w 3405187"/>
              <a:gd name="connsiteY2" fmla="*/ 438150 h 564357"/>
              <a:gd name="connsiteX3" fmla="*/ 2240756 w 3405187"/>
              <a:gd name="connsiteY3" fmla="*/ 564357 h 564357"/>
              <a:gd name="connsiteX4" fmla="*/ 3405187 w 3405187"/>
              <a:gd name="connsiteY4" fmla="*/ 402432 h 564357"/>
              <a:gd name="connsiteX5" fmla="*/ 2788443 w 3405187"/>
              <a:gd name="connsiteY5" fmla="*/ 107157 h 564357"/>
              <a:gd name="connsiteX6" fmla="*/ 2705100 w 3405187"/>
              <a:gd name="connsiteY6" fmla="*/ 180975 h 564357"/>
              <a:gd name="connsiteX7" fmla="*/ 383381 w 3405187"/>
              <a:gd name="connsiteY7" fmla="*/ 0 h 564357"/>
              <a:gd name="connsiteX0-1" fmla="*/ 383381 w 3405187"/>
              <a:gd name="connsiteY0-2" fmla="*/ 0 h 564357"/>
              <a:gd name="connsiteX1-3" fmla="*/ 0 w 3405187"/>
              <a:gd name="connsiteY1-4" fmla="*/ 150019 h 564357"/>
              <a:gd name="connsiteX2-5" fmla="*/ 2369343 w 3405187"/>
              <a:gd name="connsiteY2-6" fmla="*/ 438150 h 564357"/>
              <a:gd name="connsiteX3-7" fmla="*/ 2240756 w 3405187"/>
              <a:gd name="connsiteY3-8" fmla="*/ 564357 h 564357"/>
              <a:gd name="connsiteX4-9" fmla="*/ 3405187 w 3405187"/>
              <a:gd name="connsiteY4-10" fmla="*/ 402432 h 564357"/>
              <a:gd name="connsiteX5-11" fmla="*/ 2788443 w 3405187"/>
              <a:gd name="connsiteY5-12" fmla="*/ 107157 h 564357"/>
              <a:gd name="connsiteX6-13" fmla="*/ 2705100 w 3405187"/>
              <a:gd name="connsiteY6-14" fmla="*/ 180975 h 564357"/>
              <a:gd name="connsiteX7-15" fmla="*/ 383381 w 3405187"/>
              <a:gd name="connsiteY7-16" fmla="*/ 0 h 564357"/>
              <a:gd name="connsiteX0-17" fmla="*/ 383381 w 3405187"/>
              <a:gd name="connsiteY0-18" fmla="*/ 0 h 564357"/>
              <a:gd name="connsiteX1-19" fmla="*/ 0 w 3405187"/>
              <a:gd name="connsiteY1-20" fmla="*/ 150019 h 564357"/>
              <a:gd name="connsiteX2-21" fmla="*/ 2369343 w 3405187"/>
              <a:gd name="connsiteY2-22" fmla="*/ 438150 h 564357"/>
              <a:gd name="connsiteX3-23" fmla="*/ 2240756 w 3405187"/>
              <a:gd name="connsiteY3-24" fmla="*/ 564357 h 564357"/>
              <a:gd name="connsiteX4-25" fmla="*/ 3405187 w 3405187"/>
              <a:gd name="connsiteY4-26" fmla="*/ 402432 h 564357"/>
              <a:gd name="connsiteX5-27" fmla="*/ 2788443 w 3405187"/>
              <a:gd name="connsiteY5-28" fmla="*/ 107157 h 564357"/>
              <a:gd name="connsiteX6-29" fmla="*/ 2705100 w 3405187"/>
              <a:gd name="connsiteY6-30" fmla="*/ 180975 h 564357"/>
              <a:gd name="connsiteX7-31" fmla="*/ 383381 w 3405187"/>
              <a:gd name="connsiteY7-32" fmla="*/ 0 h 564357"/>
              <a:gd name="connsiteX0-33" fmla="*/ 383381 w 3405187"/>
              <a:gd name="connsiteY0-34" fmla="*/ 0 h 564357"/>
              <a:gd name="connsiteX1-35" fmla="*/ 0 w 3405187"/>
              <a:gd name="connsiteY1-36" fmla="*/ 150019 h 564357"/>
              <a:gd name="connsiteX2-37" fmla="*/ 2369343 w 3405187"/>
              <a:gd name="connsiteY2-38" fmla="*/ 438150 h 564357"/>
              <a:gd name="connsiteX3-39" fmla="*/ 2240756 w 3405187"/>
              <a:gd name="connsiteY3-40" fmla="*/ 564357 h 564357"/>
              <a:gd name="connsiteX4-41" fmla="*/ 3405187 w 3405187"/>
              <a:gd name="connsiteY4-42" fmla="*/ 402432 h 564357"/>
              <a:gd name="connsiteX5-43" fmla="*/ 2788443 w 3405187"/>
              <a:gd name="connsiteY5-44" fmla="*/ 107157 h 564357"/>
              <a:gd name="connsiteX6-45" fmla="*/ 2705100 w 3405187"/>
              <a:gd name="connsiteY6-46" fmla="*/ 180975 h 564357"/>
              <a:gd name="connsiteX7-47" fmla="*/ 383381 w 3405187"/>
              <a:gd name="connsiteY7-48" fmla="*/ 0 h 564357"/>
              <a:gd name="connsiteX0-49" fmla="*/ 383381 w 3405187"/>
              <a:gd name="connsiteY0-50" fmla="*/ 0 h 564357"/>
              <a:gd name="connsiteX1-51" fmla="*/ 0 w 3405187"/>
              <a:gd name="connsiteY1-52" fmla="*/ 150019 h 564357"/>
              <a:gd name="connsiteX2-53" fmla="*/ 2369343 w 3405187"/>
              <a:gd name="connsiteY2-54" fmla="*/ 438150 h 564357"/>
              <a:gd name="connsiteX3-55" fmla="*/ 2240756 w 3405187"/>
              <a:gd name="connsiteY3-56" fmla="*/ 564357 h 564357"/>
              <a:gd name="connsiteX4-57" fmla="*/ 3405187 w 3405187"/>
              <a:gd name="connsiteY4-58" fmla="*/ 402432 h 564357"/>
              <a:gd name="connsiteX5-59" fmla="*/ 2788443 w 3405187"/>
              <a:gd name="connsiteY5-60" fmla="*/ 107157 h 564357"/>
              <a:gd name="connsiteX6-61" fmla="*/ 2705100 w 3405187"/>
              <a:gd name="connsiteY6-62" fmla="*/ 180975 h 564357"/>
              <a:gd name="connsiteX7-63" fmla="*/ 383381 w 3405187"/>
              <a:gd name="connsiteY7-64" fmla="*/ 0 h 5643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405187" h="564357">
                <a:moveTo>
                  <a:pt x="383381" y="0"/>
                </a:moveTo>
                <a:lnTo>
                  <a:pt x="0" y="150019"/>
                </a:lnTo>
                <a:cubicBezTo>
                  <a:pt x="692150" y="307975"/>
                  <a:pt x="1527174" y="432594"/>
                  <a:pt x="2369343" y="438150"/>
                </a:cubicBezTo>
                <a:lnTo>
                  <a:pt x="2240756" y="564357"/>
                </a:lnTo>
                <a:lnTo>
                  <a:pt x="3405187" y="402432"/>
                </a:lnTo>
                <a:lnTo>
                  <a:pt x="2788443" y="107157"/>
                </a:lnTo>
                <a:lnTo>
                  <a:pt x="2705100" y="180975"/>
                </a:lnTo>
                <a:cubicBezTo>
                  <a:pt x="1933576" y="177800"/>
                  <a:pt x="1159668" y="98425"/>
                  <a:pt x="383381" y="0"/>
                </a:cubicBezTo>
                <a:close/>
              </a:path>
            </a:pathLst>
          </a:custGeom>
          <a:solidFill>
            <a:srgbClr val="C4CACB"/>
          </a:solidFill>
          <a:ln>
            <a:noFill/>
          </a:ln>
          <a:effectLst>
            <a:innerShdw dist="25400" dir="16200000">
              <a:prstClr val="black">
                <a:alpha val="13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45698" tIns="22849" rIns="45698" bIns="22849" rtlCol="0" anchor="ctr"/>
          <a:lstStyle/>
          <a:p>
            <a:pPr algn="ctr" defTabSz="412750" eaLnBrk="0" fontAlgn="base" hangingPunct="0">
              <a:spcBef>
                <a:spcPct val="0"/>
              </a:spcBef>
              <a:spcAft>
                <a:spcPct val="0"/>
              </a:spcAft>
            </a:pPr>
            <a:endParaRPr lang="zh-CN" altLang="en-US" sz="2200" dirty="0">
              <a:solidFill>
                <a:srgbClr val="FEFFFF"/>
              </a:solidFill>
              <a:latin typeface="思源黑体 CN Bold" panose="020B0800000000000000" pitchFamily="34" charset="-122"/>
              <a:ea typeface="黑体" panose="02010609060101010101" charset="-122"/>
              <a:sym typeface="Poppins" charset="0"/>
            </a:endParaRPr>
          </a:p>
        </p:txBody>
      </p:sp>
      <p:sp>
        <p:nvSpPr>
          <p:cNvPr id="21" name="形状"/>
          <p:cNvSpPr/>
          <p:nvPr/>
        </p:nvSpPr>
        <p:spPr>
          <a:xfrm rot="8100000">
            <a:off x="4559405" y="2107617"/>
            <a:ext cx="849230" cy="849492"/>
          </a:xfrm>
          <a:prstGeom prst="teardrop">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698" tIns="22849" rIns="45698" bIns="22849" rtlCol="0" anchor="ctr"/>
          <a:lstStyle/>
          <a:p>
            <a:pPr algn="ctr" defTabSz="412750" eaLnBrk="0" fontAlgn="base" hangingPunct="0">
              <a:spcBef>
                <a:spcPct val="0"/>
              </a:spcBef>
              <a:spcAft>
                <a:spcPct val="0"/>
              </a:spcAft>
            </a:pPr>
            <a:endParaRPr lang="zh-CN" altLang="en-US" sz="2200" dirty="0">
              <a:solidFill>
                <a:srgbClr val="FEFFFF"/>
              </a:solidFill>
              <a:latin typeface="思源黑体 CN Bold" panose="020B0800000000000000" pitchFamily="34" charset="-122"/>
              <a:ea typeface="黑体" panose="02010609060101010101" charset="-122"/>
              <a:sym typeface="Poppins" charset="0"/>
            </a:endParaRPr>
          </a:p>
        </p:txBody>
      </p:sp>
      <p:sp>
        <p:nvSpPr>
          <p:cNvPr id="22" name="形状"/>
          <p:cNvSpPr txBox="1"/>
          <p:nvPr/>
        </p:nvSpPr>
        <p:spPr>
          <a:xfrm>
            <a:off x="4535440" y="2291751"/>
            <a:ext cx="897161" cy="400226"/>
          </a:xfrm>
          <a:prstGeom prst="rect">
            <a:avLst/>
          </a:prstGeom>
          <a:noFill/>
        </p:spPr>
        <p:txBody>
          <a:bodyPr wrap="none" rtlCol="0" anchor="ctr" anchorCtr="0">
            <a:normAutofit/>
          </a:bodyPr>
          <a:lstStyle/>
          <a:p>
            <a:pPr algn="ctr" defTabSz="412750" eaLnBrk="0" fontAlgn="base" hangingPunct="0">
              <a:spcBef>
                <a:spcPct val="0"/>
              </a:spcBef>
              <a:spcAft>
                <a:spcPct val="0"/>
              </a:spcAft>
            </a:pPr>
            <a:r>
              <a:rPr lang="en-US" sz="2000" b="1" dirty="0">
                <a:solidFill>
                  <a:schemeClr val="bg1"/>
                </a:solidFill>
                <a:latin typeface="思源黑体 CN Bold" panose="020B0800000000000000" pitchFamily="34" charset="-122"/>
                <a:ea typeface="思源黑体 CN Bold" panose="020B0800000000000000" pitchFamily="34" charset="-122"/>
                <a:sym typeface="Poppins" charset="0"/>
              </a:rPr>
              <a:t>2017</a:t>
            </a:r>
            <a:endParaRPr lang="en-US" sz="2000" b="1" dirty="0">
              <a:solidFill>
                <a:schemeClr val="bg1"/>
              </a:solidFill>
              <a:latin typeface="思源黑体 CN Bold" panose="020B0800000000000000" pitchFamily="34" charset="-122"/>
              <a:ea typeface="思源黑体 CN Bold" panose="020B0800000000000000" pitchFamily="34" charset="-122"/>
              <a:sym typeface="Poppins" charset="0"/>
            </a:endParaRPr>
          </a:p>
        </p:txBody>
      </p:sp>
      <p:sp>
        <p:nvSpPr>
          <p:cNvPr id="19" name="Rectangle 16"/>
          <p:cNvSpPr/>
          <p:nvPr/>
        </p:nvSpPr>
        <p:spPr>
          <a:xfrm flipH="1">
            <a:off x="5177155" y="1548130"/>
            <a:ext cx="2837180" cy="645160"/>
          </a:xfrm>
          <a:prstGeom prst="rect">
            <a:avLst/>
          </a:prstGeom>
        </p:spPr>
        <p:txBody>
          <a:bodyPr wrap="square">
            <a:spAutoFit/>
          </a:bodyPr>
          <a:lstStyle/>
          <a:p>
            <a:pPr>
              <a:lnSpc>
                <a:spcPct val="150000"/>
              </a:lnSpc>
              <a:buClr>
                <a:srgbClr val="E24848"/>
              </a:buClr>
              <a:defRPr/>
            </a:pPr>
            <a:r>
              <a:rPr lang="zh-CN" altLang="en-US" sz="1200" noProof="1">
                <a:solidFill>
                  <a:schemeClr val="tx1">
                    <a:lumMod val="75000"/>
                    <a:lumOff val="25000"/>
                  </a:schemeClr>
                </a:solidFill>
                <a:latin typeface="思源黑体 CN Light" panose="020B0300000000000000" pitchFamily="34" charset="-122"/>
                <a:ea typeface="思源黑体 CN Light" panose="020B0300000000000000" pitchFamily="34" charset="-122"/>
                <a:cs typeface="Open Sans Light" panose="020B0306030504020204" pitchFamily="34" charset="0"/>
              </a:rPr>
              <a:t>构建了骨干网络 Darknet19，检测精度与SSD相当，却达到了更快的速度</a:t>
            </a:r>
            <a:endParaRPr lang="zh-CN" altLang="en-US" sz="1200" noProof="1">
              <a:solidFill>
                <a:schemeClr val="tx1">
                  <a:lumMod val="75000"/>
                  <a:lumOff val="25000"/>
                </a:schemeClr>
              </a:solidFill>
              <a:latin typeface="思源黑体 CN Light" panose="020B0300000000000000" pitchFamily="34" charset="-122"/>
              <a:ea typeface="思源黑体 CN Light" panose="020B0300000000000000" pitchFamily="34" charset="-122"/>
              <a:cs typeface="Open Sans Light" panose="020B0306030504020204" pitchFamily="34" charset="0"/>
            </a:endParaRPr>
          </a:p>
        </p:txBody>
      </p:sp>
      <p:sp>
        <p:nvSpPr>
          <p:cNvPr id="20" name="Title 11"/>
          <p:cNvSpPr txBox="1"/>
          <p:nvPr/>
        </p:nvSpPr>
        <p:spPr>
          <a:xfrm flipH="1">
            <a:off x="4459605" y="1219200"/>
            <a:ext cx="3892550" cy="398780"/>
          </a:xfrm>
          <a:prstGeom prst="rect">
            <a:avLst/>
          </a:prstGeom>
          <a:noFill/>
        </p:spPr>
        <p:txBody>
          <a:bodyPr wrap="square" rtlCol="0">
            <a:spAutoFit/>
          </a:bodyPr>
          <a:lstStyle>
            <a:defPPr>
              <a:defRPr lang="zh-CN"/>
            </a:defPPr>
            <a:lvl1pPr>
              <a:defRPr sz="5400">
                <a:gradFill>
                  <a:gsLst>
                    <a:gs pos="11000">
                      <a:srgbClr val="2F88E5">
                        <a:alpha val="90000"/>
                      </a:srgbClr>
                    </a:gs>
                    <a:gs pos="100000">
                      <a:srgbClr val="1BCAB5">
                        <a:alpha val="90000"/>
                      </a:srgbClr>
                    </a:gs>
                  </a:gsLst>
                  <a:lin ang="16200000" scaled="1"/>
                </a:gradFill>
                <a:latin typeface="Agency FB" panose="020B0503020202020204" pitchFamily="34" charset="0"/>
              </a:defRPr>
            </a:lvl1pPr>
          </a:lstStyle>
          <a:p>
            <a:r>
              <a:rPr lang="zh-CN" altLang="en-US" sz="2000">
                <a:solidFill>
                  <a:schemeClr val="tx1">
                    <a:lumMod val="75000"/>
                    <a:lumOff val="25000"/>
                  </a:schemeClr>
                </a:solidFill>
                <a:latin typeface="思源黑体 CN Bold" panose="020B0800000000000000" pitchFamily="34" charset="-122"/>
                <a:ea typeface="思源黑体 CN Bold" panose="020B0800000000000000" pitchFamily="34" charset="-122"/>
              </a:rPr>
              <a:t>YOLOv2 算法也加入了锚框的思想</a:t>
            </a:r>
            <a:endParaRPr lang="zh-CN" altLang="en-US" sz="200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sp>
        <p:nvSpPr>
          <p:cNvPr id="28" name="形状"/>
          <p:cNvSpPr/>
          <p:nvPr/>
        </p:nvSpPr>
        <p:spPr>
          <a:xfrm rot="8100000">
            <a:off x="6825672" y="2504910"/>
            <a:ext cx="1029720" cy="1030036"/>
          </a:xfrm>
          <a:prstGeom prst="teardrop">
            <a:avLst/>
          </a:pr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kern="0">
              <a:solidFill>
                <a:srgbClr val="FFFFFF"/>
              </a:solidFill>
              <a:latin typeface="思源黑体 CN Bold" panose="020B0800000000000000" pitchFamily="34" charset="-122"/>
              <a:ea typeface="思源黑体 CN Bold" panose="020B0800000000000000" pitchFamily="34" charset="-122"/>
              <a:sym typeface="Poppins" charset="0"/>
            </a:endParaRPr>
          </a:p>
        </p:txBody>
      </p:sp>
      <p:sp>
        <p:nvSpPr>
          <p:cNvPr id="29" name="形状"/>
          <p:cNvSpPr txBox="1"/>
          <p:nvPr/>
        </p:nvSpPr>
        <p:spPr>
          <a:xfrm>
            <a:off x="6891952" y="2757377"/>
            <a:ext cx="897161" cy="400226"/>
          </a:xfrm>
          <a:prstGeom prst="rect">
            <a:avLst/>
          </a:prstGeom>
          <a:noFill/>
        </p:spPr>
        <p:txBody>
          <a:bodyPr wrap="none" rtlCol="0" anchor="ctr" anchorCtr="0">
            <a:normAutofit/>
          </a:bodyPr>
          <a:lstStyle/>
          <a:p>
            <a:pPr algn="ctr" defTabSz="412750" eaLnBrk="0" fontAlgn="base" hangingPunct="0">
              <a:spcBef>
                <a:spcPct val="0"/>
              </a:spcBef>
              <a:spcAft>
                <a:spcPct val="0"/>
              </a:spcAft>
            </a:pPr>
            <a:r>
              <a:rPr lang="en-US" sz="2000" b="1" dirty="0">
                <a:solidFill>
                  <a:schemeClr val="bg1"/>
                </a:solidFill>
                <a:latin typeface="思源黑体 CN Bold" panose="020B0800000000000000" pitchFamily="34" charset="-122"/>
                <a:ea typeface="思源黑体 CN Bold" panose="020B0800000000000000" pitchFamily="34" charset="-122"/>
                <a:sym typeface="Poppins" charset="0"/>
              </a:rPr>
              <a:t>2018</a:t>
            </a:r>
            <a:endParaRPr lang="en-US" sz="2000" b="1" dirty="0">
              <a:solidFill>
                <a:schemeClr val="bg1"/>
              </a:solidFill>
              <a:latin typeface="思源黑体 CN Bold" panose="020B0800000000000000" pitchFamily="34" charset="-122"/>
              <a:ea typeface="思源黑体 CN Bold" panose="020B0800000000000000" pitchFamily="34" charset="-122"/>
              <a:sym typeface="Poppins" charset="0"/>
            </a:endParaRPr>
          </a:p>
        </p:txBody>
      </p:sp>
      <p:sp>
        <p:nvSpPr>
          <p:cNvPr id="26" name="Rectangle 16"/>
          <p:cNvSpPr/>
          <p:nvPr/>
        </p:nvSpPr>
        <p:spPr>
          <a:xfrm flipH="1">
            <a:off x="7893685" y="2654300"/>
            <a:ext cx="3134360" cy="922020"/>
          </a:xfrm>
          <a:prstGeom prst="rect">
            <a:avLst/>
          </a:prstGeom>
        </p:spPr>
        <p:txBody>
          <a:bodyPr wrap="square">
            <a:spAutoFit/>
          </a:bodyPr>
          <a:lstStyle/>
          <a:p>
            <a:pPr>
              <a:lnSpc>
                <a:spcPct val="150000"/>
              </a:lnSpc>
              <a:buClr>
                <a:srgbClr val="E24848"/>
              </a:buClr>
              <a:defRPr/>
            </a:pPr>
            <a:r>
              <a:rPr lang="zh-CN" altLang="en-US" sz="1200" dirty="0">
                <a:sym typeface="+mn-ea"/>
              </a:rPr>
              <a:t>YOLOv3算法借鉴ResNet，</a:t>
            </a:r>
            <a:r>
              <a:rPr lang="zh-CN" altLang="en-US" sz="1200" noProof="1">
                <a:solidFill>
                  <a:schemeClr val="tx1">
                    <a:lumMod val="75000"/>
                    <a:lumOff val="25000"/>
                  </a:schemeClr>
                </a:solidFill>
                <a:latin typeface="思源黑体 CN Light" panose="020B0300000000000000" pitchFamily="34" charset="-122"/>
                <a:ea typeface="思源黑体 CN Light" panose="020B0300000000000000" pitchFamily="34" charset="-122"/>
                <a:cs typeface="Open Sans Light" panose="020B0306030504020204" pitchFamily="34" charset="0"/>
              </a:rPr>
              <a:t>融合三种不同尺度的特征信息，检测精度明显高于YOLOv2，且速度没有降低</a:t>
            </a:r>
            <a:endParaRPr lang="zh-CN" altLang="en-US" sz="1200" noProof="1">
              <a:solidFill>
                <a:schemeClr val="tx1">
                  <a:lumMod val="75000"/>
                  <a:lumOff val="25000"/>
                </a:schemeClr>
              </a:solidFill>
              <a:latin typeface="思源黑体 CN Light" panose="020B0300000000000000" pitchFamily="34" charset="-122"/>
              <a:ea typeface="思源黑体 CN Light" panose="020B0300000000000000" pitchFamily="34" charset="-122"/>
              <a:cs typeface="Open Sans Light" panose="020B0306030504020204" pitchFamily="34" charset="0"/>
            </a:endParaRPr>
          </a:p>
        </p:txBody>
      </p:sp>
      <p:sp>
        <p:nvSpPr>
          <p:cNvPr id="27" name="Title 11"/>
          <p:cNvSpPr txBox="1"/>
          <p:nvPr/>
        </p:nvSpPr>
        <p:spPr>
          <a:xfrm flipH="1">
            <a:off x="7493000" y="2210435"/>
            <a:ext cx="3890010" cy="398780"/>
          </a:xfrm>
          <a:prstGeom prst="rect">
            <a:avLst/>
          </a:prstGeom>
        </p:spPr>
        <p:txBody>
          <a:bodyPr wrap="square">
            <a:spAutoFit/>
          </a:bodyPr>
          <a:lstStyle>
            <a:defPPr>
              <a:defRPr lang="zh-CN"/>
            </a:defPPr>
            <a:lvl1pPr>
              <a:defRPr sz="2000">
                <a:gradFill flip="none" rotWithShape="1">
                  <a:gsLst>
                    <a:gs pos="0">
                      <a:srgbClr val="DB4940"/>
                    </a:gs>
                    <a:gs pos="100000">
                      <a:srgbClr val="720275"/>
                    </a:gs>
                  </a:gsLst>
                  <a:lin ang="2700000" scaled="1"/>
                  <a:tileRect/>
                </a:gradFill>
                <a:latin typeface="思源黑体 CN Bold" panose="020B0800000000000000" pitchFamily="34" charset="-122"/>
                <a:ea typeface="思源黑体 CN Bold" panose="020B0800000000000000" pitchFamily="34" charset="-122"/>
              </a:defRPr>
            </a:lvl1pPr>
          </a:lstStyle>
          <a:p>
            <a:pPr algn="l"/>
            <a:r>
              <a:rPr lang="zh-CN" altLang="en-US" dirty="0"/>
              <a:t>提出了Darknet-53骨干网络</a:t>
            </a:r>
            <a:endParaRPr lang="zh-CN" altLang="en-US" dirty="0"/>
          </a:p>
        </p:txBody>
      </p:sp>
      <p:sp>
        <p:nvSpPr>
          <p:cNvPr id="35" name="形状"/>
          <p:cNvSpPr/>
          <p:nvPr/>
        </p:nvSpPr>
        <p:spPr>
          <a:xfrm rot="8100000">
            <a:off x="8308528" y="3916389"/>
            <a:ext cx="1423434" cy="1423874"/>
          </a:xfrm>
          <a:prstGeom prst="teardrop">
            <a:avLst/>
          </a:pr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kern="0" dirty="0">
              <a:solidFill>
                <a:srgbClr val="FFFFFF"/>
              </a:solidFill>
              <a:latin typeface="思源黑体 CN Bold" panose="020B0800000000000000" pitchFamily="34" charset="-122"/>
              <a:ea typeface="思源黑体 CN Bold" panose="020B0800000000000000" pitchFamily="34" charset="-122"/>
              <a:sym typeface="Poppins" charset="0"/>
            </a:endParaRPr>
          </a:p>
        </p:txBody>
      </p:sp>
      <p:sp>
        <p:nvSpPr>
          <p:cNvPr id="36" name="形状"/>
          <p:cNvSpPr txBox="1"/>
          <p:nvPr/>
        </p:nvSpPr>
        <p:spPr>
          <a:xfrm>
            <a:off x="8571665" y="4393449"/>
            <a:ext cx="897161" cy="400226"/>
          </a:xfrm>
          <a:prstGeom prst="rect">
            <a:avLst/>
          </a:prstGeom>
          <a:noFill/>
        </p:spPr>
        <p:txBody>
          <a:bodyPr wrap="none" rtlCol="0" anchor="ctr" anchorCtr="0">
            <a:noAutofit/>
          </a:bodyPr>
          <a:lstStyle/>
          <a:p>
            <a:pPr algn="ctr" defTabSz="412750" eaLnBrk="0" fontAlgn="base" hangingPunct="0">
              <a:spcBef>
                <a:spcPct val="0"/>
              </a:spcBef>
              <a:spcAft>
                <a:spcPct val="0"/>
              </a:spcAft>
            </a:pPr>
            <a:r>
              <a:rPr lang="en-US" sz="2800" b="1" dirty="0">
                <a:solidFill>
                  <a:schemeClr val="bg1"/>
                </a:solidFill>
                <a:latin typeface="思源黑体 CN Bold" panose="020B0800000000000000" pitchFamily="34" charset="-122"/>
                <a:ea typeface="思源黑体 CN Bold" panose="020B0800000000000000" pitchFamily="34" charset="-122"/>
                <a:sym typeface="Poppins" charset="0"/>
              </a:rPr>
              <a:t>2020.06</a:t>
            </a:r>
            <a:endParaRPr lang="en-US" sz="2800" b="1" dirty="0">
              <a:solidFill>
                <a:schemeClr val="bg1"/>
              </a:solidFill>
              <a:latin typeface="思源黑体 CN Bold" panose="020B0800000000000000" pitchFamily="34" charset="-122"/>
              <a:ea typeface="思源黑体 CN Bold" panose="020B0800000000000000" pitchFamily="34" charset="-122"/>
              <a:sym typeface="Poppins" charset="0"/>
            </a:endParaRPr>
          </a:p>
        </p:txBody>
      </p:sp>
      <p:sp>
        <p:nvSpPr>
          <p:cNvPr id="33" name="Rectangle 16"/>
          <p:cNvSpPr/>
          <p:nvPr/>
        </p:nvSpPr>
        <p:spPr>
          <a:xfrm flipH="1">
            <a:off x="9775885" y="4394639"/>
            <a:ext cx="2296627" cy="645160"/>
          </a:xfrm>
          <a:prstGeom prst="rect">
            <a:avLst/>
          </a:prstGeom>
        </p:spPr>
        <p:txBody>
          <a:bodyPr wrap="square">
            <a:spAutoFit/>
          </a:bodyPr>
          <a:lstStyle/>
          <a:p>
            <a:pPr>
              <a:lnSpc>
                <a:spcPct val="150000"/>
              </a:lnSpc>
              <a:buClr>
                <a:srgbClr val="E24848"/>
              </a:buClr>
              <a:defRPr/>
            </a:pPr>
            <a:r>
              <a:rPr lang="zh-CN" altLang="en-US" sz="1200" noProof="1">
                <a:solidFill>
                  <a:schemeClr val="tx1">
                    <a:lumMod val="75000"/>
                    <a:lumOff val="25000"/>
                  </a:schemeClr>
                </a:solidFill>
                <a:latin typeface="思源黑体 CN Light" panose="020B0300000000000000" pitchFamily="34" charset="-122"/>
                <a:ea typeface="思源黑体 CN Light" panose="020B0300000000000000" pitchFamily="34" charset="-122"/>
                <a:cs typeface="Open Sans Light" panose="020B0306030504020204" pitchFamily="34" charset="0"/>
              </a:rPr>
              <a:t>其模型体积极小且精度损失不多，具有更高的工程实现意义</a:t>
            </a:r>
            <a:endParaRPr lang="zh-CN" altLang="en-US" sz="1200" noProof="1">
              <a:solidFill>
                <a:schemeClr val="tx1">
                  <a:lumMod val="75000"/>
                  <a:lumOff val="25000"/>
                </a:schemeClr>
              </a:solidFill>
              <a:latin typeface="思源黑体 CN Light" panose="020B0300000000000000" pitchFamily="34" charset="-122"/>
              <a:ea typeface="思源黑体 CN Light" panose="020B0300000000000000" pitchFamily="34" charset="-122"/>
              <a:cs typeface="Open Sans Light" panose="020B0306030504020204" pitchFamily="34" charset="0"/>
            </a:endParaRPr>
          </a:p>
        </p:txBody>
      </p:sp>
      <p:sp>
        <p:nvSpPr>
          <p:cNvPr id="34" name="Title 11"/>
          <p:cNvSpPr txBox="1"/>
          <p:nvPr/>
        </p:nvSpPr>
        <p:spPr>
          <a:xfrm flipH="1">
            <a:off x="9775885" y="4045416"/>
            <a:ext cx="944880" cy="398780"/>
          </a:xfrm>
          <a:prstGeom prst="rect">
            <a:avLst/>
          </a:prstGeom>
        </p:spPr>
        <p:txBody>
          <a:bodyPr wrap="none">
            <a:spAutoFit/>
          </a:bodyPr>
          <a:lstStyle>
            <a:defPPr>
              <a:defRPr lang="zh-CN"/>
            </a:defPPr>
            <a:lvl1pPr>
              <a:defRPr sz="2000">
                <a:gradFill flip="none" rotWithShape="1">
                  <a:gsLst>
                    <a:gs pos="0">
                      <a:srgbClr val="DB4940"/>
                    </a:gs>
                    <a:gs pos="100000">
                      <a:srgbClr val="720275"/>
                    </a:gs>
                  </a:gsLst>
                  <a:lin ang="2700000" scaled="1"/>
                  <a:tileRect/>
                </a:gradFill>
                <a:latin typeface="思源黑体 CN Bold" panose="020B0800000000000000" pitchFamily="34" charset="-122"/>
                <a:ea typeface="思源黑体 CN Bold" panose="020B0800000000000000" pitchFamily="34" charset="-122"/>
              </a:defRPr>
            </a:lvl1pPr>
          </a:lstStyle>
          <a:p>
            <a:r>
              <a:rPr lang="en-US" altLang="zh-CN"/>
              <a:t>YOLOv5</a:t>
            </a:r>
            <a:endParaRPr lang="en-US" altLang="zh-CN" dirty="0"/>
          </a:p>
        </p:txBody>
      </p:sp>
      <p:sp>
        <p:nvSpPr>
          <p:cNvPr id="42" name="形状"/>
          <p:cNvSpPr/>
          <p:nvPr/>
        </p:nvSpPr>
        <p:spPr>
          <a:xfrm rot="8100000">
            <a:off x="3989976" y="3904940"/>
            <a:ext cx="1159837" cy="1160193"/>
          </a:xfrm>
          <a:prstGeom prst="teardrop">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698" tIns="22849" rIns="45698" bIns="22849" rtlCol="0" anchor="ctr"/>
          <a:lstStyle/>
          <a:p>
            <a:pPr algn="ctr" defTabSz="412750" eaLnBrk="0" fontAlgn="base" hangingPunct="0">
              <a:spcBef>
                <a:spcPct val="0"/>
              </a:spcBef>
              <a:spcAft>
                <a:spcPct val="0"/>
              </a:spcAft>
            </a:pPr>
            <a:endParaRPr lang="zh-CN" altLang="en-US" sz="2200" dirty="0">
              <a:solidFill>
                <a:srgbClr val="FEFFFF"/>
              </a:solidFill>
              <a:latin typeface="思源黑体 CN Bold" panose="020B0800000000000000" pitchFamily="34" charset="-122"/>
              <a:ea typeface="黑体" panose="02010609060101010101" charset="-122"/>
              <a:sym typeface="Poppins" charset="0"/>
            </a:endParaRPr>
          </a:p>
        </p:txBody>
      </p:sp>
      <p:sp>
        <p:nvSpPr>
          <p:cNvPr id="43" name="形状"/>
          <p:cNvSpPr txBox="1"/>
          <p:nvPr/>
        </p:nvSpPr>
        <p:spPr>
          <a:xfrm>
            <a:off x="4121314" y="4284923"/>
            <a:ext cx="897161" cy="400226"/>
          </a:xfrm>
          <a:prstGeom prst="rect">
            <a:avLst/>
          </a:prstGeom>
          <a:noFill/>
        </p:spPr>
        <p:txBody>
          <a:bodyPr wrap="none" rtlCol="0" anchor="ctr" anchorCtr="0">
            <a:normAutofit/>
          </a:bodyPr>
          <a:lstStyle/>
          <a:p>
            <a:pPr algn="ctr" defTabSz="412750" eaLnBrk="0" fontAlgn="base" hangingPunct="0">
              <a:spcBef>
                <a:spcPct val="0"/>
              </a:spcBef>
              <a:spcAft>
                <a:spcPct val="0"/>
              </a:spcAft>
            </a:pPr>
            <a:r>
              <a:rPr lang="en-US" sz="2000" b="1" dirty="0">
                <a:solidFill>
                  <a:schemeClr val="bg1"/>
                </a:solidFill>
                <a:latin typeface="思源黑体 CN Bold" panose="020B0800000000000000" pitchFamily="34" charset="-122"/>
                <a:ea typeface="思源黑体 CN Bold" panose="020B0800000000000000" pitchFamily="34" charset="-122"/>
                <a:sym typeface="Poppins" charset="0"/>
              </a:rPr>
              <a:t>2020</a:t>
            </a:r>
            <a:endParaRPr lang="en-US" sz="2000" b="1" dirty="0">
              <a:solidFill>
                <a:schemeClr val="bg1"/>
              </a:solidFill>
              <a:latin typeface="思源黑体 CN Bold" panose="020B0800000000000000" pitchFamily="34" charset="-122"/>
              <a:ea typeface="思源黑体 CN Bold" panose="020B0800000000000000" pitchFamily="34" charset="-122"/>
              <a:sym typeface="Poppins" charset="0"/>
            </a:endParaRPr>
          </a:p>
        </p:txBody>
      </p:sp>
      <p:sp>
        <p:nvSpPr>
          <p:cNvPr id="40" name="Rectangle 16"/>
          <p:cNvSpPr/>
          <p:nvPr/>
        </p:nvSpPr>
        <p:spPr>
          <a:xfrm>
            <a:off x="461010" y="4589780"/>
            <a:ext cx="3006725" cy="1476375"/>
          </a:xfrm>
          <a:prstGeom prst="rect">
            <a:avLst/>
          </a:prstGeom>
        </p:spPr>
        <p:txBody>
          <a:bodyPr wrap="square">
            <a:spAutoFit/>
          </a:bodyPr>
          <a:lstStyle/>
          <a:p>
            <a:pPr algn="r">
              <a:lnSpc>
                <a:spcPct val="150000"/>
              </a:lnSpc>
              <a:buClr>
                <a:srgbClr val="E24848"/>
              </a:buClr>
              <a:defRPr/>
            </a:pPr>
            <a:r>
              <a:rPr lang="zh-CN" altLang="en-US" sz="1200" noProof="1">
                <a:solidFill>
                  <a:schemeClr val="tx1">
                    <a:lumMod val="75000"/>
                    <a:lumOff val="25000"/>
                  </a:schemeClr>
                </a:solidFill>
                <a:latin typeface="思源黑体 CN Light" panose="020B0300000000000000" pitchFamily="34" charset="-122"/>
                <a:ea typeface="思源黑体 CN Light" panose="020B0300000000000000" pitchFamily="34" charset="-122"/>
                <a:cs typeface="Open Sans Light" panose="020B0306030504020204" pitchFamily="34" charset="0"/>
              </a:rPr>
              <a:t>是基于YOLOv3的更高性能网络模型，其结合加权残差连接、跨小批量归一化、自对抗训练、Mish 激活函数、CIOU损失等机制，有效提高了检测精度和速度，实现更高效、鲁棒的目标检测网络</a:t>
            </a:r>
            <a:endParaRPr lang="zh-CN" altLang="en-US" sz="1200" noProof="1">
              <a:solidFill>
                <a:schemeClr val="tx1">
                  <a:lumMod val="75000"/>
                  <a:lumOff val="25000"/>
                </a:schemeClr>
              </a:solidFill>
              <a:latin typeface="思源黑体 CN Light" panose="020B0300000000000000" pitchFamily="34" charset="-122"/>
              <a:ea typeface="思源黑体 CN Light" panose="020B0300000000000000" pitchFamily="34" charset="-122"/>
              <a:cs typeface="Open Sans Light" panose="020B0306030504020204" pitchFamily="34" charset="0"/>
            </a:endParaRPr>
          </a:p>
        </p:txBody>
      </p:sp>
      <p:sp>
        <p:nvSpPr>
          <p:cNvPr id="41" name="Title 11"/>
          <p:cNvSpPr txBox="1"/>
          <p:nvPr/>
        </p:nvSpPr>
        <p:spPr>
          <a:xfrm>
            <a:off x="1860263" y="4240790"/>
            <a:ext cx="1607155" cy="398780"/>
          </a:xfrm>
          <a:prstGeom prst="rect">
            <a:avLst/>
          </a:prstGeom>
          <a:noFill/>
        </p:spPr>
        <p:txBody>
          <a:bodyPr wrap="square" rtlCol="0">
            <a:spAutoFit/>
          </a:bodyPr>
          <a:lstStyle>
            <a:defPPr>
              <a:defRPr lang="zh-CN"/>
            </a:defPPr>
            <a:lvl1pPr>
              <a:defRPr sz="5400">
                <a:gradFill>
                  <a:gsLst>
                    <a:gs pos="11000">
                      <a:srgbClr val="2F88E5">
                        <a:alpha val="90000"/>
                      </a:srgbClr>
                    </a:gs>
                    <a:gs pos="100000">
                      <a:srgbClr val="1BCAB5">
                        <a:alpha val="90000"/>
                      </a:srgbClr>
                    </a:gs>
                  </a:gsLst>
                  <a:lin ang="16200000" scaled="1"/>
                </a:gradFill>
                <a:latin typeface="Agency FB" panose="020B0503020202020204" pitchFamily="34" charset="0"/>
              </a:defRPr>
            </a:lvl1pPr>
          </a:lstStyle>
          <a:p>
            <a:pPr algn="r"/>
            <a:r>
              <a:rPr lang="zh-CN" altLang="en-US" sz="2000">
                <a:solidFill>
                  <a:schemeClr val="tx1">
                    <a:lumMod val="75000"/>
                    <a:lumOff val="25000"/>
                  </a:schemeClr>
                </a:solidFill>
                <a:latin typeface="思源黑体 CN Bold" panose="020B0800000000000000" pitchFamily="34" charset="-122"/>
                <a:ea typeface="思源黑体 CN Bold" panose="020B0800000000000000" pitchFamily="34" charset="-122"/>
              </a:rPr>
              <a:t>YOLOv4</a:t>
            </a:r>
            <a:endParaRPr lang="zh-CN" altLang="en-US" sz="200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sp>
        <p:nvSpPr>
          <p:cNvPr id="49" name="形状"/>
          <p:cNvSpPr/>
          <p:nvPr/>
        </p:nvSpPr>
        <p:spPr>
          <a:xfrm rot="8100000">
            <a:off x="2596515" y="2065115"/>
            <a:ext cx="780147" cy="780388"/>
          </a:xfrm>
          <a:prstGeom prst="teardrop">
            <a:avLst/>
          </a:pr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kern="0" dirty="0">
              <a:solidFill>
                <a:srgbClr val="FFFFFF"/>
              </a:solidFill>
              <a:latin typeface="思源黑体 CN Bold" panose="020B0800000000000000" pitchFamily="34" charset="-122"/>
              <a:ea typeface="思源黑体 CN Bold" panose="020B0800000000000000" pitchFamily="34" charset="-122"/>
              <a:sym typeface="Poppins" charset="0"/>
            </a:endParaRPr>
          </a:p>
        </p:txBody>
      </p:sp>
      <p:sp>
        <p:nvSpPr>
          <p:cNvPr id="50" name="形状"/>
          <p:cNvSpPr txBox="1"/>
          <p:nvPr/>
        </p:nvSpPr>
        <p:spPr>
          <a:xfrm>
            <a:off x="2538008" y="2291751"/>
            <a:ext cx="897161" cy="400226"/>
          </a:xfrm>
          <a:prstGeom prst="rect">
            <a:avLst/>
          </a:prstGeom>
          <a:noFill/>
        </p:spPr>
        <p:txBody>
          <a:bodyPr wrap="none" rtlCol="0" anchor="ctr" anchorCtr="0">
            <a:normAutofit/>
          </a:bodyPr>
          <a:lstStyle/>
          <a:p>
            <a:pPr algn="ctr" defTabSz="412750" eaLnBrk="0" fontAlgn="base" hangingPunct="0">
              <a:spcBef>
                <a:spcPct val="0"/>
              </a:spcBef>
              <a:spcAft>
                <a:spcPct val="0"/>
              </a:spcAft>
            </a:pPr>
            <a:r>
              <a:rPr lang="en-US" altLang="zh-CN" sz="2000" b="1" dirty="0">
                <a:solidFill>
                  <a:schemeClr val="bg1"/>
                </a:solidFill>
                <a:latin typeface="思源黑体 CN Bold" panose="020B0800000000000000" pitchFamily="34" charset="-122"/>
                <a:ea typeface="思源黑体 CN Bold" panose="020B0800000000000000" pitchFamily="34" charset="-122"/>
                <a:cs typeface="微软雅黑" panose="020B0503020204020204" charset="-122"/>
                <a:sym typeface="Poppins" charset="0"/>
              </a:rPr>
              <a:t>2015</a:t>
            </a:r>
            <a:endParaRPr lang="en-US" sz="2000" b="1" dirty="0">
              <a:solidFill>
                <a:schemeClr val="bg1"/>
              </a:solidFill>
              <a:latin typeface="思源黑体 CN Bold" panose="020B0800000000000000" pitchFamily="34" charset="-122"/>
              <a:ea typeface="思源黑体 CN Bold" panose="020B0800000000000000" pitchFamily="34" charset="-122"/>
              <a:cs typeface="微软雅黑" panose="020B0503020204020204" charset="-122"/>
              <a:sym typeface="Poppins" charset="0"/>
            </a:endParaRPr>
          </a:p>
        </p:txBody>
      </p:sp>
      <p:sp>
        <p:nvSpPr>
          <p:cNvPr id="47" name="Rectangle 16"/>
          <p:cNvSpPr/>
          <p:nvPr/>
        </p:nvSpPr>
        <p:spPr>
          <a:xfrm>
            <a:off x="67945" y="2362200"/>
            <a:ext cx="2590165" cy="922020"/>
          </a:xfrm>
          <a:prstGeom prst="rect">
            <a:avLst/>
          </a:prstGeom>
        </p:spPr>
        <p:txBody>
          <a:bodyPr wrap="square">
            <a:spAutoFit/>
          </a:bodyPr>
          <a:lstStyle/>
          <a:p>
            <a:pPr algn="r">
              <a:lnSpc>
                <a:spcPct val="150000"/>
              </a:lnSpc>
              <a:buClr>
                <a:srgbClr val="E24848"/>
              </a:buClr>
              <a:defRPr/>
            </a:pPr>
            <a:r>
              <a:rPr lang="zh-CN" altLang="en-US" sz="1200" noProof="1">
                <a:solidFill>
                  <a:schemeClr val="tx1">
                    <a:lumMod val="75000"/>
                    <a:lumOff val="25000"/>
                  </a:schemeClr>
                </a:solidFill>
                <a:latin typeface="思源黑体 CN Light" panose="020B0300000000000000" pitchFamily="34" charset="-122"/>
                <a:ea typeface="思源黑体 CN Light" panose="020B0300000000000000" pitchFamily="34" charset="-122"/>
                <a:cs typeface="Open Sans Light" panose="020B0306030504020204" pitchFamily="34" charset="0"/>
              </a:rPr>
              <a:t>实现了45帧每秒的检测速度和实时图像处理，但目标定位不准确，检测质量较差。</a:t>
            </a:r>
            <a:endParaRPr lang="zh-CN" altLang="en-US" sz="1200" noProof="1">
              <a:solidFill>
                <a:schemeClr val="tx1">
                  <a:lumMod val="75000"/>
                  <a:lumOff val="25000"/>
                </a:schemeClr>
              </a:solidFill>
              <a:latin typeface="思源黑体 CN Light" panose="020B0300000000000000" pitchFamily="34" charset="-122"/>
              <a:ea typeface="思源黑体 CN Light" panose="020B0300000000000000" pitchFamily="34" charset="-122"/>
              <a:cs typeface="Open Sans Light" panose="020B0306030504020204" pitchFamily="34" charset="0"/>
            </a:endParaRPr>
          </a:p>
        </p:txBody>
      </p:sp>
      <p:sp>
        <p:nvSpPr>
          <p:cNvPr id="48" name="Title 11"/>
          <p:cNvSpPr txBox="1"/>
          <p:nvPr/>
        </p:nvSpPr>
        <p:spPr>
          <a:xfrm>
            <a:off x="62865" y="1655445"/>
            <a:ext cx="2816860" cy="706755"/>
          </a:xfrm>
          <a:prstGeom prst="rect">
            <a:avLst/>
          </a:prstGeom>
        </p:spPr>
        <p:txBody>
          <a:bodyPr wrap="square">
            <a:spAutoFit/>
          </a:bodyPr>
          <a:lstStyle>
            <a:defPPr>
              <a:defRPr lang="zh-CN"/>
            </a:defPPr>
            <a:lvl1pPr>
              <a:defRPr sz="2000">
                <a:gradFill flip="none" rotWithShape="1">
                  <a:gsLst>
                    <a:gs pos="0">
                      <a:srgbClr val="DB4940"/>
                    </a:gs>
                    <a:gs pos="100000">
                      <a:srgbClr val="720275"/>
                    </a:gs>
                  </a:gsLst>
                  <a:lin ang="2700000" scaled="1"/>
                  <a:tileRect/>
                </a:gradFill>
                <a:latin typeface="思源黑体 CN Bold" panose="020B0800000000000000" pitchFamily="34" charset="-122"/>
                <a:ea typeface="思源黑体 CN Bold" panose="020B0800000000000000" pitchFamily="34" charset="-122"/>
              </a:defRPr>
            </a:lvl1pPr>
          </a:lstStyle>
          <a:p>
            <a:pPr algn="l">
              <a:buClrTx/>
              <a:buSzTx/>
              <a:buFontTx/>
            </a:pPr>
            <a:r>
              <a:rPr lang="zh-CN" altLang="en-US" dirty="0">
                <a:sym typeface="+mn-ea"/>
              </a:rPr>
              <a:t>YOLO首次提出将目标检测问题转化为回归问题</a:t>
            </a:r>
            <a:endParaRPr lang="zh-CN" altLang="en-US" dirty="0"/>
          </a:p>
        </p:txBody>
      </p:sp>
      <p:sp>
        <p:nvSpPr>
          <p:cNvPr id="2" name="11255-5323815"/>
          <p:cNvSpPr/>
          <p:nvPr>
            <p:custDataLst>
              <p:tags r:id="rId1"/>
            </p:custDataLst>
          </p:nvPr>
        </p:nvSpPr>
        <p:spPr>
          <a:xfrm>
            <a:off x="336208" y="313645"/>
            <a:ext cx="609685" cy="609685"/>
          </a:xfrm>
          <a:custGeom>
            <a:avLst/>
            <a:gdLst>
              <a:gd name="T0" fmla="*/ 9715 w 10362"/>
              <a:gd name="T1" fmla="*/ 6476 h 10361"/>
              <a:gd name="T2" fmla="*/ 9087 w 10362"/>
              <a:gd name="T3" fmla="*/ 6476 h 10361"/>
              <a:gd name="T4" fmla="*/ 9087 w 10362"/>
              <a:gd name="T5" fmla="*/ 4857 h 10361"/>
              <a:gd name="T6" fmla="*/ 8845 w 10362"/>
              <a:gd name="T7" fmla="*/ 4615 h 10361"/>
              <a:gd name="T8" fmla="*/ 5424 w 10362"/>
              <a:gd name="T9" fmla="*/ 4615 h 10361"/>
              <a:gd name="T10" fmla="*/ 5424 w 10362"/>
              <a:gd name="T11" fmla="*/ 3886 h 10361"/>
              <a:gd name="T12" fmla="*/ 6476 w 10362"/>
              <a:gd name="T13" fmla="*/ 3886 h 10361"/>
              <a:gd name="T14" fmla="*/ 7124 w 10362"/>
              <a:gd name="T15" fmla="*/ 3239 h 10361"/>
              <a:gd name="T16" fmla="*/ 7124 w 10362"/>
              <a:gd name="T17" fmla="*/ 647 h 10361"/>
              <a:gd name="T18" fmla="*/ 6476 w 10362"/>
              <a:gd name="T19" fmla="*/ 0 h 10361"/>
              <a:gd name="T20" fmla="*/ 3886 w 10362"/>
              <a:gd name="T21" fmla="*/ 0 h 10361"/>
              <a:gd name="T22" fmla="*/ 3239 w 10362"/>
              <a:gd name="T23" fmla="*/ 647 h 10361"/>
              <a:gd name="T24" fmla="*/ 3239 w 10362"/>
              <a:gd name="T25" fmla="*/ 3237 h 10361"/>
              <a:gd name="T26" fmla="*/ 3886 w 10362"/>
              <a:gd name="T27" fmla="*/ 3885 h 10361"/>
              <a:gd name="T28" fmla="*/ 4939 w 10362"/>
              <a:gd name="T29" fmla="*/ 3885 h 10361"/>
              <a:gd name="T30" fmla="*/ 4939 w 10362"/>
              <a:gd name="T31" fmla="*/ 4614 h 10361"/>
              <a:gd name="T32" fmla="*/ 1519 w 10362"/>
              <a:gd name="T33" fmla="*/ 4614 h 10361"/>
              <a:gd name="T34" fmla="*/ 1276 w 10362"/>
              <a:gd name="T35" fmla="*/ 4856 h 10361"/>
              <a:gd name="T36" fmla="*/ 1276 w 10362"/>
              <a:gd name="T37" fmla="*/ 6475 h 10361"/>
              <a:gd name="T38" fmla="*/ 647 w 10362"/>
              <a:gd name="T39" fmla="*/ 6475 h 10361"/>
              <a:gd name="T40" fmla="*/ 0 w 10362"/>
              <a:gd name="T41" fmla="*/ 7122 h 10361"/>
              <a:gd name="T42" fmla="*/ 0 w 10362"/>
              <a:gd name="T43" fmla="*/ 9712 h 10361"/>
              <a:gd name="T44" fmla="*/ 647 w 10362"/>
              <a:gd name="T45" fmla="*/ 10360 h 10361"/>
              <a:gd name="T46" fmla="*/ 3237 w 10362"/>
              <a:gd name="T47" fmla="*/ 10360 h 10361"/>
              <a:gd name="T48" fmla="*/ 3885 w 10362"/>
              <a:gd name="T49" fmla="*/ 9712 h 10361"/>
              <a:gd name="T50" fmla="*/ 3885 w 10362"/>
              <a:gd name="T51" fmla="*/ 7124 h 10361"/>
              <a:gd name="T52" fmla="*/ 3237 w 10362"/>
              <a:gd name="T53" fmla="*/ 6476 h 10361"/>
              <a:gd name="T54" fmla="*/ 1761 w 10362"/>
              <a:gd name="T55" fmla="*/ 6476 h 10361"/>
              <a:gd name="T56" fmla="*/ 1761 w 10362"/>
              <a:gd name="T57" fmla="*/ 5100 h 10361"/>
              <a:gd name="T58" fmla="*/ 8602 w 10362"/>
              <a:gd name="T59" fmla="*/ 5100 h 10361"/>
              <a:gd name="T60" fmla="*/ 8602 w 10362"/>
              <a:gd name="T61" fmla="*/ 6476 h 10361"/>
              <a:gd name="T62" fmla="*/ 7124 w 10362"/>
              <a:gd name="T63" fmla="*/ 6476 h 10361"/>
              <a:gd name="T64" fmla="*/ 6476 w 10362"/>
              <a:gd name="T65" fmla="*/ 7124 h 10361"/>
              <a:gd name="T66" fmla="*/ 6476 w 10362"/>
              <a:gd name="T67" fmla="*/ 9713 h 10361"/>
              <a:gd name="T68" fmla="*/ 7124 w 10362"/>
              <a:gd name="T69" fmla="*/ 10361 h 10361"/>
              <a:gd name="T70" fmla="*/ 9713 w 10362"/>
              <a:gd name="T71" fmla="*/ 10361 h 10361"/>
              <a:gd name="T72" fmla="*/ 10361 w 10362"/>
              <a:gd name="T73" fmla="*/ 9713 h 10361"/>
              <a:gd name="T74" fmla="*/ 10361 w 10362"/>
              <a:gd name="T75" fmla="*/ 7124 h 10361"/>
              <a:gd name="T76" fmla="*/ 9715 w 10362"/>
              <a:gd name="T77" fmla="*/ 6476 h 10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362" h="10361">
                <a:moveTo>
                  <a:pt x="9715" y="6476"/>
                </a:moveTo>
                <a:lnTo>
                  <a:pt x="9087" y="6476"/>
                </a:lnTo>
                <a:lnTo>
                  <a:pt x="9087" y="4857"/>
                </a:lnTo>
                <a:cubicBezTo>
                  <a:pt x="9087" y="4724"/>
                  <a:pt x="8979" y="4615"/>
                  <a:pt x="8845" y="4615"/>
                </a:cubicBezTo>
                <a:lnTo>
                  <a:pt x="5424" y="4615"/>
                </a:lnTo>
                <a:lnTo>
                  <a:pt x="5424" y="3886"/>
                </a:lnTo>
                <a:lnTo>
                  <a:pt x="6476" y="3886"/>
                </a:lnTo>
                <a:cubicBezTo>
                  <a:pt x="6834" y="3886"/>
                  <a:pt x="7124" y="3596"/>
                  <a:pt x="7124" y="3239"/>
                </a:cubicBezTo>
                <a:lnTo>
                  <a:pt x="7124" y="647"/>
                </a:lnTo>
                <a:cubicBezTo>
                  <a:pt x="7124" y="290"/>
                  <a:pt x="6833" y="0"/>
                  <a:pt x="6476" y="0"/>
                </a:cubicBezTo>
                <a:lnTo>
                  <a:pt x="3886" y="0"/>
                </a:lnTo>
                <a:cubicBezTo>
                  <a:pt x="3528" y="0"/>
                  <a:pt x="3239" y="290"/>
                  <a:pt x="3239" y="647"/>
                </a:cubicBezTo>
                <a:lnTo>
                  <a:pt x="3239" y="3237"/>
                </a:lnTo>
                <a:cubicBezTo>
                  <a:pt x="3239" y="3595"/>
                  <a:pt x="3528" y="3885"/>
                  <a:pt x="3886" y="3885"/>
                </a:cubicBezTo>
                <a:lnTo>
                  <a:pt x="4939" y="3885"/>
                </a:lnTo>
                <a:lnTo>
                  <a:pt x="4939" y="4614"/>
                </a:lnTo>
                <a:lnTo>
                  <a:pt x="1519" y="4614"/>
                </a:lnTo>
                <a:cubicBezTo>
                  <a:pt x="1385" y="4614"/>
                  <a:pt x="1276" y="4722"/>
                  <a:pt x="1276" y="4856"/>
                </a:cubicBezTo>
                <a:lnTo>
                  <a:pt x="1276" y="6475"/>
                </a:lnTo>
                <a:lnTo>
                  <a:pt x="647" y="6475"/>
                </a:lnTo>
                <a:cubicBezTo>
                  <a:pt x="290" y="6475"/>
                  <a:pt x="0" y="6765"/>
                  <a:pt x="0" y="7122"/>
                </a:cubicBezTo>
                <a:lnTo>
                  <a:pt x="0" y="9712"/>
                </a:lnTo>
                <a:cubicBezTo>
                  <a:pt x="0" y="10070"/>
                  <a:pt x="290" y="10360"/>
                  <a:pt x="647" y="10360"/>
                </a:cubicBezTo>
                <a:lnTo>
                  <a:pt x="3237" y="10360"/>
                </a:lnTo>
                <a:cubicBezTo>
                  <a:pt x="3595" y="10360"/>
                  <a:pt x="3885" y="10070"/>
                  <a:pt x="3885" y="9712"/>
                </a:cubicBezTo>
                <a:lnTo>
                  <a:pt x="3885" y="7124"/>
                </a:lnTo>
                <a:cubicBezTo>
                  <a:pt x="3885" y="6766"/>
                  <a:pt x="3595" y="6476"/>
                  <a:pt x="3237" y="6476"/>
                </a:cubicBezTo>
                <a:lnTo>
                  <a:pt x="1761" y="6476"/>
                </a:lnTo>
                <a:lnTo>
                  <a:pt x="1761" y="5100"/>
                </a:lnTo>
                <a:lnTo>
                  <a:pt x="8602" y="5100"/>
                </a:lnTo>
                <a:lnTo>
                  <a:pt x="8602" y="6476"/>
                </a:lnTo>
                <a:lnTo>
                  <a:pt x="7124" y="6476"/>
                </a:lnTo>
                <a:cubicBezTo>
                  <a:pt x="6766" y="6476"/>
                  <a:pt x="6476" y="6766"/>
                  <a:pt x="6476" y="7124"/>
                </a:cubicBezTo>
                <a:lnTo>
                  <a:pt x="6476" y="9713"/>
                </a:lnTo>
                <a:cubicBezTo>
                  <a:pt x="6476" y="10071"/>
                  <a:pt x="6766" y="10361"/>
                  <a:pt x="7124" y="10361"/>
                </a:cubicBezTo>
                <a:lnTo>
                  <a:pt x="9713" y="10361"/>
                </a:lnTo>
                <a:cubicBezTo>
                  <a:pt x="10071" y="10361"/>
                  <a:pt x="10361" y="10071"/>
                  <a:pt x="10361" y="9713"/>
                </a:cubicBezTo>
                <a:lnTo>
                  <a:pt x="10361" y="7124"/>
                </a:lnTo>
                <a:cubicBezTo>
                  <a:pt x="10362" y="6766"/>
                  <a:pt x="10072" y="6476"/>
                  <a:pt x="9715" y="6476"/>
                </a:cubicBez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3" name="文本框 2"/>
          <p:cNvSpPr txBox="1"/>
          <p:nvPr>
            <p:custDataLst>
              <p:tags r:id="rId2"/>
            </p:custDataLst>
          </p:nvPr>
        </p:nvSpPr>
        <p:spPr>
          <a:xfrm>
            <a:off x="1303274" y="307838"/>
            <a:ext cx="323088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noProof="0" dirty="0">
                <a:ln>
                  <a:noFill/>
                </a:ln>
                <a:solidFill>
                  <a:prstClr val="black">
                    <a:lumMod val="75000"/>
                    <a:lumOff val="25000"/>
                  </a:prstClr>
                </a:solidFill>
                <a:effectLst/>
                <a:uLnTx/>
                <a:uFillTx/>
                <a:latin typeface="思源黑体 CN Bold" panose="020B0800000000000000" pitchFamily="34" charset="-122"/>
                <a:ea typeface="思源黑体 CN Bold" panose="020B0800000000000000" pitchFamily="34" charset="-122"/>
                <a:cs typeface="+mn-ea"/>
                <a:sym typeface="+mn-lt"/>
              </a:rPr>
              <a:t>国内外研究现状及分析</a:t>
            </a:r>
            <a:endParaRPr kumimoji="0" lang="zh-CN" altLang="en-US" sz="2400" b="0" i="0" u="none" strike="noStrike" kern="1200" cap="none" spc="0" normalizeH="0" baseline="0" noProof="0" dirty="0">
              <a:ln>
                <a:noFill/>
              </a:ln>
              <a:solidFill>
                <a:prstClr val="black">
                  <a:lumMod val="75000"/>
                  <a:lumOff val="25000"/>
                </a:prstClr>
              </a:solidFill>
              <a:effectLst/>
              <a:uLnTx/>
              <a:uFillTx/>
              <a:latin typeface="思源黑体 CN Bold" panose="020B0800000000000000" pitchFamily="34" charset="-122"/>
              <a:ea typeface="思源黑体 CN Bold" panose="020B0800000000000000" pitchFamily="34" charset="-122"/>
              <a:cs typeface="+mn-ea"/>
              <a:sym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形状"/>
          <p:cNvSpPr/>
          <p:nvPr/>
        </p:nvSpPr>
        <p:spPr>
          <a:xfrm>
            <a:off x="9128228" y="2275803"/>
            <a:ext cx="1048872" cy="1044573"/>
          </a:xfrm>
          <a:custGeom>
            <a:avLst/>
            <a:gdLst>
              <a:gd name="connsiteX0" fmla="*/ 380537 w 607462"/>
              <a:gd name="connsiteY0" fmla="*/ 309351 h 604972"/>
              <a:gd name="connsiteX1" fmla="*/ 564288 w 607462"/>
              <a:gd name="connsiteY1" fmla="*/ 309351 h 604972"/>
              <a:gd name="connsiteX2" fmla="*/ 607462 w 607462"/>
              <a:gd name="connsiteY2" fmla="*/ 352532 h 604972"/>
              <a:gd name="connsiteX3" fmla="*/ 594795 w 607462"/>
              <a:gd name="connsiteY3" fmla="*/ 383043 h 604972"/>
              <a:gd name="connsiteX4" fmla="*/ 523534 w 607462"/>
              <a:gd name="connsiteY4" fmla="*/ 450851 h 604972"/>
              <a:gd name="connsiteX5" fmla="*/ 523534 w 607462"/>
              <a:gd name="connsiteY5" fmla="*/ 558281 h 604972"/>
              <a:gd name="connsiteX6" fmla="*/ 508352 w 607462"/>
              <a:gd name="connsiteY6" fmla="*/ 573465 h 604972"/>
              <a:gd name="connsiteX7" fmla="*/ 493170 w 607462"/>
              <a:gd name="connsiteY7" fmla="*/ 558281 h 604972"/>
              <a:gd name="connsiteX8" fmla="*/ 493170 w 607462"/>
              <a:gd name="connsiteY8" fmla="*/ 444303 h 604972"/>
              <a:gd name="connsiteX9" fmla="*/ 497914 w 607462"/>
              <a:gd name="connsiteY9" fmla="*/ 433294 h 604972"/>
              <a:gd name="connsiteX10" fmla="*/ 573587 w 607462"/>
              <a:gd name="connsiteY10" fmla="*/ 361310 h 604972"/>
              <a:gd name="connsiteX11" fmla="*/ 577051 w 607462"/>
              <a:gd name="connsiteY11" fmla="*/ 352532 h 604972"/>
              <a:gd name="connsiteX12" fmla="*/ 564241 w 607462"/>
              <a:gd name="connsiteY12" fmla="*/ 339720 h 604972"/>
              <a:gd name="connsiteX13" fmla="*/ 380537 w 607462"/>
              <a:gd name="connsiteY13" fmla="*/ 339720 h 604972"/>
              <a:gd name="connsiteX14" fmla="*/ 367728 w 607462"/>
              <a:gd name="connsiteY14" fmla="*/ 352532 h 604972"/>
              <a:gd name="connsiteX15" fmla="*/ 371571 w 607462"/>
              <a:gd name="connsiteY15" fmla="*/ 361642 h 604972"/>
              <a:gd name="connsiteX16" fmla="*/ 441361 w 607462"/>
              <a:gd name="connsiteY16" fmla="*/ 433863 h 604972"/>
              <a:gd name="connsiteX17" fmla="*/ 445631 w 607462"/>
              <a:gd name="connsiteY17" fmla="*/ 444445 h 604972"/>
              <a:gd name="connsiteX18" fmla="*/ 445631 w 607462"/>
              <a:gd name="connsiteY18" fmla="*/ 528339 h 604972"/>
              <a:gd name="connsiteX19" fmla="*/ 430449 w 607462"/>
              <a:gd name="connsiteY19" fmla="*/ 543524 h 604972"/>
              <a:gd name="connsiteX20" fmla="*/ 415266 w 607462"/>
              <a:gd name="connsiteY20" fmla="*/ 528339 h 604972"/>
              <a:gd name="connsiteX21" fmla="*/ 415266 w 607462"/>
              <a:gd name="connsiteY21" fmla="*/ 450566 h 604972"/>
              <a:gd name="connsiteX22" fmla="*/ 349889 w 607462"/>
              <a:gd name="connsiteY22" fmla="*/ 382948 h 604972"/>
              <a:gd name="connsiteX23" fmla="*/ 337363 w 607462"/>
              <a:gd name="connsiteY23" fmla="*/ 352532 h 604972"/>
              <a:gd name="connsiteX24" fmla="*/ 380537 w 607462"/>
              <a:gd name="connsiteY24" fmla="*/ 309351 h 604972"/>
              <a:gd name="connsiteX25" fmla="*/ 29688 w 607462"/>
              <a:gd name="connsiteY25" fmla="*/ 170913 h 604972"/>
              <a:gd name="connsiteX26" fmla="*/ 29688 w 607462"/>
              <a:gd name="connsiteY26" fmla="*/ 424499 h 604972"/>
              <a:gd name="connsiteX27" fmla="*/ 261186 w 607462"/>
              <a:gd name="connsiteY27" fmla="*/ 564009 h 604972"/>
              <a:gd name="connsiteX28" fmla="*/ 261186 w 607462"/>
              <a:gd name="connsiteY28" fmla="*/ 302404 h 604972"/>
              <a:gd name="connsiteX29" fmla="*/ 276034 w 607462"/>
              <a:gd name="connsiteY29" fmla="*/ 31497 h 604972"/>
              <a:gd name="connsiteX30" fmla="*/ 46386 w 607462"/>
              <a:gd name="connsiteY30" fmla="*/ 146285 h 604972"/>
              <a:gd name="connsiteX31" fmla="*/ 276034 w 607462"/>
              <a:gd name="connsiteY31" fmla="*/ 276589 h 604972"/>
              <a:gd name="connsiteX32" fmla="*/ 505729 w 607462"/>
              <a:gd name="connsiteY32" fmla="*/ 146285 h 604972"/>
              <a:gd name="connsiteX33" fmla="*/ 269392 w 607462"/>
              <a:gd name="connsiteY33" fmla="*/ 1602 h 604972"/>
              <a:gd name="connsiteX34" fmla="*/ 282723 w 607462"/>
              <a:gd name="connsiteY34" fmla="*/ 1602 h 604972"/>
              <a:gd name="connsiteX35" fmla="*/ 543822 w 607462"/>
              <a:gd name="connsiteY35" fmla="*/ 132192 h 604972"/>
              <a:gd name="connsiteX36" fmla="*/ 551887 w 607462"/>
              <a:gd name="connsiteY36" fmla="*/ 147044 h 604972"/>
              <a:gd name="connsiteX37" fmla="*/ 545625 w 607462"/>
              <a:gd name="connsiteY37" fmla="*/ 156867 h 604972"/>
              <a:gd name="connsiteX38" fmla="*/ 521953 w 607462"/>
              <a:gd name="connsiteY38" fmla="*/ 171197 h 604972"/>
              <a:gd name="connsiteX39" fmla="*/ 290929 w 607462"/>
              <a:gd name="connsiteY39" fmla="*/ 302404 h 604972"/>
              <a:gd name="connsiteX40" fmla="*/ 290929 w 607462"/>
              <a:gd name="connsiteY40" fmla="*/ 564768 h 604972"/>
              <a:gd name="connsiteX41" fmla="*/ 297001 w 607462"/>
              <a:gd name="connsiteY41" fmla="*/ 561447 h 604972"/>
              <a:gd name="connsiteX42" fmla="*/ 297001 w 607462"/>
              <a:gd name="connsiteY42" fmla="*/ 561589 h 604972"/>
              <a:gd name="connsiteX43" fmla="*/ 355730 w 607462"/>
              <a:gd name="connsiteY43" fmla="*/ 527423 h 604972"/>
              <a:gd name="connsiteX44" fmla="*/ 376413 w 607462"/>
              <a:gd name="connsiteY44" fmla="*/ 533070 h 604972"/>
              <a:gd name="connsiteX45" fmla="*/ 370910 w 607462"/>
              <a:gd name="connsiteY45" fmla="*/ 553854 h 604972"/>
              <a:gd name="connsiteX46" fmla="*/ 285901 w 607462"/>
              <a:gd name="connsiteY46" fmla="*/ 603062 h 604972"/>
              <a:gd name="connsiteX47" fmla="*/ 278269 w 607462"/>
              <a:gd name="connsiteY47" fmla="*/ 604972 h 604972"/>
              <a:gd name="connsiteX48" fmla="*/ 275022 w 607462"/>
              <a:gd name="connsiteY48" fmla="*/ 604098 h 604972"/>
              <a:gd name="connsiteX49" fmla="*/ 275017 w 607462"/>
              <a:gd name="connsiteY49" fmla="*/ 604097 h 604972"/>
              <a:gd name="connsiteX50" fmla="*/ 267115 w 607462"/>
              <a:gd name="connsiteY50" fmla="*/ 601971 h 604972"/>
              <a:gd name="connsiteX51" fmla="*/ 7202 w 607462"/>
              <a:gd name="connsiteY51" fmla="*/ 445568 h 604972"/>
              <a:gd name="connsiteX52" fmla="*/ 86 w 607462"/>
              <a:gd name="connsiteY52" fmla="*/ 432850 h 604972"/>
              <a:gd name="connsiteX53" fmla="*/ 86 w 607462"/>
              <a:gd name="connsiteY53" fmla="*/ 154209 h 604972"/>
              <a:gd name="connsiteX54" fmla="*/ 8293 w 607462"/>
              <a:gd name="connsiteY54" fmla="*/ 132192 h 604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07462" h="604972">
                <a:moveTo>
                  <a:pt x="380537" y="309351"/>
                </a:moveTo>
                <a:lnTo>
                  <a:pt x="564288" y="309351"/>
                </a:lnTo>
                <a:cubicBezTo>
                  <a:pt x="588058" y="309351"/>
                  <a:pt x="607462" y="328711"/>
                  <a:pt x="607462" y="352532"/>
                </a:cubicBezTo>
                <a:cubicBezTo>
                  <a:pt x="607462" y="364062"/>
                  <a:pt x="602955" y="374881"/>
                  <a:pt x="594795" y="383043"/>
                </a:cubicBezTo>
                <a:lnTo>
                  <a:pt x="523534" y="450851"/>
                </a:lnTo>
                <a:lnTo>
                  <a:pt x="523534" y="558281"/>
                </a:lnTo>
                <a:cubicBezTo>
                  <a:pt x="523534" y="566680"/>
                  <a:pt x="516749" y="573465"/>
                  <a:pt x="508352" y="573465"/>
                </a:cubicBezTo>
                <a:cubicBezTo>
                  <a:pt x="499954" y="573465"/>
                  <a:pt x="493170" y="566680"/>
                  <a:pt x="493170" y="558281"/>
                </a:cubicBezTo>
                <a:lnTo>
                  <a:pt x="493170" y="444303"/>
                </a:lnTo>
                <a:cubicBezTo>
                  <a:pt x="493170" y="440174"/>
                  <a:pt x="494878" y="436189"/>
                  <a:pt x="497914" y="433294"/>
                </a:cubicBezTo>
                <a:lnTo>
                  <a:pt x="573587" y="361310"/>
                </a:lnTo>
                <a:cubicBezTo>
                  <a:pt x="575770" y="359127"/>
                  <a:pt x="577051" y="355996"/>
                  <a:pt x="577051" y="352532"/>
                </a:cubicBezTo>
                <a:cubicBezTo>
                  <a:pt x="577051" y="345461"/>
                  <a:pt x="571310" y="339720"/>
                  <a:pt x="564241" y="339720"/>
                </a:cubicBezTo>
                <a:lnTo>
                  <a:pt x="380537" y="339720"/>
                </a:lnTo>
                <a:cubicBezTo>
                  <a:pt x="373468" y="339720"/>
                  <a:pt x="367728" y="345461"/>
                  <a:pt x="367728" y="352532"/>
                </a:cubicBezTo>
                <a:cubicBezTo>
                  <a:pt x="367728" y="355996"/>
                  <a:pt x="369056" y="359127"/>
                  <a:pt x="371571" y="361642"/>
                </a:cubicBezTo>
                <a:lnTo>
                  <a:pt x="441361" y="433863"/>
                </a:lnTo>
                <a:cubicBezTo>
                  <a:pt x="444112" y="436710"/>
                  <a:pt x="445631" y="440507"/>
                  <a:pt x="445631" y="444445"/>
                </a:cubicBezTo>
                <a:lnTo>
                  <a:pt x="445631" y="528339"/>
                </a:lnTo>
                <a:cubicBezTo>
                  <a:pt x="445631" y="536738"/>
                  <a:pt x="438846" y="543524"/>
                  <a:pt x="430449" y="543524"/>
                </a:cubicBezTo>
                <a:cubicBezTo>
                  <a:pt x="422051" y="543524"/>
                  <a:pt x="415266" y="536738"/>
                  <a:pt x="415266" y="528339"/>
                </a:cubicBezTo>
                <a:lnTo>
                  <a:pt x="415266" y="450566"/>
                </a:lnTo>
                <a:lnTo>
                  <a:pt x="349889" y="382948"/>
                </a:lnTo>
                <a:cubicBezTo>
                  <a:pt x="341871" y="374929"/>
                  <a:pt x="337363" y="364062"/>
                  <a:pt x="337363" y="352532"/>
                </a:cubicBezTo>
                <a:cubicBezTo>
                  <a:pt x="337363" y="328759"/>
                  <a:pt x="356721" y="309351"/>
                  <a:pt x="380537" y="309351"/>
                </a:cubicBezTo>
                <a:close/>
                <a:moveTo>
                  <a:pt x="29688" y="170913"/>
                </a:moveTo>
                <a:lnTo>
                  <a:pt x="29688" y="424499"/>
                </a:lnTo>
                <a:lnTo>
                  <a:pt x="261186" y="564009"/>
                </a:lnTo>
                <a:lnTo>
                  <a:pt x="261186" y="302404"/>
                </a:lnTo>
                <a:close/>
                <a:moveTo>
                  <a:pt x="276034" y="31497"/>
                </a:moveTo>
                <a:lnTo>
                  <a:pt x="46386" y="146285"/>
                </a:lnTo>
                <a:lnTo>
                  <a:pt x="276034" y="276589"/>
                </a:lnTo>
                <a:lnTo>
                  <a:pt x="505729" y="146285"/>
                </a:lnTo>
                <a:close/>
                <a:moveTo>
                  <a:pt x="269392" y="1602"/>
                </a:moveTo>
                <a:cubicBezTo>
                  <a:pt x="273614" y="-533"/>
                  <a:pt x="278501" y="-533"/>
                  <a:pt x="282723" y="1602"/>
                </a:cubicBezTo>
                <a:lnTo>
                  <a:pt x="543822" y="132192"/>
                </a:lnTo>
                <a:cubicBezTo>
                  <a:pt x="549752" y="135229"/>
                  <a:pt x="552503" y="141302"/>
                  <a:pt x="551887" y="147044"/>
                </a:cubicBezTo>
                <a:cubicBezTo>
                  <a:pt x="551270" y="149844"/>
                  <a:pt x="550369" y="153782"/>
                  <a:pt x="545625" y="156867"/>
                </a:cubicBezTo>
                <a:lnTo>
                  <a:pt x="521953" y="171197"/>
                </a:lnTo>
                <a:lnTo>
                  <a:pt x="290929" y="302404"/>
                </a:lnTo>
                <a:lnTo>
                  <a:pt x="290929" y="564768"/>
                </a:lnTo>
                <a:lnTo>
                  <a:pt x="297001" y="561447"/>
                </a:lnTo>
                <a:lnTo>
                  <a:pt x="297001" y="561589"/>
                </a:lnTo>
                <a:lnTo>
                  <a:pt x="355730" y="527423"/>
                </a:lnTo>
                <a:cubicBezTo>
                  <a:pt x="362893" y="523342"/>
                  <a:pt x="372286" y="525762"/>
                  <a:pt x="376413" y="533070"/>
                </a:cubicBezTo>
                <a:cubicBezTo>
                  <a:pt x="380635" y="540283"/>
                  <a:pt x="378216" y="549631"/>
                  <a:pt x="370910" y="553854"/>
                </a:cubicBezTo>
                <a:lnTo>
                  <a:pt x="285901" y="603062"/>
                </a:lnTo>
                <a:cubicBezTo>
                  <a:pt x="283790" y="604130"/>
                  <a:pt x="281323" y="604960"/>
                  <a:pt x="278269" y="604972"/>
                </a:cubicBezTo>
                <a:lnTo>
                  <a:pt x="275022" y="604098"/>
                </a:lnTo>
                <a:lnTo>
                  <a:pt x="275017" y="604097"/>
                </a:lnTo>
                <a:lnTo>
                  <a:pt x="267115" y="601971"/>
                </a:lnTo>
                <a:cubicBezTo>
                  <a:pt x="262704" y="600025"/>
                  <a:pt x="7202" y="445568"/>
                  <a:pt x="7202" y="445568"/>
                </a:cubicBezTo>
                <a:cubicBezTo>
                  <a:pt x="2790" y="442863"/>
                  <a:pt x="86" y="437975"/>
                  <a:pt x="86" y="432850"/>
                </a:cubicBezTo>
                <a:lnTo>
                  <a:pt x="86" y="154209"/>
                </a:lnTo>
                <a:cubicBezTo>
                  <a:pt x="86" y="152691"/>
                  <a:pt x="-1432" y="138550"/>
                  <a:pt x="8293" y="132192"/>
                </a:cubicBez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15" name="任意多边形: 形状 14"/>
          <p:cNvSpPr/>
          <p:nvPr/>
        </p:nvSpPr>
        <p:spPr>
          <a:xfrm flipH="1">
            <a:off x="5450339" y="316694"/>
            <a:ext cx="1896714" cy="1896726"/>
          </a:xfrm>
          <a:custGeom>
            <a:avLst/>
            <a:gdLst>
              <a:gd name="connsiteX0" fmla="*/ 2201040 w 2201039"/>
              <a:gd name="connsiteY0" fmla="*/ 730015 h 2201053"/>
              <a:gd name="connsiteX1" fmla="*/ 1471028 w 2201039"/>
              <a:gd name="connsiteY1" fmla="*/ 730015 h 2201053"/>
              <a:gd name="connsiteX2" fmla="*/ 1471028 w 2201039"/>
              <a:gd name="connsiteY2" fmla="*/ 0 h 2201053"/>
              <a:gd name="connsiteX3" fmla="*/ 730011 w 2201039"/>
              <a:gd name="connsiteY3" fmla="*/ 0 h 2201053"/>
              <a:gd name="connsiteX4" fmla="*/ 730011 w 2201039"/>
              <a:gd name="connsiteY4" fmla="*/ 730015 h 2201053"/>
              <a:gd name="connsiteX5" fmla="*/ 0 w 2201039"/>
              <a:gd name="connsiteY5" fmla="*/ 730015 h 2201053"/>
              <a:gd name="connsiteX6" fmla="*/ 0 w 2201039"/>
              <a:gd name="connsiteY6" fmla="*/ 1471035 h 2201053"/>
              <a:gd name="connsiteX7" fmla="*/ 730011 w 2201039"/>
              <a:gd name="connsiteY7" fmla="*/ 1471035 h 2201053"/>
              <a:gd name="connsiteX8" fmla="*/ 730011 w 2201039"/>
              <a:gd name="connsiteY8" fmla="*/ 2201054 h 2201053"/>
              <a:gd name="connsiteX9" fmla="*/ 1471028 w 2201039"/>
              <a:gd name="connsiteY9" fmla="*/ 2201054 h 2201053"/>
              <a:gd name="connsiteX10" fmla="*/ 1471028 w 2201039"/>
              <a:gd name="connsiteY10" fmla="*/ 1471035 h 2201053"/>
              <a:gd name="connsiteX11" fmla="*/ 2201040 w 2201039"/>
              <a:gd name="connsiteY11" fmla="*/ 1471035 h 2201053"/>
              <a:gd name="connsiteX12" fmla="*/ 2201040 w 2201039"/>
              <a:gd name="connsiteY12" fmla="*/ 730015 h 2201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01039" h="2201053">
                <a:moveTo>
                  <a:pt x="2201040" y="730015"/>
                </a:moveTo>
                <a:lnTo>
                  <a:pt x="1471028" y="730015"/>
                </a:lnTo>
                <a:lnTo>
                  <a:pt x="1471028" y="0"/>
                </a:lnTo>
                <a:lnTo>
                  <a:pt x="730011" y="0"/>
                </a:lnTo>
                <a:lnTo>
                  <a:pt x="730011" y="730015"/>
                </a:lnTo>
                <a:lnTo>
                  <a:pt x="0" y="730015"/>
                </a:lnTo>
                <a:lnTo>
                  <a:pt x="0" y="1471035"/>
                </a:lnTo>
                <a:lnTo>
                  <a:pt x="730011" y="1471035"/>
                </a:lnTo>
                <a:lnTo>
                  <a:pt x="730011" y="2201054"/>
                </a:lnTo>
                <a:lnTo>
                  <a:pt x="1471028" y="2201054"/>
                </a:lnTo>
                <a:lnTo>
                  <a:pt x="1471028" y="1471035"/>
                </a:lnTo>
                <a:lnTo>
                  <a:pt x="2201040" y="1471035"/>
                </a:lnTo>
                <a:lnTo>
                  <a:pt x="2201040" y="730015"/>
                </a:lnTo>
                <a:close/>
              </a:path>
            </a:pathLst>
          </a:custGeom>
          <a:solidFill>
            <a:srgbClr val="9E1F71">
              <a:alpha val="15000"/>
            </a:srgbClr>
          </a:solidFill>
          <a:ln w="342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88" name="任意多边形: 形状 87"/>
          <p:cNvSpPr/>
          <p:nvPr/>
        </p:nvSpPr>
        <p:spPr>
          <a:xfrm flipH="1">
            <a:off x="1" y="2"/>
            <a:ext cx="7263508" cy="6857998"/>
          </a:xfrm>
          <a:custGeom>
            <a:avLst/>
            <a:gdLst>
              <a:gd name="connsiteX0" fmla="*/ 7263508 w 7263508"/>
              <a:gd name="connsiteY0" fmla="*/ 0 h 6857998"/>
              <a:gd name="connsiteX1" fmla="*/ 2231910 w 7263508"/>
              <a:gd name="connsiteY1" fmla="*/ 0 h 6857998"/>
              <a:gd name="connsiteX2" fmla="*/ 354314 w 7263508"/>
              <a:gd name="connsiteY2" fmla="*/ 3057210 h 6857998"/>
              <a:gd name="connsiteX3" fmla="*/ 1140966 w 7263508"/>
              <a:gd name="connsiteY3" fmla="*/ 6349456 h 6857998"/>
              <a:gd name="connsiteX4" fmla="*/ 1968796 w 7263508"/>
              <a:gd name="connsiteY4" fmla="*/ 6857998 h 6857998"/>
              <a:gd name="connsiteX5" fmla="*/ 7263508 w 7263508"/>
              <a:gd name="connsiteY5" fmla="*/ 68579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63508" h="6857998">
                <a:moveTo>
                  <a:pt x="7263508" y="0"/>
                </a:moveTo>
                <a:lnTo>
                  <a:pt x="2231910" y="0"/>
                </a:lnTo>
                <a:lnTo>
                  <a:pt x="354314" y="3057210"/>
                </a:lnTo>
                <a:cubicBezTo>
                  <a:pt x="-337470" y="4183628"/>
                  <a:pt x="14715" y="5657605"/>
                  <a:pt x="1140966" y="6349456"/>
                </a:cubicBezTo>
                <a:lnTo>
                  <a:pt x="1968796" y="6857998"/>
                </a:lnTo>
                <a:lnTo>
                  <a:pt x="7263508" y="6857998"/>
                </a:ln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41" name="任意多边形: 形状 40"/>
          <p:cNvSpPr/>
          <p:nvPr/>
        </p:nvSpPr>
        <p:spPr>
          <a:xfrm flipH="1">
            <a:off x="1" y="4875044"/>
            <a:ext cx="5228642" cy="1982957"/>
          </a:xfrm>
          <a:custGeom>
            <a:avLst/>
            <a:gdLst>
              <a:gd name="connsiteX0" fmla="*/ 2726676 w 5228642"/>
              <a:gd name="connsiteY0" fmla="*/ 471 h 1982957"/>
              <a:gd name="connsiteX1" fmla="*/ 1947259 w 5228642"/>
              <a:gd name="connsiteY1" fmla="*/ 295706 h 1982957"/>
              <a:gd name="connsiteX2" fmla="*/ 228001 w 5228642"/>
              <a:gd name="connsiteY2" fmla="*/ 1734952 h 1982957"/>
              <a:gd name="connsiteX3" fmla="*/ 102186 w 5228642"/>
              <a:gd name="connsiteY3" fmla="*/ 1855216 h 1982957"/>
              <a:gd name="connsiteX4" fmla="*/ 0 w 5228642"/>
              <a:gd name="connsiteY4" fmla="*/ 1982957 h 1982957"/>
              <a:gd name="connsiteX5" fmla="*/ 5228642 w 5228642"/>
              <a:gd name="connsiteY5" fmla="*/ 1982957 h 1982957"/>
              <a:gd name="connsiteX6" fmla="*/ 5228642 w 5228642"/>
              <a:gd name="connsiteY6" fmla="*/ 469472 h 1982957"/>
              <a:gd name="connsiteX7" fmla="*/ 3010425 w 5228642"/>
              <a:gd name="connsiteY7" fmla="*/ 24746 h 1982957"/>
              <a:gd name="connsiteX8" fmla="*/ 2726676 w 5228642"/>
              <a:gd name="connsiteY8" fmla="*/ 471 h 198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28642" h="1982957">
                <a:moveTo>
                  <a:pt x="2726676" y="471"/>
                </a:moveTo>
                <a:cubicBezTo>
                  <a:pt x="2443757" y="8182"/>
                  <a:pt x="2168479" y="110537"/>
                  <a:pt x="1947259" y="295706"/>
                </a:cubicBezTo>
                <a:lnTo>
                  <a:pt x="228001" y="1734952"/>
                </a:lnTo>
                <a:cubicBezTo>
                  <a:pt x="182562" y="1772988"/>
                  <a:pt x="140640" y="1813185"/>
                  <a:pt x="102186" y="1855216"/>
                </a:cubicBezTo>
                <a:lnTo>
                  <a:pt x="0" y="1982957"/>
                </a:lnTo>
                <a:lnTo>
                  <a:pt x="5228642" y="1982957"/>
                </a:lnTo>
                <a:lnTo>
                  <a:pt x="5228642" y="469472"/>
                </a:lnTo>
                <a:lnTo>
                  <a:pt x="3010425" y="24746"/>
                </a:lnTo>
                <a:cubicBezTo>
                  <a:pt x="2916139" y="5846"/>
                  <a:pt x="2820983" y="-2100"/>
                  <a:pt x="2726676" y="471"/>
                </a:cubicBezTo>
                <a:close/>
              </a:path>
            </a:pathLst>
          </a:custGeom>
          <a:solidFill>
            <a:srgbClr val="C44F5F"/>
          </a:solidFill>
          <a:ln w="3429" cap="flat">
            <a:noFill/>
            <a:prstDash val="solid"/>
            <a:miter/>
          </a:ln>
          <a:effectLst>
            <a:innerShdw blurRad="139700" dist="114300" dir="16200000">
              <a:prstClr val="black">
                <a:alpha val="15000"/>
              </a:prstClr>
            </a:inn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39" name="任意多边形: 形状 38"/>
          <p:cNvSpPr/>
          <p:nvPr/>
        </p:nvSpPr>
        <p:spPr>
          <a:xfrm flipH="1">
            <a:off x="1" y="2"/>
            <a:ext cx="4280419" cy="3912253"/>
          </a:xfrm>
          <a:custGeom>
            <a:avLst/>
            <a:gdLst>
              <a:gd name="connsiteX0" fmla="*/ 4550159 w 4550159"/>
              <a:gd name="connsiteY0" fmla="*/ 0 h 4158792"/>
              <a:gd name="connsiteX1" fmla="*/ 0 w 4550159"/>
              <a:gd name="connsiteY1" fmla="*/ 0 h 4158792"/>
              <a:gd name="connsiteX2" fmla="*/ 554809 w 4550159"/>
              <a:gd name="connsiteY2" fmla="*/ 2249489 h 4158792"/>
              <a:gd name="connsiteX3" fmla="*/ 1252524 w 4550159"/>
              <a:gd name="connsiteY3" fmla="*/ 3096257 h 4158792"/>
              <a:gd name="connsiteX4" fmla="*/ 3286455 w 4550159"/>
              <a:gd name="connsiteY4" fmla="*/ 4039456 h 4158792"/>
              <a:gd name="connsiteX5" fmla="*/ 4523137 w 4550159"/>
              <a:gd name="connsiteY5" fmla="*/ 3944176 h 4158792"/>
              <a:gd name="connsiteX6" fmla="*/ 4550159 w 4550159"/>
              <a:gd name="connsiteY6" fmla="*/ 3923694 h 4158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0159" h="4158792">
                <a:moveTo>
                  <a:pt x="4550159" y="0"/>
                </a:moveTo>
                <a:lnTo>
                  <a:pt x="0" y="0"/>
                </a:lnTo>
                <a:lnTo>
                  <a:pt x="554809" y="2249489"/>
                </a:lnTo>
                <a:cubicBezTo>
                  <a:pt x="646901" y="2622957"/>
                  <a:pt x="903565" y="2934432"/>
                  <a:pt x="1252524" y="3096257"/>
                </a:cubicBezTo>
                <a:lnTo>
                  <a:pt x="3286455" y="4039456"/>
                </a:lnTo>
                <a:cubicBezTo>
                  <a:pt x="3716484" y="4238862"/>
                  <a:pt x="4175887" y="4175657"/>
                  <a:pt x="4523137" y="3944176"/>
                </a:cubicBezTo>
                <a:lnTo>
                  <a:pt x="4550159" y="3923694"/>
                </a:lnTo>
                <a:close/>
              </a:path>
            </a:pathLst>
          </a:custGeom>
          <a:solidFill>
            <a:srgbClr val="C44F5F"/>
          </a:solidFill>
          <a:ln w="3429" cap="flat">
            <a:noFill/>
            <a:prstDash val="solid"/>
            <a:miter/>
          </a:ln>
          <a:effectLst>
            <a:innerShdw blurRad="152400" dist="114300" dir="8100000">
              <a:prstClr val="black">
                <a:alpha val="10000"/>
              </a:prstClr>
            </a:inn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22" name="任意多边形: 形状 21"/>
          <p:cNvSpPr/>
          <p:nvPr/>
        </p:nvSpPr>
        <p:spPr>
          <a:xfrm flipH="1">
            <a:off x="5261926" y="5968014"/>
            <a:ext cx="435051" cy="435051"/>
          </a:xfrm>
          <a:custGeom>
            <a:avLst/>
            <a:gdLst>
              <a:gd name="connsiteX0" fmla="*/ 217543 w 435051"/>
              <a:gd name="connsiteY0" fmla="*/ 0 h 435051"/>
              <a:gd name="connsiteX1" fmla="*/ 0 w 435051"/>
              <a:gd name="connsiteY1" fmla="*/ 217509 h 435051"/>
              <a:gd name="connsiteX2" fmla="*/ 217509 w 435051"/>
              <a:gd name="connsiteY2" fmla="*/ 435052 h 435051"/>
              <a:gd name="connsiteX3" fmla="*/ 435051 w 435051"/>
              <a:gd name="connsiteY3" fmla="*/ 217543 h 435051"/>
              <a:gd name="connsiteX4" fmla="*/ 217543 w 435051"/>
              <a:gd name="connsiteY4" fmla="*/ 0 h 435051"/>
              <a:gd name="connsiteX5" fmla="*/ 217543 w 435051"/>
              <a:gd name="connsiteY5" fmla="*/ 383212 h 435051"/>
              <a:gd name="connsiteX6" fmla="*/ 51874 w 435051"/>
              <a:gd name="connsiteY6" fmla="*/ 217543 h 435051"/>
              <a:gd name="connsiteX7" fmla="*/ 217543 w 435051"/>
              <a:gd name="connsiteY7" fmla="*/ 51874 h 435051"/>
              <a:gd name="connsiteX8" fmla="*/ 383212 w 435051"/>
              <a:gd name="connsiteY8" fmla="*/ 217543 h 435051"/>
              <a:gd name="connsiteX9" fmla="*/ 217543 w 435051"/>
              <a:gd name="connsiteY9" fmla="*/ 383212 h 435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051" h="435051">
                <a:moveTo>
                  <a:pt x="217543" y="0"/>
                </a:moveTo>
                <a:cubicBezTo>
                  <a:pt x="97406" y="0"/>
                  <a:pt x="0" y="97372"/>
                  <a:pt x="0" y="217509"/>
                </a:cubicBezTo>
                <a:cubicBezTo>
                  <a:pt x="0" y="337646"/>
                  <a:pt x="97372" y="435052"/>
                  <a:pt x="217509" y="435052"/>
                </a:cubicBezTo>
                <a:cubicBezTo>
                  <a:pt x="337646" y="435052"/>
                  <a:pt x="435051" y="337680"/>
                  <a:pt x="435051" y="217543"/>
                </a:cubicBezTo>
                <a:cubicBezTo>
                  <a:pt x="435051" y="97406"/>
                  <a:pt x="337680" y="34"/>
                  <a:pt x="217543" y="0"/>
                </a:cubicBezTo>
                <a:close/>
                <a:moveTo>
                  <a:pt x="217543" y="383212"/>
                </a:moveTo>
                <a:cubicBezTo>
                  <a:pt x="126034" y="383212"/>
                  <a:pt x="51874" y="309052"/>
                  <a:pt x="51874" y="217543"/>
                </a:cubicBezTo>
                <a:cubicBezTo>
                  <a:pt x="51874" y="126034"/>
                  <a:pt x="126034" y="51874"/>
                  <a:pt x="217543" y="51874"/>
                </a:cubicBezTo>
                <a:cubicBezTo>
                  <a:pt x="309051" y="51874"/>
                  <a:pt x="383212" y="126034"/>
                  <a:pt x="383212" y="217543"/>
                </a:cubicBezTo>
                <a:cubicBezTo>
                  <a:pt x="383212" y="309052"/>
                  <a:pt x="309051" y="383212"/>
                  <a:pt x="217543" y="383212"/>
                </a:cubicBezTo>
                <a:close/>
              </a:path>
            </a:pathLst>
          </a:custGeom>
          <a:solidFill>
            <a:srgbClr val="FFFFFF"/>
          </a:solidFill>
          <a:ln w="342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23" name="任意多边形: 形状 22"/>
          <p:cNvSpPr/>
          <p:nvPr/>
        </p:nvSpPr>
        <p:spPr>
          <a:xfrm flipH="1">
            <a:off x="11450786" y="387263"/>
            <a:ext cx="388806" cy="388782"/>
          </a:xfrm>
          <a:custGeom>
            <a:avLst/>
            <a:gdLst>
              <a:gd name="connsiteX0" fmla="*/ 457063 w 457063"/>
              <a:gd name="connsiteY0" fmla="*/ 151581 h 457035"/>
              <a:gd name="connsiteX1" fmla="*/ 305452 w 457063"/>
              <a:gd name="connsiteY1" fmla="*/ 151581 h 457035"/>
              <a:gd name="connsiteX2" fmla="*/ 305452 w 457063"/>
              <a:gd name="connsiteY2" fmla="*/ 0 h 457035"/>
              <a:gd name="connsiteX3" fmla="*/ 151612 w 457063"/>
              <a:gd name="connsiteY3" fmla="*/ 0 h 457035"/>
              <a:gd name="connsiteX4" fmla="*/ 151612 w 457063"/>
              <a:gd name="connsiteY4" fmla="*/ 151581 h 457035"/>
              <a:gd name="connsiteX5" fmla="*/ 0 w 457063"/>
              <a:gd name="connsiteY5" fmla="*/ 151581 h 457035"/>
              <a:gd name="connsiteX6" fmla="*/ 0 w 457063"/>
              <a:gd name="connsiteY6" fmla="*/ 305451 h 457035"/>
              <a:gd name="connsiteX7" fmla="*/ 151612 w 457063"/>
              <a:gd name="connsiteY7" fmla="*/ 305451 h 457035"/>
              <a:gd name="connsiteX8" fmla="*/ 151612 w 457063"/>
              <a:gd name="connsiteY8" fmla="*/ 457035 h 457035"/>
              <a:gd name="connsiteX9" fmla="*/ 305452 w 457063"/>
              <a:gd name="connsiteY9" fmla="*/ 457035 h 457035"/>
              <a:gd name="connsiteX10" fmla="*/ 305452 w 457063"/>
              <a:gd name="connsiteY10" fmla="*/ 305451 h 457035"/>
              <a:gd name="connsiteX11" fmla="*/ 457063 w 457063"/>
              <a:gd name="connsiteY11" fmla="*/ 305451 h 457035"/>
              <a:gd name="connsiteX12" fmla="*/ 457063 w 457063"/>
              <a:gd name="connsiteY12" fmla="*/ 151581 h 457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063" h="457035">
                <a:moveTo>
                  <a:pt x="457063" y="151581"/>
                </a:moveTo>
                <a:lnTo>
                  <a:pt x="305452" y="151581"/>
                </a:lnTo>
                <a:lnTo>
                  <a:pt x="305452" y="0"/>
                </a:lnTo>
                <a:lnTo>
                  <a:pt x="151612" y="0"/>
                </a:lnTo>
                <a:lnTo>
                  <a:pt x="151612" y="151581"/>
                </a:lnTo>
                <a:lnTo>
                  <a:pt x="0" y="151581"/>
                </a:lnTo>
                <a:lnTo>
                  <a:pt x="0" y="305451"/>
                </a:lnTo>
                <a:lnTo>
                  <a:pt x="151612" y="305451"/>
                </a:lnTo>
                <a:lnTo>
                  <a:pt x="151612" y="457035"/>
                </a:lnTo>
                <a:lnTo>
                  <a:pt x="305452" y="457035"/>
                </a:lnTo>
                <a:lnTo>
                  <a:pt x="305452" y="305451"/>
                </a:lnTo>
                <a:lnTo>
                  <a:pt x="457063" y="305451"/>
                </a:lnTo>
                <a:lnTo>
                  <a:pt x="457063" y="151581"/>
                </a:ln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45" name="任意多边形: 形状 44"/>
          <p:cNvSpPr/>
          <p:nvPr/>
        </p:nvSpPr>
        <p:spPr>
          <a:xfrm flipH="1">
            <a:off x="1" y="2"/>
            <a:ext cx="2834263" cy="2939764"/>
          </a:xfrm>
          <a:custGeom>
            <a:avLst/>
            <a:gdLst>
              <a:gd name="connsiteX0" fmla="*/ 2132400 w 2834263"/>
              <a:gd name="connsiteY0" fmla="*/ 0 h 2939764"/>
              <a:gd name="connsiteX1" fmla="*/ 1058228 w 2834263"/>
              <a:gd name="connsiteY1" fmla="*/ 0 h 2939764"/>
              <a:gd name="connsiteX2" fmla="*/ 1058228 w 2834263"/>
              <a:gd name="connsiteY2" fmla="*/ 807377 h 2939764"/>
              <a:gd name="connsiteX3" fmla="*/ 0 w 2834263"/>
              <a:gd name="connsiteY3" fmla="*/ 807377 h 2939764"/>
              <a:gd name="connsiteX4" fmla="*/ 0 w 2834263"/>
              <a:gd name="connsiteY4" fmla="*/ 1881549 h 2939764"/>
              <a:gd name="connsiteX5" fmla="*/ 1058228 w 2834263"/>
              <a:gd name="connsiteY5" fmla="*/ 1881549 h 2939764"/>
              <a:gd name="connsiteX6" fmla="*/ 1058228 w 2834263"/>
              <a:gd name="connsiteY6" fmla="*/ 2939764 h 2939764"/>
              <a:gd name="connsiteX7" fmla="*/ 2132400 w 2834263"/>
              <a:gd name="connsiteY7" fmla="*/ 2939764 h 2939764"/>
              <a:gd name="connsiteX8" fmla="*/ 2132400 w 2834263"/>
              <a:gd name="connsiteY8" fmla="*/ 1881545 h 2939764"/>
              <a:gd name="connsiteX9" fmla="*/ 2834263 w 2834263"/>
              <a:gd name="connsiteY9" fmla="*/ 1881545 h 2939764"/>
              <a:gd name="connsiteX10" fmla="*/ 2834263 w 2834263"/>
              <a:gd name="connsiteY10" fmla="*/ 807377 h 2939764"/>
              <a:gd name="connsiteX11" fmla="*/ 2132400 w 2834263"/>
              <a:gd name="connsiteY11" fmla="*/ 807377 h 293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34263" h="2939764">
                <a:moveTo>
                  <a:pt x="2132400" y="0"/>
                </a:moveTo>
                <a:lnTo>
                  <a:pt x="1058228" y="0"/>
                </a:lnTo>
                <a:lnTo>
                  <a:pt x="1058228" y="807377"/>
                </a:lnTo>
                <a:lnTo>
                  <a:pt x="0" y="807377"/>
                </a:lnTo>
                <a:lnTo>
                  <a:pt x="0" y="1881549"/>
                </a:lnTo>
                <a:lnTo>
                  <a:pt x="1058228" y="1881549"/>
                </a:lnTo>
                <a:lnTo>
                  <a:pt x="1058228" y="2939764"/>
                </a:lnTo>
                <a:lnTo>
                  <a:pt x="2132400" y="2939764"/>
                </a:lnTo>
                <a:lnTo>
                  <a:pt x="2132400" y="1881545"/>
                </a:lnTo>
                <a:lnTo>
                  <a:pt x="2834263" y="1881545"/>
                </a:lnTo>
                <a:lnTo>
                  <a:pt x="2834263" y="807377"/>
                </a:lnTo>
                <a:lnTo>
                  <a:pt x="2132400" y="807377"/>
                </a:lnTo>
                <a:close/>
              </a:path>
            </a:pathLst>
          </a:custGeom>
          <a:solidFill>
            <a:srgbClr val="9E1F71">
              <a:alpha val="30000"/>
            </a:srgbClr>
          </a:solidFill>
          <a:ln w="342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28" name="任意多边形: 形状 27"/>
          <p:cNvSpPr/>
          <p:nvPr/>
        </p:nvSpPr>
        <p:spPr>
          <a:xfrm flipH="1">
            <a:off x="7168996" y="6025785"/>
            <a:ext cx="319507" cy="319507"/>
          </a:xfrm>
          <a:custGeom>
            <a:avLst/>
            <a:gdLst>
              <a:gd name="connsiteX0" fmla="*/ 27532 w 480994"/>
              <a:gd name="connsiteY0" fmla="*/ 480994 h 480994"/>
              <a:gd name="connsiteX1" fmla="*/ 0 w 480994"/>
              <a:gd name="connsiteY1" fmla="*/ 453463 h 480994"/>
              <a:gd name="connsiteX2" fmla="*/ 27532 w 480994"/>
              <a:gd name="connsiteY2" fmla="*/ 425931 h 480994"/>
              <a:gd name="connsiteX3" fmla="*/ 55063 w 480994"/>
              <a:gd name="connsiteY3" fmla="*/ 453463 h 480994"/>
              <a:gd name="connsiteX4" fmla="*/ 27532 w 480994"/>
              <a:gd name="connsiteY4" fmla="*/ 480994 h 480994"/>
              <a:gd name="connsiteX5" fmla="*/ 240480 w 480994"/>
              <a:gd name="connsiteY5" fmla="*/ 480994 h 480994"/>
              <a:gd name="connsiteX6" fmla="*/ 212949 w 480994"/>
              <a:gd name="connsiteY6" fmla="*/ 453463 h 480994"/>
              <a:gd name="connsiteX7" fmla="*/ 240480 w 480994"/>
              <a:gd name="connsiteY7" fmla="*/ 425931 h 480994"/>
              <a:gd name="connsiteX8" fmla="*/ 268012 w 480994"/>
              <a:gd name="connsiteY8" fmla="*/ 453463 h 480994"/>
              <a:gd name="connsiteX9" fmla="*/ 240480 w 480994"/>
              <a:gd name="connsiteY9" fmla="*/ 480994 h 480994"/>
              <a:gd name="connsiteX10" fmla="*/ 453463 w 480994"/>
              <a:gd name="connsiteY10" fmla="*/ 480994 h 480994"/>
              <a:gd name="connsiteX11" fmla="*/ 425931 w 480994"/>
              <a:gd name="connsiteY11" fmla="*/ 453463 h 480994"/>
              <a:gd name="connsiteX12" fmla="*/ 453463 w 480994"/>
              <a:gd name="connsiteY12" fmla="*/ 425931 h 480994"/>
              <a:gd name="connsiteX13" fmla="*/ 480994 w 480994"/>
              <a:gd name="connsiteY13" fmla="*/ 453463 h 480994"/>
              <a:gd name="connsiteX14" fmla="*/ 453463 w 480994"/>
              <a:gd name="connsiteY14" fmla="*/ 480994 h 480994"/>
              <a:gd name="connsiteX15" fmla="*/ 27532 w 480994"/>
              <a:gd name="connsiteY15" fmla="*/ 268012 h 480994"/>
              <a:gd name="connsiteX16" fmla="*/ 0 w 480994"/>
              <a:gd name="connsiteY16" fmla="*/ 240480 h 480994"/>
              <a:gd name="connsiteX17" fmla="*/ 27532 w 480994"/>
              <a:gd name="connsiteY17" fmla="*/ 212949 h 480994"/>
              <a:gd name="connsiteX18" fmla="*/ 55063 w 480994"/>
              <a:gd name="connsiteY18" fmla="*/ 240480 h 480994"/>
              <a:gd name="connsiteX19" fmla="*/ 27532 w 480994"/>
              <a:gd name="connsiteY19" fmla="*/ 268012 h 480994"/>
              <a:gd name="connsiteX20" fmla="*/ 240480 w 480994"/>
              <a:gd name="connsiteY20" fmla="*/ 268012 h 480994"/>
              <a:gd name="connsiteX21" fmla="*/ 212949 w 480994"/>
              <a:gd name="connsiteY21" fmla="*/ 240480 h 480994"/>
              <a:gd name="connsiteX22" fmla="*/ 240480 w 480994"/>
              <a:gd name="connsiteY22" fmla="*/ 212949 h 480994"/>
              <a:gd name="connsiteX23" fmla="*/ 268012 w 480994"/>
              <a:gd name="connsiteY23" fmla="*/ 240480 h 480994"/>
              <a:gd name="connsiteX24" fmla="*/ 240480 w 480994"/>
              <a:gd name="connsiteY24" fmla="*/ 268012 h 480994"/>
              <a:gd name="connsiteX25" fmla="*/ 453463 w 480994"/>
              <a:gd name="connsiteY25" fmla="*/ 268012 h 480994"/>
              <a:gd name="connsiteX26" fmla="*/ 425931 w 480994"/>
              <a:gd name="connsiteY26" fmla="*/ 240480 h 480994"/>
              <a:gd name="connsiteX27" fmla="*/ 453463 w 480994"/>
              <a:gd name="connsiteY27" fmla="*/ 212949 h 480994"/>
              <a:gd name="connsiteX28" fmla="*/ 480994 w 480994"/>
              <a:gd name="connsiteY28" fmla="*/ 240480 h 480994"/>
              <a:gd name="connsiteX29" fmla="*/ 453463 w 480994"/>
              <a:gd name="connsiteY29" fmla="*/ 268012 h 480994"/>
              <a:gd name="connsiteX30" fmla="*/ 27532 w 480994"/>
              <a:gd name="connsiteY30" fmla="*/ 55029 h 480994"/>
              <a:gd name="connsiteX31" fmla="*/ 34 w 480994"/>
              <a:gd name="connsiteY31" fmla="*/ 27497 h 480994"/>
              <a:gd name="connsiteX32" fmla="*/ 27566 w 480994"/>
              <a:gd name="connsiteY32" fmla="*/ 0 h 480994"/>
              <a:gd name="connsiteX33" fmla="*/ 55063 w 480994"/>
              <a:gd name="connsiteY33" fmla="*/ 27532 h 480994"/>
              <a:gd name="connsiteX34" fmla="*/ 27532 w 480994"/>
              <a:gd name="connsiteY34" fmla="*/ 55029 h 480994"/>
              <a:gd name="connsiteX35" fmla="*/ 240480 w 480994"/>
              <a:gd name="connsiteY35" fmla="*/ 55029 h 480994"/>
              <a:gd name="connsiteX36" fmla="*/ 212983 w 480994"/>
              <a:gd name="connsiteY36" fmla="*/ 27497 h 480994"/>
              <a:gd name="connsiteX37" fmla="*/ 240514 w 480994"/>
              <a:gd name="connsiteY37" fmla="*/ 0 h 480994"/>
              <a:gd name="connsiteX38" fmla="*/ 268012 w 480994"/>
              <a:gd name="connsiteY38" fmla="*/ 27532 h 480994"/>
              <a:gd name="connsiteX39" fmla="*/ 240480 w 480994"/>
              <a:gd name="connsiteY39" fmla="*/ 55029 h 480994"/>
              <a:gd name="connsiteX40" fmla="*/ 453463 w 480994"/>
              <a:gd name="connsiteY40" fmla="*/ 55029 h 480994"/>
              <a:gd name="connsiteX41" fmla="*/ 425966 w 480994"/>
              <a:gd name="connsiteY41" fmla="*/ 27497 h 480994"/>
              <a:gd name="connsiteX42" fmla="*/ 453497 w 480994"/>
              <a:gd name="connsiteY42" fmla="*/ 0 h 480994"/>
              <a:gd name="connsiteX43" fmla="*/ 480994 w 480994"/>
              <a:gd name="connsiteY43" fmla="*/ 27532 h 480994"/>
              <a:gd name="connsiteX44" fmla="*/ 453463 w 480994"/>
              <a:gd name="connsiteY44" fmla="*/ 55029 h 48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80994" h="480994">
                <a:moveTo>
                  <a:pt x="27532" y="480994"/>
                </a:moveTo>
                <a:cubicBezTo>
                  <a:pt x="12343" y="480994"/>
                  <a:pt x="0" y="468652"/>
                  <a:pt x="0" y="453463"/>
                </a:cubicBezTo>
                <a:cubicBezTo>
                  <a:pt x="0" y="438275"/>
                  <a:pt x="12343" y="425931"/>
                  <a:pt x="27532" y="425931"/>
                </a:cubicBezTo>
                <a:cubicBezTo>
                  <a:pt x="42720" y="425931"/>
                  <a:pt x="55063" y="438275"/>
                  <a:pt x="55063" y="453463"/>
                </a:cubicBezTo>
                <a:cubicBezTo>
                  <a:pt x="55063" y="468652"/>
                  <a:pt x="42720" y="480994"/>
                  <a:pt x="27532" y="480994"/>
                </a:cubicBezTo>
                <a:close/>
                <a:moveTo>
                  <a:pt x="240480" y="480994"/>
                </a:moveTo>
                <a:cubicBezTo>
                  <a:pt x="225291" y="480994"/>
                  <a:pt x="212949" y="468652"/>
                  <a:pt x="212949" y="453463"/>
                </a:cubicBezTo>
                <a:cubicBezTo>
                  <a:pt x="212949" y="438275"/>
                  <a:pt x="225291" y="425931"/>
                  <a:pt x="240480" y="425931"/>
                </a:cubicBezTo>
                <a:cubicBezTo>
                  <a:pt x="255668" y="425931"/>
                  <a:pt x="268012" y="438275"/>
                  <a:pt x="268012" y="453463"/>
                </a:cubicBezTo>
                <a:cubicBezTo>
                  <a:pt x="268012" y="468652"/>
                  <a:pt x="255668" y="480994"/>
                  <a:pt x="240480" y="480994"/>
                </a:cubicBezTo>
                <a:close/>
                <a:moveTo>
                  <a:pt x="453463" y="480994"/>
                </a:moveTo>
                <a:cubicBezTo>
                  <a:pt x="438274" y="480994"/>
                  <a:pt x="425931" y="468652"/>
                  <a:pt x="425931" y="453463"/>
                </a:cubicBezTo>
                <a:cubicBezTo>
                  <a:pt x="425931" y="438275"/>
                  <a:pt x="438274" y="425931"/>
                  <a:pt x="453463" y="425931"/>
                </a:cubicBezTo>
                <a:cubicBezTo>
                  <a:pt x="468651" y="425931"/>
                  <a:pt x="480994" y="438275"/>
                  <a:pt x="480994" y="453463"/>
                </a:cubicBezTo>
                <a:cubicBezTo>
                  <a:pt x="480994" y="468652"/>
                  <a:pt x="468651" y="480994"/>
                  <a:pt x="453463" y="480994"/>
                </a:cubicBezTo>
                <a:close/>
                <a:moveTo>
                  <a:pt x="27532" y="268012"/>
                </a:moveTo>
                <a:cubicBezTo>
                  <a:pt x="12343" y="268012"/>
                  <a:pt x="0" y="255669"/>
                  <a:pt x="0" y="240480"/>
                </a:cubicBezTo>
                <a:cubicBezTo>
                  <a:pt x="0" y="225292"/>
                  <a:pt x="12343" y="212949"/>
                  <a:pt x="27532" y="212949"/>
                </a:cubicBezTo>
                <a:cubicBezTo>
                  <a:pt x="42720" y="212949"/>
                  <a:pt x="55063" y="225292"/>
                  <a:pt x="55063" y="240480"/>
                </a:cubicBezTo>
                <a:cubicBezTo>
                  <a:pt x="55063" y="255669"/>
                  <a:pt x="42720" y="268012"/>
                  <a:pt x="27532" y="268012"/>
                </a:cubicBezTo>
                <a:close/>
                <a:moveTo>
                  <a:pt x="240480" y="268012"/>
                </a:moveTo>
                <a:cubicBezTo>
                  <a:pt x="225291" y="268012"/>
                  <a:pt x="212949" y="255669"/>
                  <a:pt x="212949" y="240480"/>
                </a:cubicBezTo>
                <a:cubicBezTo>
                  <a:pt x="212949" y="225292"/>
                  <a:pt x="225291" y="212949"/>
                  <a:pt x="240480" y="212949"/>
                </a:cubicBezTo>
                <a:cubicBezTo>
                  <a:pt x="255668" y="212949"/>
                  <a:pt x="268012" y="225292"/>
                  <a:pt x="268012" y="240480"/>
                </a:cubicBezTo>
                <a:cubicBezTo>
                  <a:pt x="268012" y="255669"/>
                  <a:pt x="255668" y="268012"/>
                  <a:pt x="240480" y="268012"/>
                </a:cubicBezTo>
                <a:close/>
                <a:moveTo>
                  <a:pt x="453463" y="268012"/>
                </a:moveTo>
                <a:cubicBezTo>
                  <a:pt x="438274" y="268012"/>
                  <a:pt x="425931" y="255669"/>
                  <a:pt x="425931" y="240480"/>
                </a:cubicBezTo>
                <a:cubicBezTo>
                  <a:pt x="425931" y="225292"/>
                  <a:pt x="438274" y="212949"/>
                  <a:pt x="453463" y="212949"/>
                </a:cubicBezTo>
                <a:cubicBezTo>
                  <a:pt x="468651" y="212949"/>
                  <a:pt x="480994" y="225292"/>
                  <a:pt x="480994" y="240480"/>
                </a:cubicBezTo>
                <a:cubicBezTo>
                  <a:pt x="480994" y="255669"/>
                  <a:pt x="468651" y="268012"/>
                  <a:pt x="453463" y="268012"/>
                </a:cubicBezTo>
                <a:close/>
                <a:moveTo>
                  <a:pt x="27532" y="55029"/>
                </a:moveTo>
                <a:cubicBezTo>
                  <a:pt x="12343" y="55029"/>
                  <a:pt x="34" y="42686"/>
                  <a:pt x="34" y="27497"/>
                </a:cubicBezTo>
                <a:cubicBezTo>
                  <a:pt x="34" y="12309"/>
                  <a:pt x="12377" y="0"/>
                  <a:pt x="27566" y="0"/>
                </a:cubicBezTo>
                <a:cubicBezTo>
                  <a:pt x="42754" y="0"/>
                  <a:pt x="55063" y="12343"/>
                  <a:pt x="55063" y="27532"/>
                </a:cubicBezTo>
                <a:cubicBezTo>
                  <a:pt x="55029" y="42720"/>
                  <a:pt x="42720" y="55029"/>
                  <a:pt x="27532" y="55029"/>
                </a:cubicBezTo>
                <a:close/>
                <a:moveTo>
                  <a:pt x="240480" y="55029"/>
                </a:moveTo>
                <a:cubicBezTo>
                  <a:pt x="225291" y="55029"/>
                  <a:pt x="212983" y="42686"/>
                  <a:pt x="212983" y="27497"/>
                </a:cubicBezTo>
                <a:cubicBezTo>
                  <a:pt x="212983" y="12309"/>
                  <a:pt x="225326" y="0"/>
                  <a:pt x="240514" y="0"/>
                </a:cubicBezTo>
                <a:cubicBezTo>
                  <a:pt x="255703" y="0"/>
                  <a:pt x="268012" y="12343"/>
                  <a:pt x="268012" y="27532"/>
                </a:cubicBezTo>
                <a:cubicBezTo>
                  <a:pt x="267977" y="42720"/>
                  <a:pt x="255668" y="55029"/>
                  <a:pt x="240480" y="55029"/>
                </a:cubicBezTo>
                <a:close/>
                <a:moveTo>
                  <a:pt x="453463" y="55029"/>
                </a:moveTo>
                <a:cubicBezTo>
                  <a:pt x="438274" y="55029"/>
                  <a:pt x="425966" y="42686"/>
                  <a:pt x="425966" y="27497"/>
                </a:cubicBezTo>
                <a:cubicBezTo>
                  <a:pt x="425966" y="12309"/>
                  <a:pt x="438308" y="0"/>
                  <a:pt x="453497" y="0"/>
                </a:cubicBezTo>
                <a:cubicBezTo>
                  <a:pt x="468686" y="0"/>
                  <a:pt x="480994" y="12343"/>
                  <a:pt x="480994" y="27532"/>
                </a:cubicBezTo>
                <a:cubicBezTo>
                  <a:pt x="480960" y="42720"/>
                  <a:pt x="468651" y="55029"/>
                  <a:pt x="453463" y="55029"/>
                </a:cubicBez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21" name="任意多边形: 形状 20"/>
          <p:cNvSpPr/>
          <p:nvPr/>
        </p:nvSpPr>
        <p:spPr>
          <a:xfrm flipH="1">
            <a:off x="323790" y="1532859"/>
            <a:ext cx="5997939" cy="4447580"/>
          </a:xfrm>
          <a:custGeom>
            <a:avLst/>
            <a:gdLst>
              <a:gd name="connsiteX0" fmla="*/ 4833609 w 5997939"/>
              <a:gd name="connsiteY0" fmla="*/ 4447581 h 4447580"/>
              <a:gd name="connsiteX1" fmla="*/ 4740558 w 5997939"/>
              <a:gd name="connsiteY1" fmla="*/ 4443912 h 4447580"/>
              <a:gd name="connsiteX2" fmla="*/ 1076066 w 5997939"/>
              <a:gd name="connsiteY2" fmla="*/ 4156427 h 4447580"/>
              <a:gd name="connsiteX3" fmla="*/ 127860 w 5997939"/>
              <a:gd name="connsiteY3" fmla="*/ 3522278 h 4447580"/>
              <a:gd name="connsiteX4" fmla="*/ 174146 w 5997939"/>
              <a:gd name="connsiteY4" fmla="*/ 2382244 h 4447580"/>
              <a:gd name="connsiteX5" fmla="*/ 1108432 w 5997939"/>
              <a:gd name="connsiteY5" fmla="*/ 863578 h 4447580"/>
              <a:gd name="connsiteX6" fmla="*/ 1956901 w 5997939"/>
              <a:gd name="connsiteY6" fmla="*/ 317455 h 4447580"/>
              <a:gd name="connsiteX7" fmla="*/ 4422866 w 5997939"/>
              <a:gd name="connsiteY7" fmla="*/ 9110 h 4447580"/>
              <a:gd name="connsiteX8" fmla="*/ 4568787 w 5997939"/>
              <a:gd name="connsiteY8" fmla="*/ 0 h 4447580"/>
              <a:gd name="connsiteX9" fmla="*/ 5724558 w 5997939"/>
              <a:gd name="connsiteY9" fmla="*/ 1021865 h 4447580"/>
              <a:gd name="connsiteX10" fmla="*/ 5988798 w 5997939"/>
              <a:gd name="connsiteY10" fmla="*/ 3136392 h 4447580"/>
              <a:gd name="connsiteX11" fmla="*/ 4976169 w 5997939"/>
              <a:gd name="connsiteY11" fmla="*/ 4438564 h 4447580"/>
              <a:gd name="connsiteX12" fmla="*/ 4833609 w 5997939"/>
              <a:gd name="connsiteY12" fmla="*/ 4447581 h 44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97939" h="4447580">
                <a:moveTo>
                  <a:pt x="4833609" y="4447581"/>
                </a:moveTo>
                <a:cubicBezTo>
                  <a:pt x="4802787" y="4447581"/>
                  <a:pt x="4771483" y="4446346"/>
                  <a:pt x="4740558" y="4443912"/>
                </a:cubicBezTo>
                <a:lnTo>
                  <a:pt x="1076066" y="4156427"/>
                </a:lnTo>
                <a:cubicBezTo>
                  <a:pt x="667894" y="4124404"/>
                  <a:pt x="313449" y="3887352"/>
                  <a:pt x="127860" y="3522278"/>
                </a:cubicBezTo>
                <a:cubicBezTo>
                  <a:pt x="-57728" y="3157203"/>
                  <a:pt x="-40414" y="2731032"/>
                  <a:pt x="174146" y="2382244"/>
                </a:cubicBezTo>
                <a:lnTo>
                  <a:pt x="1108432" y="863578"/>
                </a:lnTo>
                <a:cubicBezTo>
                  <a:pt x="1293163" y="561672"/>
                  <a:pt x="1605609" y="360583"/>
                  <a:pt x="1956901" y="317455"/>
                </a:cubicBezTo>
                <a:lnTo>
                  <a:pt x="4422866" y="9110"/>
                </a:lnTo>
                <a:cubicBezTo>
                  <a:pt x="4471277" y="3062"/>
                  <a:pt x="4519998" y="21"/>
                  <a:pt x="4568787" y="0"/>
                </a:cubicBezTo>
                <a:cubicBezTo>
                  <a:pt x="5154901" y="0"/>
                  <a:pt x="5651769" y="439310"/>
                  <a:pt x="5724558" y="1021865"/>
                </a:cubicBezTo>
                <a:lnTo>
                  <a:pt x="5988798" y="3136392"/>
                </a:lnTo>
                <a:cubicBezTo>
                  <a:pt x="6068752" y="3775581"/>
                  <a:pt x="5615392" y="4358609"/>
                  <a:pt x="4976169" y="4438564"/>
                </a:cubicBezTo>
                <a:cubicBezTo>
                  <a:pt x="4928890" y="4444495"/>
                  <a:pt x="4881266" y="4447478"/>
                  <a:pt x="4833609" y="4447581"/>
                </a:cubicBezTo>
                <a:close/>
              </a:path>
            </a:pathLst>
          </a:custGeom>
          <a:solidFill>
            <a:srgbClr val="FFFFFF">
              <a:alpha val="0"/>
            </a:srgbClr>
          </a:solidFill>
          <a:ln w="34286" cap="flat">
            <a:solidFill>
              <a:srgbClr val="FFFFFF"/>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pic>
        <p:nvPicPr>
          <p:cNvPr id="51" name="图片 50" descr="紫色头发的人&#10;&#10;描述已自动生成"/>
          <p:cNvPicPr>
            <a:picLocks noChangeAspect="1"/>
          </p:cNvPicPr>
          <p:nvPr/>
        </p:nvPicPr>
        <p:blipFill rotWithShape="1">
          <a:blip r:embed="rId1" cstate="screen"/>
          <a:srcRect/>
          <a:stretch>
            <a:fillRect/>
          </a:stretch>
        </p:blipFill>
        <p:spPr>
          <a:xfrm>
            <a:off x="548784" y="1182404"/>
            <a:ext cx="6315671" cy="4590751"/>
          </a:xfrm>
          <a:custGeom>
            <a:avLst/>
            <a:gdLst>
              <a:gd name="connsiteX0" fmla="*/ 1439058 w 6315671"/>
              <a:gd name="connsiteY0" fmla="*/ 301 h 4590751"/>
              <a:gd name="connsiteX1" fmla="*/ 1553462 w 6315671"/>
              <a:gd name="connsiteY1" fmla="*/ 8771 h 4590751"/>
              <a:gd name="connsiteX2" fmla="*/ 4294330 w 6315671"/>
              <a:gd name="connsiteY2" fmla="*/ 351371 h 4590751"/>
              <a:gd name="connsiteX3" fmla="*/ 5109679 w 6315671"/>
              <a:gd name="connsiteY3" fmla="*/ 875998 h 4590751"/>
              <a:gd name="connsiteX4" fmla="*/ 6148090 w 6315671"/>
              <a:gd name="connsiteY4" fmla="*/ 2563376 h 4590751"/>
              <a:gd name="connsiteX5" fmla="*/ 5281347 w 6315671"/>
              <a:gd name="connsiteY5" fmla="*/ 4267787 h 4590751"/>
              <a:gd name="connsiteX6" fmla="*/ 1208410 w 6315671"/>
              <a:gd name="connsiteY6" fmla="*/ 4587228 h 4590751"/>
              <a:gd name="connsiteX7" fmla="*/ 8856 w 6315671"/>
              <a:gd name="connsiteY7" fmla="*/ 3331102 h 4590751"/>
              <a:gd name="connsiteX8" fmla="*/ 302547 w 6315671"/>
              <a:gd name="connsiteY8" fmla="*/ 981694 h 4590751"/>
              <a:gd name="connsiteX9" fmla="*/ 1439058 w 6315671"/>
              <a:gd name="connsiteY9" fmla="*/ 301 h 459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15671" h="4590751">
                <a:moveTo>
                  <a:pt x="1439058" y="301"/>
                </a:moveTo>
                <a:cubicBezTo>
                  <a:pt x="1476912" y="1177"/>
                  <a:pt x="1515082" y="3974"/>
                  <a:pt x="1553462" y="8771"/>
                </a:cubicBezTo>
                <a:lnTo>
                  <a:pt x="4294330" y="351371"/>
                </a:lnTo>
                <a:cubicBezTo>
                  <a:pt x="4631598" y="393536"/>
                  <a:pt x="4931530" y="586513"/>
                  <a:pt x="5109679" y="875998"/>
                </a:cubicBezTo>
                <a:lnTo>
                  <a:pt x="6148090" y="2563376"/>
                </a:lnTo>
                <a:cubicBezTo>
                  <a:pt x="6587153" y="3276862"/>
                  <a:pt x="6116582" y="4202268"/>
                  <a:pt x="5281347" y="4267787"/>
                </a:cubicBezTo>
                <a:lnTo>
                  <a:pt x="1208410" y="4587228"/>
                </a:lnTo>
                <a:cubicBezTo>
                  <a:pt x="501027" y="4642702"/>
                  <a:pt x="-79156" y="4035159"/>
                  <a:pt x="8856" y="3331102"/>
                </a:cubicBezTo>
                <a:lnTo>
                  <a:pt x="302547" y="981694"/>
                </a:lnTo>
                <a:cubicBezTo>
                  <a:pt x="374483" y="405983"/>
                  <a:pt x="871247" y="-12844"/>
                  <a:pt x="1439058" y="301"/>
                </a:cubicBezTo>
                <a:close/>
              </a:path>
            </a:pathLst>
          </a:custGeom>
          <a:ln w="31750">
            <a:noFill/>
          </a:ln>
        </p:spPr>
      </p:pic>
      <p:sp>
        <p:nvSpPr>
          <p:cNvPr id="27" name="任意多边形: 形状 26"/>
          <p:cNvSpPr/>
          <p:nvPr/>
        </p:nvSpPr>
        <p:spPr>
          <a:xfrm flipH="1">
            <a:off x="1092587" y="1028228"/>
            <a:ext cx="5728303" cy="4247639"/>
          </a:xfrm>
          <a:custGeom>
            <a:avLst/>
            <a:gdLst>
              <a:gd name="connsiteX0" fmla="*/ 4616303 w 5728303"/>
              <a:gd name="connsiteY0" fmla="*/ 4247640 h 4247639"/>
              <a:gd name="connsiteX1" fmla="*/ 4527434 w 5728303"/>
              <a:gd name="connsiteY1" fmla="*/ 4244143 h 4247639"/>
              <a:gd name="connsiteX2" fmla="*/ 1027685 w 5728303"/>
              <a:gd name="connsiteY2" fmla="*/ 3969583 h 4247639"/>
              <a:gd name="connsiteX3" fmla="*/ 122097 w 5728303"/>
              <a:gd name="connsiteY3" fmla="*/ 3363926 h 4247639"/>
              <a:gd name="connsiteX4" fmla="*/ 166325 w 5728303"/>
              <a:gd name="connsiteY4" fmla="*/ 2275132 h 4247639"/>
              <a:gd name="connsiteX5" fmla="*/ 1058576 w 5728303"/>
              <a:gd name="connsiteY5" fmla="*/ 824743 h 4247639"/>
              <a:gd name="connsiteX6" fmla="*/ 1868920 w 5728303"/>
              <a:gd name="connsiteY6" fmla="*/ 303185 h 4247639"/>
              <a:gd name="connsiteX7" fmla="*/ 4224039 w 5728303"/>
              <a:gd name="connsiteY7" fmla="*/ 8702 h 4247639"/>
              <a:gd name="connsiteX8" fmla="*/ 4363377 w 5728303"/>
              <a:gd name="connsiteY8" fmla="*/ 0 h 4247639"/>
              <a:gd name="connsiteX9" fmla="*/ 5467206 w 5728303"/>
              <a:gd name="connsiteY9" fmla="*/ 975929 h 4247639"/>
              <a:gd name="connsiteX10" fmla="*/ 5719582 w 5728303"/>
              <a:gd name="connsiteY10" fmla="*/ 2995389 h 4247639"/>
              <a:gd name="connsiteX11" fmla="*/ 4752348 w 5728303"/>
              <a:gd name="connsiteY11" fmla="*/ 4239035 h 4247639"/>
              <a:gd name="connsiteX12" fmla="*/ 4616303 w 5728303"/>
              <a:gd name="connsiteY12" fmla="*/ 4247640 h 4247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28303" h="4247639">
                <a:moveTo>
                  <a:pt x="4616303" y="4247640"/>
                </a:moveTo>
                <a:cubicBezTo>
                  <a:pt x="4586851" y="4247640"/>
                  <a:pt x="4556954" y="4246475"/>
                  <a:pt x="4527434" y="4244143"/>
                </a:cubicBezTo>
                <a:lnTo>
                  <a:pt x="1027685" y="3969583"/>
                </a:lnTo>
                <a:cubicBezTo>
                  <a:pt x="637857" y="3938966"/>
                  <a:pt x="299319" y="3712577"/>
                  <a:pt x="122097" y="3363926"/>
                </a:cubicBezTo>
                <a:cubicBezTo>
                  <a:pt x="-55126" y="3015274"/>
                  <a:pt x="-38600" y="2608234"/>
                  <a:pt x="166325" y="2275132"/>
                </a:cubicBezTo>
                <a:lnTo>
                  <a:pt x="1058576" y="824743"/>
                </a:lnTo>
                <a:cubicBezTo>
                  <a:pt x="1235011" y="536414"/>
                  <a:pt x="1533399" y="344366"/>
                  <a:pt x="1868920" y="303185"/>
                </a:cubicBezTo>
                <a:lnTo>
                  <a:pt x="4224039" y="8702"/>
                </a:lnTo>
                <a:cubicBezTo>
                  <a:pt x="4270257" y="2925"/>
                  <a:pt x="4316783" y="21"/>
                  <a:pt x="4363377" y="0"/>
                </a:cubicBezTo>
                <a:cubicBezTo>
                  <a:pt x="4923160" y="0"/>
                  <a:pt x="5397708" y="419561"/>
                  <a:pt x="5467206" y="975929"/>
                </a:cubicBezTo>
                <a:lnTo>
                  <a:pt x="5719582" y="2995389"/>
                </a:lnTo>
                <a:cubicBezTo>
                  <a:pt x="5795902" y="3605915"/>
                  <a:pt x="5362874" y="4162715"/>
                  <a:pt x="4752348" y="4239035"/>
                </a:cubicBezTo>
                <a:cubicBezTo>
                  <a:pt x="4707228" y="4244692"/>
                  <a:pt x="4661799" y="4247538"/>
                  <a:pt x="4616303" y="4247640"/>
                </a:cubicBezTo>
                <a:close/>
              </a:path>
            </a:pathLst>
          </a:custGeom>
          <a:solidFill>
            <a:srgbClr val="FFFFFF">
              <a:alpha val="0"/>
            </a:srgbClr>
          </a:solidFill>
          <a:ln w="34286" cap="flat">
            <a:solidFill>
              <a:srgbClr val="FFFFFF"/>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26" name="任意多边形: 形状 25"/>
          <p:cNvSpPr/>
          <p:nvPr/>
        </p:nvSpPr>
        <p:spPr>
          <a:xfrm flipH="1">
            <a:off x="882309" y="5159887"/>
            <a:ext cx="534823" cy="1031842"/>
          </a:xfrm>
          <a:custGeom>
            <a:avLst/>
            <a:gdLst>
              <a:gd name="connsiteX0" fmla="*/ 0 w 534823"/>
              <a:gd name="connsiteY0" fmla="*/ 21120 h 1031842"/>
              <a:gd name="connsiteX1" fmla="*/ 21326 w 534823"/>
              <a:gd name="connsiteY1" fmla="*/ 28 h 1031842"/>
              <a:gd name="connsiteX2" fmla="*/ 42411 w 534823"/>
              <a:gd name="connsiteY2" fmla="*/ 21346 h 1031842"/>
              <a:gd name="connsiteX3" fmla="*/ 21223 w 534823"/>
              <a:gd name="connsiteY3" fmla="*/ 42439 h 1031842"/>
              <a:gd name="connsiteX4" fmla="*/ 0 w 534823"/>
              <a:gd name="connsiteY4" fmla="*/ 21120 h 1031842"/>
              <a:gd name="connsiteX5" fmla="*/ 0 w 534823"/>
              <a:gd name="connsiteY5" fmla="*/ 186058 h 1031842"/>
              <a:gd name="connsiteX6" fmla="*/ 21326 w 534823"/>
              <a:gd name="connsiteY6" fmla="*/ 164966 h 1031842"/>
              <a:gd name="connsiteX7" fmla="*/ 42411 w 534823"/>
              <a:gd name="connsiteY7" fmla="*/ 186284 h 1031842"/>
              <a:gd name="connsiteX8" fmla="*/ 21223 w 534823"/>
              <a:gd name="connsiteY8" fmla="*/ 207377 h 1031842"/>
              <a:gd name="connsiteX9" fmla="*/ 0 w 534823"/>
              <a:gd name="connsiteY9" fmla="*/ 186058 h 1031842"/>
              <a:gd name="connsiteX10" fmla="*/ 0 w 534823"/>
              <a:gd name="connsiteY10" fmla="*/ 350996 h 1031842"/>
              <a:gd name="connsiteX11" fmla="*/ 21326 w 534823"/>
              <a:gd name="connsiteY11" fmla="*/ 329904 h 1031842"/>
              <a:gd name="connsiteX12" fmla="*/ 42411 w 534823"/>
              <a:gd name="connsiteY12" fmla="*/ 351223 h 1031842"/>
              <a:gd name="connsiteX13" fmla="*/ 21223 w 534823"/>
              <a:gd name="connsiteY13" fmla="*/ 372315 h 1031842"/>
              <a:gd name="connsiteX14" fmla="*/ 0 w 534823"/>
              <a:gd name="connsiteY14" fmla="*/ 350996 h 1031842"/>
              <a:gd name="connsiteX15" fmla="*/ 0 w 534823"/>
              <a:gd name="connsiteY15" fmla="*/ 515527 h 1031842"/>
              <a:gd name="connsiteX16" fmla="*/ 21257 w 534823"/>
              <a:gd name="connsiteY16" fmla="*/ 494355 h 1031842"/>
              <a:gd name="connsiteX17" fmla="*/ 42411 w 534823"/>
              <a:gd name="connsiteY17" fmla="*/ 515599 h 1031842"/>
              <a:gd name="connsiteX18" fmla="*/ 42411 w 534823"/>
              <a:gd name="connsiteY18" fmla="*/ 516116 h 1031842"/>
              <a:gd name="connsiteX19" fmla="*/ 21188 w 534823"/>
              <a:gd name="connsiteY19" fmla="*/ 537291 h 1031842"/>
              <a:gd name="connsiteX20" fmla="*/ 0 w 534823"/>
              <a:gd name="connsiteY20" fmla="*/ 516051 h 1031842"/>
              <a:gd name="connsiteX21" fmla="*/ 0 w 534823"/>
              <a:gd name="connsiteY21" fmla="*/ 515520 h 1031842"/>
              <a:gd name="connsiteX22" fmla="*/ 164125 w 534823"/>
              <a:gd name="connsiteY22" fmla="*/ 21127 h 1031842"/>
              <a:gd name="connsiteX23" fmla="*/ 185452 w 534823"/>
              <a:gd name="connsiteY23" fmla="*/ 0 h 1031842"/>
              <a:gd name="connsiteX24" fmla="*/ 206572 w 534823"/>
              <a:gd name="connsiteY24" fmla="*/ 21319 h 1031842"/>
              <a:gd name="connsiteX25" fmla="*/ 185349 w 534823"/>
              <a:gd name="connsiteY25" fmla="*/ 42446 h 1031842"/>
              <a:gd name="connsiteX26" fmla="*/ 164125 w 534823"/>
              <a:gd name="connsiteY26" fmla="*/ 21120 h 1031842"/>
              <a:gd name="connsiteX27" fmla="*/ 164125 w 534823"/>
              <a:gd name="connsiteY27" fmla="*/ 186065 h 1031842"/>
              <a:gd name="connsiteX28" fmla="*/ 185452 w 534823"/>
              <a:gd name="connsiteY28" fmla="*/ 164938 h 1031842"/>
              <a:gd name="connsiteX29" fmla="*/ 206572 w 534823"/>
              <a:gd name="connsiteY29" fmla="*/ 186257 h 1031842"/>
              <a:gd name="connsiteX30" fmla="*/ 185349 w 534823"/>
              <a:gd name="connsiteY30" fmla="*/ 207384 h 1031842"/>
              <a:gd name="connsiteX31" fmla="*/ 164125 w 534823"/>
              <a:gd name="connsiteY31" fmla="*/ 186058 h 1031842"/>
              <a:gd name="connsiteX32" fmla="*/ 164125 w 534823"/>
              <a:gd name="connsiteY32" fmla="*/ 351003 h 1031842"/>
              <a:gd name="connsiteX33" fmla="*/ 185452 w 534823"/>
              <a:gd name="connsiteY33" fmla="*/ 329876 h 1031842"/>
              <a:gd name="connsiteX34" fmla="*/ 206572 w 534823"/>
              <a:gd name="connsiteY34" fmla="*/ 351195 h 1031842"/>
              <a:gd name="connsiteX35" fmla="*/ 185349 w 534823"/>
              <a:gd name="connsiteY35" fmla="*/ 372322 h 1031842"/>
              <a:gd name="connsiteX36" fmla="*/ 164125 w 534823"/>
              <a:gd name="connsiteY36" fmla="*/ 350996 h 1031842"/>
              <a:gd name="connsiteX37" fmla="*/ 164125 w 534823"/>
              <a:gd name="connsiteY37" fmla="*/ 515547 h 1031842"/>
              <a:gd name="connsiteX38" fmla="*/ 185383 w 534823"/>
              <a:gd name="connsiteY38" fmla="*/ 494369 h 1031842"/>
              <a:gd name="connsiteX39" fmla="*/ 206572 w 534823"/>
              <a:gd name="connsiteY39" fmla="*/ 515633 h 1031842"/>
              <a:gd name="connsiteX40" fmla="*/ 206572 w 534823"/>
              <a:gd name="connsiteY40" fmla="*/ 516065 h 1031842"/>
              <a:gd name="connsiteX41" fmla="*/ 185349 w 534823"/>
              <a:gd name="connsiteY41" fmla="*/ 537288 h 1031842"/>
              <a:gd name="connsiteX42" fmla="*/ 164125 w 534823"/>
              <a:gd name="connsiteY42" fmla="*/ 516065 h 1031842"/>
              <a:gd name="connsiteX43" fmla="*/ 164125 w 534823"/>
              <a:gd name="connsiteY43" fmla="*/ 515537 h 1031842"/>
              <a:gd name="connsiteX44" fmla="*/ 328286 w 534823"/>
              <a:gd name="connsiteY44" fmla="*/ 21127 h 1031842"/>
              <a:gd name="connsiteX45" fmla="*/ 349611 w 534823"/>
              <a:gd name="connsiteY45" fmla="*/ 35 h 1031842"/>
              <a:gd name="connsiteX46" fmla="*/ 370697 w 534823"/>
              <a:gd name="connsiteY46" fmla="*/ 21353 h 1031842"/>
              <a:gd name="connsiteX47" fmla="*/ 349474 w 534823"/>
              <a:gd name="connsiteY47" fmla="*/ 42446 h 1031842"/>
              <a:gd name="connsiteX48" fmla="*/ 328286 w 534823"/>
              <a:gd name="connsiteY48" fmla="*/ 21120 h 1031842"/>
              <a:gd name="connsiteX49" fmla="*/ 328286 w 534823"/>
              <a:gd name="connsiteY49" fmla="*/ 21120 h 1031842"/>
              <a:gd name="connsiteX50" fmla="*/ 328286 w 534823"/>
              <a:gd name="connsiteY50" fmla="*/ 186065 h 1031842"/>
              <a:gd name="connsiteX51" fmla="*/ 349611 w 534823"/>
              <a:gd name="connsiteY51" fmla="*/ 164972 h 1031842"/>
              <a:gd name="connsiteX52" fmla="*/ 370697 w 534823"/>
              <a:gd name="connsiteY52" fmla="*/ 186291 h 1031842"/>
              <a:gd name="connsiteX53" fmla="*/ 349474 w 534823"/>
              <a:gd name="connsiteY53" fmla="*/ 207384 h 1031842"/>
              <a:gd name="connsiteX54" fmla="*/ 328286 w 534823"/>
              <a:gd name="connsiteY54" fmla="*/ 186058 h 1031842"/>
              <a:gd name="connsiteX55" fmla="*/ 328286 w 534823"/>
              <a:gd name="connsiteY55" fmla="*/ 351003 h 1031842"/>
              <a:gd name="connsiteX56" fmla="*/ 349611 w 534823"/>
              <a:gd name="connsiteY56" fmla="*/ 329911 h 1031842"/>
              <a:gd name="connsiteX57" fmla="*/ 370697 w 534823"/>
              <a:gd name="connsiteY57" fmla="*/ 351230 h 1031842"/>
              <a:gd name="connsiteX58" fmla="*/ 349474 w 534823"/>
              <a:gd name="connsiteY58" fmla="*/ 372322 h 1031842"/>
              <a:gd name="connsiteX59" fmla="*/ 328286 w 534823"/>
              <a:gd name="connsiteY59" fmla="*/ 350996 h 1031842"/>
              <a:gd name="connsiteX60" fmla="*/ 328286 w 534823"/>
              <a:gd name="connsiteY60" fmla="*/ 350996 h 1031842"/>
              <a:gd name="connsiteX61" fmla="*/ 328286 w 534823"/>
              <a:gd name="connsiteY61" fmla="*/ 515575 h 1031842"/>
              <a:gd name="connsiteX62" fmla="*/ 349508 w 534823"/>
              <a:gd name="connsiteY62" fmla="*/ 494393 h 1031842"/>
              <a:gd name="connsiteX63" fmla="*/ 370697 w 534823"/>
              <a:gd name="connsiteY63" fmla="*/ 515623 h 1031842"/>
              <a:gd name="connsiteX64" fmla="*/ 370697 w 534823"/>
              <a:gd name="connsiteY64" fmla="*/ 516116 h 1031842"/>
              <a:gd name="connsiteX65" fmla="*/ 349440 w 534823"/>
              <a:gd name="connsiteY65" fmla="*/ 537288 h 1031842"/>
              <a:gd name="connsiteX66" fmla="*/ 328286 w 534823"/>
              <a:gd name="connsiteY66" fmla="*/ 516044 h 1031842"/>
              <a:gd name="connsiteX67" fmla="*/ 328286 w 534823"/>
              <a:gd name="connsiteY67" fmla="*/ 515558 h 1031842"/>
              <a:gd name="connsiteX68" fmla="*/ 492411 w 534823"/>
              <a:gd name="connsiteY68" fmla="*/ 21144 h 1031842"/>
              <a:gd name="connsiteX69" fmla="*/ 513738 w 534823"/>
              <a:gd name="connsiteY69" fmla="*/ 52 h 1031842"/>
              <a:gd name="connsiteX70" fmla="*/ 534823 w 534823"/>
              <a:gd name="connsiteY70" fmla="*/ 21370 h 1031842"/>
              <a:gd name="connsiteX71" fmla="*/ 513635 w 534823"/>
              <a:gd name="connsiteY71" fmla="*/ 42463 h 1031842"/>
              <a:gd name="connsiteX72" fmla="*/ 492411 w 534823"/>
              <a:gd name="connsiteY72" fmla="*/ 21123 h 1031842"/>
              <a:gd name="connsiteX73" fmla="*/ 492411 w 534823"/>
              <a:gd name="connsiteY73" fmla="*/ 21120 h 1031842"/>
              <a:gd name="connsiteX74" fmla="*/ 492411 w 534823"/>
              <a:gd name="connsiteY74" fmla="*/ 186082 h 1031842"/>
              <a:gd name="connsiteX75" fmla="*/ 513738 w 534823"/>
              <a:gd name="connsiteY75" fmla="*/ 164990 h 1031842"/>
              <a:gd name="connsiteX76" fmla="*/ 534823 w 534823"/>
              <a:gd name="connsiteY76" fmla="*/ 186308 h 1031842"/>
              <a:gd name="connsiteX77" fmla="*/ 513635 w 534823"/>
              <a:gd name="connsiteY77" fmla="*/ 207401 h 1031842"/>
              <a:gd name="connsiteX78" fmla="*/ 492411 w 534823"/>
              <a:gd name="connsiteY78" fmla="*/ 186062 h 1031842"/>
              <a:gd name="connsiteX79" fmla="*/ 492411 w 534823"/>
              <a:gd name="connsiteY79" fmla="*/ 186058 h 1031842"/>
              <a:gd name="connsiteX80" fmla="*/ 492411 w 534823"/>
              <a:gd name="connsiteY80" fmla="*/ 351020 h 1031842"/>
              <a:gd name="connsiteX81" fmla="*/ 513738 w 534823"/>
              <a:gd name="connsiteY81" fmla="*/ 329928 h 1031842"/>
              <a:gd name="connsiteX82" fmla="*/ 534823 w 534823"/>
              <a:gd name="connsiteY82" fmla="*/ 351247 h 1031842"/>
              <a:gd name="connsiteX83" fmla="*/ 513635 w 534823"/>
              <a:gd name="connsiteY83" fmla="*/ 372339 h 1031842"/>
              <a:gd name="connsiteX84" fmla="*/ 492411 w 534823"/>
              <a:gd name="connsiteY84" fmla="*/ 351007 h 1031842"/>
              <a:gd name="connsiteX85" fmla="*/ 492411 w 534823"/>
              <a:gd name="connsiteY85" fmla="*/ 350996 h 1031842"/>
              <a:gd name="connsiteX86" fmla="*/ 492411 w 534823"/>
              <a:gd name="connsiteY86" fmla="*/ 515564 h 1031842"/>
              <a:gd name="connsiteX87" fmla="*/ 513635 w 534823"/>
              <a:gd name="connsiteY87" fmla="*/ 494383 h 1031842"/>
              <a:gd name="connsiteX88" fmla="*/ 534823 w 534823"/>
              <a:gd name="connsiteY88" fmla="*/ 515616 h 1031842"/>
              <a:gd name="connsiteX89" fmla="*/ 534823 w 534823"/>
              <a:gd name="connsiteY89" fmla="*/ 516116 h 1031842"/>
              <a:gd name="connsiteX90" fmla="*/ 513600 w 534823"/>
              <a:gd name="connsiteY90" fmla="*/ 537298 h 1031842"/>
              <a:gd name="connsiteX91" fmla="*/ 492411 w 534823"/>
              <a:gd name="connsiteY91" fmla="*/ 516065 h 1031842"/>
              <a:gd name="connsiteX92" fmla="*/ 492411 w 534823"/>
              <a:gd name="connsiteY92" fmla="*/ 515537 h 1031842"/>
              <a:gd name="connsiteX93" fmla="*/ 0 w 534823"/>
              <a:gd name="connsiteY93" fmla="*/ 680647 h 1031842"/>
              <a:gd name="connsiteX94" fmla="*/ 21326 w 534823"/>
              <a:gd name="connsiteY94" fmla="*/ 659554 h 1031842"/>
              <a:gd name="connsiteX95" fmla="*/ 42411 w 534823"/>
              <a:gd name="connsiteY95" fmla="*/ 680873 h 1031842"/>
              <a:gd name="connsiteX96" fmla="*/ 21223 w 534823"/>
              <a:gd name="connsiteY96" fmla="*/ 701966 h 1031842"/>
              <a:gd name="connsiteX97" fmla="*/ 0 w 534823"/>
              <a:gd name="connsiteY97" fmla="*/ 680633 h 1031842"/>
              <a:gd name="connsiteX98" fmla="*/ 0 w 534823"/>
              <a:gd name="connsiteY98" fmla="*/ 680623 h 1031842"/>
              <a:gd name="connsiteX99" fmla="*/ 0 w 534823"/>
              <a:gd name="connsiteY99" fmla="*/ 845589 h 1031842"/>
              <a:gd name="connsiteX100" fmla="*/ 21326 w 534823"/>
              <a:gd name="connsiteY100" fmla="*/ 824492 h 1031842"/>
              <a:gd name="connsiteX101" fmla="*/ 42411 w 534823"/>
              <a:gd name="connsiteY101" fmla="*/ 845808 h 1031842"/>
              <a:gd name="connsiteX102" fmla="*/ 21223 w 534823"/>
              <a:gd name="connsiteY102" fmla="*/ 866904 h 1031842"/>
              <a:gd name="connsiteX103" fmla="*/ 0 w 534823"/>
              <a:gd name="connsiteY103" fmla="*/ 845564 h 1031842"/>
              <a:gd name="connsiteX104" fmla="*/ 0 w 534823"/>
              <a:gd name="connsiteY104" fmla="*/ 1010527 h 1031842"/>
              <a:gd name="connsiteX105" fmla="*/ 21326 w 534823"/>
              <a:gd name="connsiteY105" fmla="*/ 989431 h 1031842"/>
              <a:gd name="connsiteX106" fmla="*/ 42411 w 534823"/>
              <a:gd name="connsiteY106" fmla="*/ 1010746 h 1031842"/>
              <a:gd name="connsiteX107" fmla="*/ 21223 w 534823"/>
              <a:gd name="connsiteY107" fmla="*/ 1031842 h 1031842"/>
              <a:gd name="connsiteX108" fmla="*/ 0 w 534823"/>
              <a:gd name="connsiteY108" fmla="*/ 1010516 h 1031842"/>
              <a:gd name="connsiteX109" fmla="*/ 164125 w 534823"/>
              <a:gd name="connsiteY109" fmla="*/ 680647 h 1031842"/>
              <a:gd name="connsiteX110" fmla="*/ 185452 w 534823"/>
              <a:gd name="connsiteY110" fmla="*/ 659520 h 1031842"/>
              <a:gd name="connsiteX111" fmla="*/ 206572 w 534823"/>
              <a:gd name="connsiteY111" fmla="*/ 680839 h 1031842"/>
              <a:gd name="connsiteX112" fmla="*/ 185349 w 534823"/>
              <a:gd name="connsiteY112" fmla="*/ 701966 h 1031842"/>
              <a:gd name="connsiteX113" fmla="*/ 164125 w 534823"/>
              <a:gd name="connsiteY113" fmla="*/ 680623 h 1031842"/>
              <a:gd name="connsiteX114" fmla="*/ 164125 w 534823"/>
              <a:gd name="connsiteY114" fmla="*/ 845589 h 1031842"/>
              <a:gd name="connsiteX115" fmla="*/ 185452 w 534823"/>
              <a:gd name="connsiteY115" fmla="*/ 824458 h 1031842"/>
              <a:gd name="connsiteX116" fmla="*/ 206572 w 534823"/>
              <a:gd name="connsiteY116" fmla="*/ 845774 h 1031842"/>
              <a:gd name="connsiteX117" fmla="*/ 185349 w 534823"/>
              <a:gd name="connsiteY117" fmla="*/ 866904 h 1031842"/>
              <a:gd name="connsiteX118" fmla="*/ 164125 w 534823"/>
              <a:gd name="connsiteY118" fmla="*/ 845564 h 1031842"/>
              <a:gd name="connsiteX119" fmla="*/ 164125 w 534823"/>
              <a:gd name="connsiteY119" fmla="*/ 1010527 h 1031842"/>
              <a:gd name="connsiteX120" fmla="*/ 185452 w 534823"/>
              <a:gd name="connsiteY120" fmla="*/ 989397 h 1031842"/>
              <a:gd name="connsiteX121" fmla="*/ 206572 w 534823"/>
              <a:gd name="connsiteY121" fmla="*/ 1010712 h 1031842"/>
              <a:gd name="connsiteX122" fmla="*/ 185349 w 534823"/>
              <a:gd name="connsiteY122" fmla="*/ 1031842 h 1031842"/>
              <a:gd name="connsiteX123" fmla="*/ 164125 w 534823"/>
              <a:gd name="connsiteY123" fmla="*/ 1010516 h 1031842"/>
              <a:gd name="connsiteX124" fmla="*/ 328286 w 534823"/>
              <a:gd name="connsiteY124" fmla="*/ 680647 h 1031842"/>
              <a:gd name="connsiteX125" fmla="*/ 349611 w 534823"/>
              <a:gd name="connsiteY125" fmla="*/ 659554 h 1031842"/>
              <a:gd name="connsiteX126" fmla="*/ 370697 w 534823"/>
              <a:gd name="connsiteY126" fmla="*/ 680873 h 1031842"/>
              <a:gd name="connsiteX127" fmla="*/ 349474 w 534823"/>
              <a:gd name="connsiteY127" fmla="*/ 701966 h 1031842"/>
              <a:gd name="connsiteX128" fmla="*/ 328286 w 534823"/>
              <a:gd name="connsiteY128" fmla="*/ 680640 h 1031842"/>
              <a:gd name="connsiteX129" fmla="*/ 328286 w 534823"/>
              <a:gd name="connsiteY129" fmla="*/ 680623 h 1031842"/>
              <a:gd name="connsiteX130" fmla="*/ 328286 w 534823"/>
              <a:gd name="connsiteY130" fmla="*/ 845589 h 1031842"/>
              <a:gd name="connsiteX131" fmla="*/ 349611 w 534823"/>
              <a:gd name="connsiteY131" fmla="*/ 824492 h 1031842"/>
              <a:gd name="connsiteX132" fmla="*/ 370697 w 534823"/>
              <a:gd name="connsiteY132" fmla="*/ 845808 h 1031842"/>
              <a:gd name="connsiteX133" fmla="*/ 349474 w 534823"/>
              <a:gd name="connsiteY133" fmla="*/ 866904 h 1031842"/>
              <a:gd name="connsiteX134" fmla="*/ 328286 w 534823"/>
              <a:gd name="connsiteY134" fmla="*/ 845564 h 1031842"/>
              <a:gd name="connsiteX135" fmla="*/ 328286 w 534823"/>
              <a:gd name="connsiteY135" fmla="*/ 1010527 h 1031842"/>
              <a:gd name="connsiteX136" fmla="*/ 349611 w 534823"/>
              <a:gd name="connsiteY136" fmla="*/ 989431 h 1031842"/>
              <a:gd name="connsiteX137" fmla="*/ 370697 w 534823"/>
              <a:gd name="connsiteY137" fmla="*/ 1010746 h 1031842"/>
              <a:gd name="connsiteX138" fmla="*/ 349474 w 534823"/>
              <a:gd name="connsiteY138" fmla="*/ 1031842 h 1031842"/>
              <a:gd name="connsiteX139" fmla="*/ 328286 w 534823"/>
              <a:gd name="connsiteY139" fmla="*/ 1010516 h 1031842"/>
              <a:gd name="connsiteX140" fmla="*/ 328286 w 534823"/>
              <a:gd name="connsiteY140" fmla="*/ 1010516 h 1031842"/>
              <a:gd name="connsiteX141" fmla="*/ 492411 w 534823"/>
              <a:gd name="connsiteY141" fmla="*/ 680647 h 1031842"/>
              <a:gd name="connsiteX142" fmla="*/ 513738 w 534823"/>
              <a:gd name="connsiteY142" fmla="*/ 659554 h 1031842"/>
              <a:gd name="connsiteX143" fmla="*/ 534823 w 534823"/>
              <a:gd name="connsiteY143" fmla="*/ 680873 h 1031842"/>
              <a:gd name="connsiteX144" fmla="*/ 513635 w 534823"/>
              <a:gd name="connsiteY144" fmla="*/ 701966 h 1031842"/>
              <a:gd name="connsiteX145" fmla="*/ 492411 w 534823"/>
              <a:gd name="connsiteY145" fmla="*/ 680633 h 1031842"/>
              <a:gd name="connsiteX146" fmla="*/ 492411 w 534823"/>
              <a:gd name="connsiteY146" fmla="*/ 680623 h 1031842"/>
              <a:gd name="connsiteX147" fmla="*/ 492411 w 534823"/>
              <a:gd name="connsiteY147" fmla="*/ 845589 h 1031842"/>
              <a:gd name="connsiteX148" fmla="*/ 513738 w 534823"/>
              <a:gd name="connsiteY148" fmla="*/ 824492 h 1031842"/>
              <a:gd name="connsiteX149" fmla="*/ 534823 w 534823"/>
              <a:gd name="connsiteY149" fmla="*/ 845808 h 1031842"/>
              <a:gd name="connsiteX150" fmla="*/ 513635 w 534823"/>
              <a:gd name="connsiteY150" fmla="*/ 866904 h 1031842"/>
              <a:gd name="connsiteX151" fmla="*/ 492411 w 534823"/>
              <a:gd name="connsiteY151" fmla="*/ 845564 h 1031842"/>
              <a:gd name="connsiteX152" fmla="*/ 492411 w 534823"/>
              <a:gd name="connsiteY152" fmla="*/ 1010527 h 1031842"/>
              <a:gd name="connsiteX153" fmla="*/ 513738 w 534823"/>
              <a:gd name="connsiteY153" fmla="*/ 989431 h 1031842"/>
              <a:gd name="connsiteX154" fmla="*/ 534823 w 534823"/>
              <a:gd name="connsiteY154" fmla="*/ 1010746 h 1031842"/>
              <a:gd name="connsiteX155" fmla="*/ 513635 w 534823"/>
              <a:gd name="connsiteY155" fmla="*/ 1031842 h 1031842"/>
              <a:gd name="connsiteX156" fmla="*/ 492411 w 534823"/>
              <a:gd name="connsiteY156" fmla="*/ 1010516 h 1031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534823" h="1031842">
                <a:moveTo>
                  <a:pt x="0" y="21120"/>
                </a:moveTo>
                <a:cubicBezTo>
                  <a:pt x="69" y="9409"/>
                  <a:pt x="9600" y="-35"/>
                  <a:pt x="21326" y="28"/>
                </a:cubicBezTo>
                <a:cubicBezTo>
                  <a:pt x="33017" y="90"/>
                  <a:pt x="42480" y="9635"/>
                  <a:pt x="42411" y="21346"/>
                </a:cubicBezTo>
                <a:cubicBezTo>
                  <a:pt x="42343" y="33007"/>
                  <a:pt x="32880" y="42428"/>
                  <a:pt x="21223" y="42439"/>
                </a:cubicBezTo>
                <a:cubicBezTo>
                  <a:pt x="9463" y="42408"/>
                  <a:pt x="-34" y="32866"/>
                  <a:pt x="0" y="21120"/>
                </a:cubicBezTo>
                <a:close/>
                <a:moveTo>
                  <a:pt x="0" y="186058"/>
                </a:moveTo>
                <a:cubicBezTo>
                  <a:pt x="69" y="174346"/>
                  <a:pt x="9600" y="164904"/>
                  <a:pt x="21326" y="164966"/>
                </a:cubicBezTo>
                <a:cubicBezTo>
                  <a:pt x="33017" y="165027"/>
                  <a:pt x="42480" y="174572"/>
                  <a:pt x="42411" y="186284"/>
                </a:cubicBezTo>
                <a:cubicBezTo>
                  <a:pt x="42343" y="197945"/>
                  <a:pt x="32880" y="207367"/>
                  <a:pt x="21223" y="207377"/>
                </a:cubicBezTo>
                <a:cubicBezTo>
                  <a:pt x="9463" y="207346"/>
                  <a:pt x="-34" y="197804"/>
                  <a:pt x="0" y="186058"/>
                </a:cubicBezTo>
                <a:close/>
                <a:moveTo>
                  <a:pt x="0" y="350996"/>
                </a:moveTo>
                <a:cubicBezTo>
                  <a:pt x="69" y="339284"/>
                  <a:pt x="9600" y="329842"/>
                  <a:pt x="21326" y="329904"/>
                </a:cubicBezTo>
                <a:cubicBezTo>
                  <a:pt x="33017" y="329966"/>
                  <a:pt x="42480" y="339511"/>
                  <a:pt x="42411" y="351223"/>
                </a:cubicBezTo>
                <a:cubicBezTo>
                  <a:pt x="42343" y="362883"/>
                  <a:pt x="32880" y="372305"/>
                  <a:pt x="21223" y="372315"/>
                </a:cubicBezTo>
                <a:cubicBezTo>
                  <a:pt x="9463" y="372284"/>
                  <a:pt x="-34" y="362743"/>
                  <a:pt x="0" y="350996"/>
                </a:cubicBezTo>
                <a:close/>
                <a:moveTo>
                  <a:pt x="0" y="515527"/>
                </a:moveTo>
                <a:cubicBezTo>
                  <a:pt x="34" y="503815"/>
                  <a:pt x="9532" y="494338"/>
                  <a:pt x="21257" y="494355"/>
                </a:cubicBezTo>
                <a:cubicBezTo>
                  <a:pt x="32949" y="494376"/>
                  <a:pt x="42445" y="503887"/>
                  <a:pt x="42411" y="515599"/>
                </a:cubicBezTo>
                <a:lnTo>
                  <a:pt x="42411" y="516116"/>
                </a:lnTo>
                <a:cubicBezTo>
                  <a:pt x="42378" y="527829"/>
                  <a:pt x="32880" y="537309"/>
                  <a:pt x="21188" y="537291"/>
                </a:cubicBezTo>
                <a:cubicBezTo>
                  <a:pt x="9463" y="537271"/>
                  <a:pt x="-34" y="527763"/>
                  <a:pt x="0" y="516051"/>
                </a:cubicBezTo>
                <a:lnTo>
                  <a:pt x="0" y="515520"/>
                </a:lnTo>
                <a:close/>
                <a:moveTo>
                  <a:pt x="164125" y="21127"/>
                </a:moveTo>
                <a:cubicBezTo>
                  <a:pt x="164194" y="9406"/>
                  <a:pt x="173726" y="-53"/>
                  <a:pt x="185452" y="0"/>
                </a:cubicBezTo>
                <a:cubicBezTo>
                  <a:pt x="197177" y="53"/>
                  <a:pt x="206640" y="9598"/>
                  <a:pt x="206572" y="21319"/>
                </a:cubicBezTo>
                <a:cubicBezTo>
                  <a:pt x="206503" y="33003"/>
                  <a:pt x="197040" y="42446"/>
                  <a:pt x="185349" y="42446"/>
                </a:cubicBezTo>
                <a:cubicBezTo>
                  <a:pt x="173588" y="42401"/>
                  <a:pt x="164125" y="32863"/>
                  <a:pt x="164125" y="21120"/>
                </a:cubicBezTo>
                <a:close/>
                <a:moveTo>
                  <a:pt x="164125" y="186065"/>
                </a:moveTo>
                <a:cubicBezTo>
                  <a:pt x="164194" y="174343"/>
                  <a:pt x="173726" y="164887"/>
                  <a:pt x="185452" y="164938"/>
                </a:cubicBezTo>
                <a:cubicBezTo>
                  <a:pt x="197177" y="164993"/>
                  <a:pt x="206640" y="174535"/>
                  <a:pt x="206572" y="186257"/>
                </a:cubicBezTo>
                <a:cubicBezTo>
                  <a:pt x="206503" y="197942"/>
                  <a:pt x="197040" y="207384"/>
                  <a:pt x="185349" y="207384"/>
                </a:cubicBezTo>
                <a:cubicBezTo>
                  <a:pt x="173623" y="207339"/>
                  <a:pt x="164125" y="197801"/>
                  <a:pt x="164125" y="186058"/>
                </a:cubicBezTo>
                <a:close/>
                <a:moveTo>
                  <a:pt x="164125" y="351003"/>
                </a:moveTo>
                <a:cubicBezTo>
                  <a:pt x="164194" y="339281"/>
                  <a:pt x="173726" y="329825"/>
                  <a:pt x="185452" y="329876"/>
                </a:cubicBezTo>
                <a:cubicBezTo>
                  <a:pt x="197177" y="329931"/>
                  <a:pt x="206640" y="339473"/>
                  <a:pt x="206572" y="351195"/>
                </a:cubicBezTo>
                <a:cubicBezTo>
                  <a:pt x="206503" y="362880"/>
                  <a:pt x="197040" y="372322"/>
                  <a:pt x="185349" y="372322"/>
                </a:cubicBezTo>
                <a:cubicBezTo>
                  <a:pt x="173588" y="372278"/>
                  <a:pt x="164125" y="362739"/>
                  <a:pt x="164125" y="350996"/>
                </a:cubicBezTo>
                <a:close/>
                <a:moveTo>
                  <a:pt x="164125" y="515547"/>
                </a:moveTo>
                <a:cubicBezTo>
                  <a:pt x="164160" y="503825"/>
                  <a:pt x="173657" y="494345"/>
                  <a:pt x="185383" y="494369"/>
                </a:cubicBezTo>
                <a:cubicBezTo>
                  <a:pt x="197109" y="494390"/>
                  <a:pt x="206606" y="503911"/>
                  <a:pt x="206572" y="515633"/>
                </a:cubicBezTo>
                <a:lnTo>
                  <a:pt x="206572" y="516065"/>
                </a:lnTo>
                <a:cubicBezTo>
                  <a:pt x="206572" y="527787"/>
                  <a:pt x="197074" y="537288"/>
                  <a:pt x="185349" y="537288"/>
                </a:cubicBezTo>
                <a:cubicBezTo>
                  <a:pt x="173623" y="537288"/>
                  <a:pt x="164125" y="527787"/>
                  <a:pt x="164125" y="516065"/>
                </a:cubicBezTo>
                <a:lnTo>
                  <a:pt x="164125" y="515537"/>
                </a:lnTo>
                <a:close/>
                <a:moveTo>
                  <a:pt x="328286" y="21127"/>
                </a:moveTo>
                <a:cubicBezTo>
                  <a:pt x="328354" y="9415"/>
                  <a:pt x="337886" y="-28"/>
                  <a:pt x="349611" y="35"/>
                </a:cubicBezTo>
                <a:cubicBezTo>
                  <a:pt x="361303" y="97"/>
                  <a:pt x="370765" y="9642"/>
                  <a:pt x="370697" y="21353"/>
                </a:cubicBezTo>
                <a:cubicBezTo>
                  <a:pt x="370629" y="33027"/>
                  <a:pt x="361132" y="42456"/>
                  <a:pt x="349474" y="42446"/>
                </a:cubicBezTo>
                <a:cubicBezTo>
                  <a:pt x="337749" y="42408"/>
                  <a:pt x="328252" y="32859"/>
                  <a:pt x="328286" y="21120"/>
                </a:cubicBezTo>
                <a:cubicBezTo>
                  <a:pt x="328286" y="21120"/>
                  <a:pt x="328286" y="21120"/>
                  <a:pt x="328286" y="21120"/>
                </a:cubicBezTo>
                <a:close/>
                <a:moveTo>
                  <a:pt x="328286" y="186065"/>
                </a:moveTo>
                <a:cubicBezTo>
                  <a:pt x="328354" y="174353"/>
                  <a:pt x="337886" y="164911"/>
                  <a:pt x="349611" y="164972"/>
                </a:cubicBezTo>
                <a:cubicBezTo>
                  <a:pt x="361303" y="165034"/>
                  <a:pt x="370765" y="174579"/>
                  <a:pt x="370697" y="186291"/>
                </a:cubicBezTo>
                <a:cubicBezTo>
                  <a:pt x="370629" y="197966"/>
                  <a:pt x="361132" y="207394"/>
                  <a:pt x="349474" y="207384"/>
                </a:cubicBezTo>
                <a:cubicBezTo>
                  <a:pt x="337749" y="207336"/>
                  <a:pt x="328252" y="197794"/>
                  <a:pt x="328286" y="186058"/>
                </a:cubicBezTo>
                <a:close/>
                <a:moveTo>
                  <a:pt x="328286" y="351003"/>
                </a:moveTo>
                <a:cubicBezTo>
                  <a:pt x="328354" y="339291"/>
                  <a:pt x="337886" y="329849"/>
                  <a:pt x="349611" y="329911"/>
                </a:cubicBezTo>
                <a:cubicBezTo>
                  <a:pt x="361303" y="329972"/>
                  <a:pt x="370765" y="339518"/>
                  <a:pt x="370697" y="351230"/>
                </a:cubicBezTo>
                <a:cubicBezTo>
                  <a:pt x="370629" y="362904"/>
                  <a:pt x="361132" y="372332"/>
                  <a:pt x="349474" y="372322"/>
                </a:cubicBezTo>
                <a:cubicBezTo>
                  <a:pt x="337749" y="372284"/>
                  <a:pt x="328252" y="362736"/>
                  <a:pt x="328286" y="350996"/>
                </a:cubicBezTo>
                <a:cubicBezTo>
                  <a:pt x="328286" y="350996"/>
                  <a:pt x="328286" y="350996"/>
                  <a:pt x="328286" y="350996"/>
                </a:cubicBezTo>
                <a:close/>
                <a:moveTo>
                  <a:pt x="328286" y="515575"/>
                </a:moveTo>
                <a:cubicBezTo>
                  <a:pt x="328286" y="503863"/>
                  <a:pt x="337817" y="494379"/>
                  <a:pt x="349508" y="494393"/>
                </a:cubicBezTo>
                <a:cubicBezTo>
                  <a:pt x="361235" y="494407"/>
                  <a:pt x="370697" y="503911"/>
                  <a:pt x="370697" y="515623"/>
                </a:cubicBezTo>
                <a:lnTo>
                  <a:pt x="370697" y="516116"/>
                </a:lnTo>
                <a:cubicBezTo>
                  <a:pt x="370663" y="527829"/>
                  <a:pt x="361166" y="537305"/>
                  <a:pt x="349440" y="537288"/>
                </a:cubicBezTo>
                <a:cubicBezTo>
                  <a:pt x="337749" y="537267"/>
                  <a:pt x="328252" y="527756"/>
                  <a:pt x="328286" y="516044"/>
                </a:cubicBezTo>
                <a:lnTo>
                  <a:pt x="328286" y="515558"/>
                </a:lnTo>
                <a:close/>
                <a:moveTo>
                  <a:pt x="492411" y="21144"/>
                </a:moveTo>
                <a:cubicBezTo>
                  <a:pt x="492480" y="9433"/>
                  <a:pt x="502011" y="-11"/>
                  <a:pt x="513738" y="52"/>
                </a:cubicBezTo>
                <a:cubicBezTo>
                  <a:pt x="525429" y="114"/>
                  <a:pt x="534892" y="9659"/>
                  <a:pt x="534823" y="21370"/>
                </a:cubicBezTo>
                <a:cubicBezTo>
                  <a:pt x="534754" y="33031"/>
                  <a:pt x="525291" y="42452"/>
                  <a:pt x="513635" y="42463"/>
                </a:cubicBezTo>
                <a:cubicBezTo>
                  <a:pt x="501874" y="42432"/>
                  <a:pt x="492378" y="32876"/>
                  <a:pt x="492411" y="21123"/>
                </a:cubicBezTo>
                <a:cubicBezTo>
                  <a:pt x="492411" y="21122"/>
                  <a:pt x="492411" y="21121"/>
                  <a:pt x="492411" y="21120"/>
                </a:cubicBezTo>
                <a:close/>
                <a:moveTo>
                  <a:pt x="492411" y="186082"/>
                </a:moveTo>
                <a:cubicBezTo>
                  <a:pt x="492480" y="174370"/>
                  <a:pt x="502011" y="164928"/>
                  <a:pt x="513738" y="164990"/>
                </a:cubicBezTo>
                <a:cubicBezTo>
                  <a:pt x="525429" y="165051"/>
                  <a:pt x="534892" y="174596"/>
                  <a:pt x="534823" y="186308"/>
                </a:cubicBezTo>
                <a:cubicBezTo>
                  <a:pt x="534754" y="197969"/>
                  <a:pt x="525291" y="207391"/>
                  <a:pt x="513635" y="207401"/>
                </a:cubicBezTo>
                <a:cubicBezTo>
                  <a:pt x="501874" y="207370"/>
                  <a:pt x="492378" y="197815"/>
                  <a:pt x="492411" y="186062"/>
                </a:cubicBezTo>
                <a:cubicBezTo>
                  <a:pt x="492411" y="186062"/>
                  <a:pt x="492411" y="186058"/>
                  <a:pt x="492411" y="186058"/>
                </a:cubicBezTo>
                <a:close/>
                <a:moveTo>
                  <a:pt x="492411" y="351020"/>
                </a:moveTo>
                <a:cubicBezTo>
                  <a:pt x="492480" y="339308"/>
                  <a:pt x="502011" y="329866"/>
                  <a:pt x="513738" y="329928"/>
                </a:cubicBezTo>
                <a:cubicBezTo>
                  <a:pt x="525429" y="329990"/>
                  <a:pt x="534892" y="339535"/>
                  <a:pt x="534823" y="351247"/>
                </a:cubicBezTo>
                <a:cubicBezTo>
                  <a:pt x="534754" y="362907"/>
                  <a:pt x="525291" y="372329"/>
                  <a:pt x="513635" y="372339"/>
                </a:cubicBezTo>
                <a:cubicBezTo>
                  <a:pt x="501874" y="372308"/>
                  <a:pt x="492378" y="362760"/>
                  <a:pt x="492411" y="351007"/>
                </a:cubicBezTo>
                <a:cubicBezTo>
                  <a:pt x="492411" y="351003"/>
                  <a:pt x="492411" y="351000"/>
                  <a:pt x="492411" y="350996"/>
                </a:cubicBezTo>
                <a:close/>
                <a:moveTo>
                  <a:pt x="492411" y="515564"/>
                </a:moveTo>
                <a:cubicBezTo>
                  <a:pt x="492411" y="503852"/>
                  <a:pt x="501943" y="494369"/>
                  <a:pt x="513635" y="494383"/>
                </a:cubicBezTo>
                <a:cubicBezTo>
                  <a:pt x="525360" y="494400"/>
                  <a:pt x="534823" y="503904"/>
                  <a:pt x="534823" y="515616"/>
                </a:cubicBezTo>
                <a:lnTo>
                  <a:pt x="534823" y="516116"/>
                </a:lnTo>
                <a:cubicBezTo>
                  <a:pt x="534823" y="527829"/>
                  <a:pt x="525291" y="537312"/>
                  <a:pt x="513600" y="537298"/>
                </a:cubicBezTo>
                <a:cubicBezTo>
                  <a:pt x="501874" y="537281"/>
                  <a:pt x="492411" y="527777"/>
                  <a:pt x="492411" y="516065"/>
                </a:cubicBezTo>
                <a:lnTo>
                  <a:pt x="492411" y="515537"/>
                </a:lnTo>
                <a:close/>
                <a:moveTo>
                  <a:pt x="0" y="680647"/>
                </a:moveTo>
                <a:cubicBezTo>
                  <a:pt x="69" y="668935"/>
                  <a:pt x="9600" y="659492"/>
                  <a:pt x="21326" y="659554"/>
                </a:cubicBezTo>
                <a:cubicBezTo>
                  <a:pt x="33017" y="659616"/>
                  <a:pt x="42480" y="669161"/>
                  <a:pt x="42411" y="680873"/>
                </a:cubicBezTo>
                <a:cubicBezTo>
                  <a:pt x="42343" y="692534"/>
                  <a:pt x="32880" y="701955"/>
                  <a:pt x="21223" y="701966"/>
                </a:cubicBezTo>
                <a:cubicBezTo>
                  <a:pt x="9463" y="701935"/>
                  <a:pt x="-34" y="692386"/>
                  <a:pt x="0" y="680633"/>
                </a:cubicBezTo>
                <a:cubicBezTo>
                  <a:pt x="0" y="680630"/>
                  <a:pt x="0" y="680626"/>
                  <a:pt x="0" y="680623"/>
                </a:cubicBezTo>
                <a:close/>
                <a:moveTo>
                  <a:pt x="0" y="845589"/>
                </a:moveTo>
                <a:cubicBezTo>
                  <a:pt x="69" y="833876"/>
                  <a:pt x="9600" y="824431"/>
                  <a:pt x="21326" y="824492"/>
                </a:cubicBezTo>
                <a:cubicBezTo>
                  <a:pt x="33017" y="824554"/>
                  <a:pt x="42480" y="834096"/>
                  <a:pt x="42411" y="845808"/>
                </a:cubicBezTo>
                <a:cubicBezTo>
                  <a:pt x="42343" y="857469"/>
                  <a:pt x="32880" y="866894"/>
                  <a:pt x="21223" y="866904"/>
                </a:cubicBezTo>
                <a:cubicBezTo>
                  <a:pt x="9463" y="866873"/>
                  <a:pt x="-34" y="857318"/>
                  <a:pt x="0" y="845564"/>
                </a:cubicBezTo>
                <a:close/>
                <a:moveTo>
                  <a:pt x="0" y="1010527"/>
                </a:moveTo>
                <a:cubicBezTo>
                  <a:pt x="69" y="998815"/>
                  <a:pt x="9600" y="989369"/>
                  <a:pt x="21326" y="989431"/>
                </a:cubicBezTo>
                <a:cubicBezTo>
                  <a:pt x="33017" y="989492"/>
                  <a:pt x="42480" y="999034"/>
                  <a:pt x="42411" y="1010746"/>
                </a:cubicBezTo>
                <a:cubicBezTo>
                  <a:pt x="42343" y="1022407"/>
                  <a:pt x="32880" y="1031832"/>
                  <a:pt x="21223" y="1031842"/>
                </a:cubicBezTo>
                <a:cubicBezTo>
                  <a:pt x="9463" y="1031811"/>
                  <a:pt x="-34" y="1022266"/>
                  <a:pt x="0" y="1010516"/>
                </a:cubicBezTo>
                <a:close/>
                <a:moveTo>
                  <a:pt x="164125" y="680647"/>
                </a:moveTo>
                <a:cubicBezTo>
                  <a:pt x="164194" y="668925"/>
                  <a:pt x="173726" y="659469"/>
                  <a:pt x="185452" y="659520"/>
                </a:cubicBezTo>
                <a:cubicBezTo>
                  <a:pt x="197177" y="659575"/>
                  <a:pt x="206640" y="669117"/>
                  <a:pt x="206572" y="680839"/>
                </a:cubicBezTo>
                <a:cubicBezTo>
                  <a:pt x="206503" y="692523"/>
                  <a:pt x="197040" y="701966"/>
                  <a:pt x="185349" y="701966"/>
                </a:cubicBezTo>
                <a:cubicBezTo>
                  <a:pt x="173588" y="701921"/>
                  <a:pt x="164092" y="692372"/>
                  <a:pt x="164125" y="680623"/>
                </a:cubicBezTo>
                <a:close/>
                <a:moveTo>
                  <a:pt x="164125" y="845589"/>
                </a:moveTo>
                <a:cubicBezTo>
                  <a:pt x="164160" y="833866"/>
                  <a:pt x="173726" y="824407"/>
                  <a:pt x="185452" y="824458"/>
                </a:cubicBezTo>
                <a:cubicBezTo>
                  <a:pt x="197177" y="824510"/>
                  <a:pt x="206606" y="834051"/>
                  <a:pt x="206572" y="845774"/>
                </a:cubicBezTo>
                <a:cubicBezTo>
                  <a:pt x="206503" y="857458"/>
                  <a:pt x="197040" y="866904"/>
                  <a:pt x="185349" y="866904"/>
                </a:cubicBezTo>
                <a:cubicBezTo>
                  <a:pt x="173588" y="866859"/>
                  <a:pt x="164092" y="857311"/>
                  <a:pt x="164125" y="845564"/>
                </a:cubicBezTo>
                <a:close/>
                <a:moveTo>
                  <a:pt x="164125" y="1010527"/>
                </a:moveTo>
                <a:cubicBezTo>
                  <a:pt x="164160" y="998805"/>
                  <a:pt x="173726" y="989345"/>
                  <a:pt x="185452" y="989397"/>
                </a:cubicBezTo>
                <a:cubicBezTo>
                  <a:pt x="197177" y="989448"/>
                  <a:pt x="206606" y="998990"/>
                  <a:pt x="206572" y="1010712"/>
                </a:cubicBezTo>
                <a:cubicBezTo>
                  <a:pt x="206503" y="1022397"/>
                  <a:pt x="197040" y="1031842"/>
                  <a:pt x="185349" y="1031842"/>
                </a:cubicBezTo>
                <a:cubicBezTo>
                  <a:pt x="173588" y="1031798"/>
                  <a:pt x="164125" y="1022259"/>
                  <a:pt x="164125" y="1010516"/>
                </a:cubicBezTo>
                <a:close/>
                <a:moveTo>
                  <a:pt x="328286" y="680647"/>
                </a:moveTo>
                <a:cubicBezTo>
                  <a:pt x="328354" y="668935"/>
                  <a:pt x="337886" y="659492"/>
                  <a:pt x="349611" y="659554"/>
                </a:cubicBezTo>
                <a:cubicBezTo>
                  <a:pt x="361303" y="659616"/>
                  <a:pt x="370765" y="669161"/>
                  <a:pt x="370697" y="680873"/>
                </a:cubicBezTo>
                <a:cubicBezTo>
                  <a:pt x="370629" y="692547"/>
                  <a:pt x="361132" y="701976"/>
                  <a:pt x="349474" y="701966"/>
                </a:cubicBezTo>
                <a:cubicBezTo>
                  <a:pt x="337749" y="701928"/>
                  <a:pt x="328252" y="692379"/>
                  <a:pt x="328286" y="680640"/>
                </a:cubicBezTo>
                <a:cubicBezTo>
                  <a:pt x="328286" y="680633"/>
                  <a:pt x="328286" y="680630"/>
                  <a:pt x="328286" y="680623"/>
                </a:cubicBezTo>
                <a:close/>
                <a:moveTo>
                  <a:pt x="328286" y="845589"/>
                </a:moveTo>
                <a:cubicBezTo>
                  <a:pt x="328354" y="833876"/>
                  <a:pt x="337886" y="824431"/>
                  <a:pt x="349611" y="824492"/>
                </a:cubicBezTo>
                <a:cubicBezTo>
                  <a:pt x="361303" y="824554"/>
                  <a:pt x="370765" y="834096"/>
                  <a:pt x="370697" y="845808"/>
                </a:cubicBezTo>
                <a:cubicBezTo>
                  <a:pt x="370629" y="857482"/>
                  <a:pt x="361166" y="866914"/>
                  <a:pt x="349474" y="866904"/>
                </a:cubicBezTo>
                <a:cubicBezTo>
                  <a:pt x="337749" y="866856"/>
                  <a:pt x="328252" y="857307"/>
                  <a:pt x="328286" y="845564"/>
                </a:cubicBezTo>
                <a:close/>
                <a:moveTo>
                  <a:pt x="328286" y="1010527"/>
                </a:moveTo>
                <a:cubicBezTo>
                  <a:pt x="328354" y="998815"/>
                  <a:pt x="337886" y="989369"/>
                  <a:pt x="349611" y="989431"/>
                </a:cubicBezTo>
                <a:cubicBezTo>
                  <a:pt x="361303" y="989492"/>
                  <a:pt x="370765" y="999034"/>
                  <a:pt x="370697" y="1010746"/>
                </a:cubicBezTo>
                <a:cubicBezTo>
                  <a:pt x="370629" y="1022421"/>
                  <a:pt x="361166" y="1031853"/>
                  <a:pt x="349474" y="1031842"/>
                </a:cubicBezTo>
                <a:cubicBezTo>
                  <a:pt x="337749" y="1031805"/>
                  <a:pt x="328252" y="1022256"/>
                  <a:pt x="328286" y="1010516"/>
                </a:cubicBezTo>
                <a:cubicBezTo>
                  <a:pt x="328286" y="1010516"/>
                  <a:pt x="328286" y="1010516"/>
                  <a:pt x="328286" y="1010516"/>
                </a:cubicBezTo>
                <a:close/>
                <a:moveTo>
                  <a:pt x="492411" y="680647"/>
                </a:moveTo>
                <a:cubicBezTo>
                  <a:pt x="492480" y="668935"/>
                  <a:pt x="502011" y="659492"/>
                  <a:pt x="513738" y="659554"/>
                </a:cubicBezTo>
                <a:cubicBezTo>
                  <a:pt x="525429" y="659616"/>
                  <a:pt x="534892" y="669161"/>
                  <a:pt x="534823" y="680873"/>
                </a:cubicBezTo>
                <a:cubicBezTo>
                  <a:pt x="534754" y="692534"/>
                  <a:pt x="525291" y="701955"/>
                  <a:pt x="513635" y="701966"/>
                </a:cubicBezTo>
                <a:cubicBezTo>
                  <a:pt x="501874" y="701935"/>
                  <a:pt x="492378" y="692386"/>
                  <a:pt x="492411" y="680633"/>
                </a:cubicBezTo>
                <a:cubicBezTo>
                  <a:pt x="492411" y="680630"/>
                  <a:pt x="492411" y="680626"/>
                  <a:pt x="492411" y="680623"/>
                </a:cubicBezTo>
                <a:close/>
                <a:moveTo>
                  <a:pt x="492411" y="845589"/>
                </a:moveTo>
                <a:cubicBezTo>
                  <a:pt x="492480" y="833876"/>
                  <a:pt x="502011" y="824431"/>
                  <a:pt x="513738" y="824492"/>
                </a:cubicBezTo>
                <a:cubicBezTo>
                  <a:pt x="525429" y="824554"/>
                  <a:pt x="534892" y="834096"/>
                  <a:pt x="534823" y="845808"/>
                </a:cubicBezTo>
                <a:cubicBezTo>
                  <a:pt x="534754" y="857469"/>
                  <a:pt x="525291" y="866894"/>
                  <a:pt x="513635" y="866904"/>
                </a:cubicBezTo>
                <a:cubicBezTo>
                  <a:pt x="501874" y="866873"/>
                  <a:pt x="492378" y="857318"/>
                  <a:pt x="492411" y="845564"/>
                </a:cubicBezTo>
                <a:close/>
                <a:moveTo>
                  <a:pt x="492411" y="1010527"/>
                </a:moveTo>
                <a:cubicBezTo>
                  <a:pt x="492480" y="998815"/>
                  <a:pt x="502011" y="989369"/>
                  <a:pt x="513738" y="989431"/>
                </a:cubicBezTo>
                <a:cubicBezTo>
                  <a:pt x="525429" y="989492"/>
                  <a:pt x="534892" y="999034"/>
                  <a:pt x="534823" y="1010746"/>
                </a:cubicBezTo>
                <a:cubicBezTo>
                  <a:pt x="534754" y="1022407"/>
                  <a:pt x="525291" y="1031832"/>
                  <a:pt x="513635" y="1031842"/>
                </a:cubicBezTo>
                <a:cubicBezTo>
                  <a:pt x="501874" y="1031811"/>
                  <a:pt x="492378" y="1022266"/>
                  <a:pt x="492411" y="1010516"/>
                </a:cubicBezTo>
                <a:close/>
              </a:path>
            </a:pathLst>
          </a:custGeom>
          <a:solidFill>
            <a:srgbClr val="FFFFFF"/>
          </a:solidFill>
          <a:ln w="342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75" name="任意多边形: 形状 74"/>
          <p:cNvSpPr/>
          <p:nvPr/>
        </p:nvSpPr>
        <p:spPr>
          <a:xfrm flipH="1">
            <a:off x="4670321" y="904620"/>
            <a:ext cx="534823" cy="1031842"/>
          </a:xfrm>
          <a:custGeom>
            <a:avLst/>
            <a:gdLst>
              <a:gd name="connsiteX0" fmla="*/ 0 w 534823"/>
              <a:gd name="connsiteY0" fmla="*/ 21120 h 1031842"/>
              <a:gd name="connsiteX1" fmla="*/ 21326 w 534823"/>
              <a:gd name="connsiteY1" fmla="*/ 28 h 1031842"/>
              <a:gd name="connsiteX2" fmla="*/ 42411 w 534823"/>
              <a:gd name="connsiteY2" fmla="*/ 21346 h 1031842"/>
              <a:gd name="connsiteX3" fmla="*/ 21223 w 534823"/>
              <a:gd name="connsiteY3" fmla="*/ 42439 h 1031842"/>
              <a:gd name="connsiteX4" fmla="*/ 0 w 534823"/>
              <a:gd name="connsiteY4" fmla="*/ 21120 h 1031842"/>
              <a:gd name="connsiteX5" fmla="*/ 0 w 534823"/>
              <a:gd name="connsiteY5" fmla="*/ 186058 h 1031842"/>
              <a:gd name="connsiteX6" fmla="*/ 21326 w 534823"/>
              <a:gd name="connsiteY6" fmla="*/ 164966 h 1031842"/>
              <a:gd name="connsiteX7" fmla="*/ 42411 w 534823"/>
              <a:gd name="connsiteY7" fmla="*/ 186284 h 1031842"/>
              <a:gd name="connsiteX8" fmla="*/ 21223 w 534823"/>
              <a:gd name="connsiteY8" fmla="*/ 207377 h 1031842"/>
              <a:gd name="connsiteX9" fmla="*/ 0 w 534823"/>
              <a:gd name="connsiteY9" fmla="*/ 186058 h 1031842"/>
              <a:gd name="connsiteX10" fmla="*/ 0 w 534823"/>
              <a:gd name="connsiteY10" fmla="*/ 350996 h 1031842"/>
              <a:gd name="connsiteX11" fmla="*/ 21326 w 534823"/>
              <a:gd name="connsiteY11" fmla="*/ 329904 h 1031842"/>
              <a:gd name="connsiteX12" fmla="*/ 42411 w 534823"/>
              <a:gd name="connsiteY12" fmla="*/ 351223 h 1031842"/>
              <a:gd name="connsiteX13" fmla="*/ 21223 w 534823"/>
              <a:gd name="connsiteY13" fmla="*/ 372315 h 1031842"/>
              <a:gd name="connsiteX14" fmla="*/ 0 w 534823"/>
              <a:gd name="connsiteY14" fmla="*/ 350996 h 1031842"/>
              <a:gd name="connsiteX15" fmla="*/ 0 w 534823"/>
              <a:gd name="connsiteY15" fmla="*/ 515527 h 1031842"/>
              <a:gd name="connsiteX16" fmla="*/ 21257 w 534823"/>
              <a:gd name="connsiteY16" fmla="*/ 494355 h 1031842"/>
              <a:gd name="connsiteX17" fmla="*/ 42411 w 534823"/>
              <a:gd name="connsiteY17" fmla="*/ 515599 h 1031842"/>
              <a:gd name="connsiteX18" fmla="*/ 42411 w 534823"/>
              <a:gd name="connsiteY18" fmla="*/ 516116 h 1031842"/>
              <a:gd name="connsiteX19" fmla="*/ 21188 w 534823"/>
              <a:gd name="connsiteY19" fmla="*/ 537291 h 1031842"/>
              <a:gd name="connsiteX20" fmla="*/ 0 w 534823"/>
              <a:gd name="connsiteY20" fmla="*/ 516051 h 1031842"/>
              <a:gd name="connsiteX21" fmla="*/ 0 w 534823"/>
              <a:gd name="connsiteY21" fmla="*/ 515520 h 1031842"/>
              <a:gd name="connsiteX22" fmla="*/ 164125 w 534823"/>
              <a:gd name="connsiteY22" fmla="*/ 21127 h 1031842"/>
              <a:gd name="connsiteX23" fmla="*/ 185452 w 534823"/>
              <a:gd name="connsiteY23" fmla="*/ 0 h 1031842"/>
              <a:gd name="connsiteX24" fmla="*/ 206572 w 534823"/>
              <a:gd name="connsiteY24" fmla="*/ 21319 h 1031842"/>
              <a:gd name="connsiteX25" fmla="*/ 185349 w 534823"/>
              <a:gd name="connsiteY25" fmla="*/ 42446 h 1031842"/>
              <a:gd name="connsiteX26" fmla="*/ 164125 w 534823"/>
              <a:gd name="connsiteY26" fmla="*/ 21120 h 1031842"/>
              <a:gd name="connsiteX27" fmla="*/ 164125 w 534823"/>
              <a:gd name="connsiteY27" fmla="*/ 186065 h 1031842"/>
              <a:gd name="connsiteX28" fmla="*/ 185452 w 534823"/>
              <a:gd name="connsiteY28" fmla="*/ 164938 h 1031842"/>
              <a:gd name="connsiteX29" fmla="*/ 206572 w 534823"/>
              <a:gd name="connsiteY29" fmla="*/ 186257 h 1031842"/>
              <a:gd name="connsiteX30" fmla="*/ 185349 w 534823"/>
              <a:gd name="connsiteY30" fmla="*/ 207384 h 1031842"/>
              <a:gd name="connsiteX31" fmla="*/ 164125 w 534823"/>
              <a:gd name="connsiteY31" fmla="*/ 186058 h 1031842"/>
              <a:gd name="connsiteX32" fmla="*/ 164125 w 534823"/>
              <a:gd name="connsiteY32" fmla="*/ 351003 h 1031842"/>
              <a:gd name="connsiteX33" fmla="*/ 185452 w 534823"/>
              <a:gd name="connsiteY33" fmla="*/ 329876 h 1031842"/>
              <a:gd name="connsiteX34" fmla="*/ 206572 w 534823"/>
              <a:gd name="connsiteY34" fmla="*/ 351195 h 1031842"/>
              <a:gd name="connsiteX35" fmla="*/ 185349 w 534823"/>
              <a:gd name="connsiteY35" fmla="*/ 372322 h 1031842"/>
              <a:gd name="connsiteX36" fmla="*/ 164125 w 534823"/>
              <a:gd name="connsiteY36" fmla="*/ 350996 h 1031842"/>
              <a:gd name="connsiteX37" fmla="*/ 164125 w 534823"/>
              <a:gd name="connsiteY37" fmla="*/ 515547 h 1031842"/>
              <a:gd name="connsiteX38" fmla="*/ 185383 w 534823"/>
              <a:gd name="connsiteY38" fmla="*/ 494369 h 1031842"/>
              <a:gd name="connsiteX39" fmla="*/ 206572 w 534823"/>
              <a:gd name="connsiteY39" fmla="*/ 515633 h 1031842"/>
              <a:gd name="connsiteX40" fmla="*/ 206572 w 534823"/>
              <a:gd name="connsiteY40" fmla="*/ 516065 h 1031842"/>
              <a:gd name="connsiteX41" fmla="*/ 185349 w 534823"/>
              <a:gd name="connsiteY41" fmla="*/ 537288 h 1031842"/>
              <a:gd name="connsiteX42" fmla="*/ 164125 w 534823"/>
              <a:gd name="connsiteY42" fmla="*/ 516065 h 1031842"/>
              <a:gd name="connsiteX43" fmla="*/ 164125 w 534823"/>
              <a:gd name="connsiteY43" fmla="*/ 515537 h 1031842"/>
              <a:gd name="connsiteX44" fmla="*/ 328286 w 534823"/>
              <a:gd name="connsiteY44" fmla="*/ 21127 h 1031842"/>
              <a:gd name="connsiteX45" fmla="*/ 349611 w 534823"/>
              <a:gd name="connsiteY45" fmla="*/ 35 h 1031842"/>
              <a:gd name="connsiteX46" fmla="*/ 370697 w 534823"/>
              <a:gd name="connsiteY46" fmla="*/ 21353 h 1031842"/>
              <a:gd name="connsiteX47" fmla="*/ 349474 w 534823"/>
              <a:gd name="connsiteY47" fmla="*/ 42446 h 1031842"/>
              <a:gd name="connsiteX48" fmla="*/ 328286 w 534823"/>
              <a:gd name="connsiteY48" fmla="*/ 21120 h 1031842"/>
              <a:gd name="connsiteX49" fmla="*/ 328286 w 534823"/>
              <a:gd name="connsiteY49" fmla="*/ 21120 h 1031842"/>
              <a:gd name="connsiteX50" fmla="*/ 328286 w 534823"/>
              <a:gd name="connsiteY50" fmla="*/ 186065 h 1031842"/>
              <a:gd name="connsiteX51" fmla="*/ 349611 w 534823"/>
              <a:gd name="connsiteY51" fmla="*/ 164972 h 1031842"/>
              <a:gd name="connsiteX52" fmla="*/ 370697 w 534823"/>
              <a:gd name="connsiteY52" fmla="*/ 186291 h 1031842"/>
              <a:gd name="connsiteX53" fmla="*/ 349474 w 534823"/>
              <a:gd name="connsiteY53" fmla="*/ 207384 h 1031842"/>
              <a:gd name="connsiteX54" fmla="*/ 328286 w 534823"/>
              <a:gd name="connsiteY54" fmla="*/ 186058 h 1031842"/>
              <a:gd name="connsiteX55" fmla="*/ 328286 w 534823"/>
              <a:gd name="connsiteY55" fmla="*/ 351003 h 1031842"/>
              <a:gd name="connsiteX56" fmla="*/ 349611 w 534823"/>
              <a:gd name="connsiteY56" fmla="*/ 329911 h 1031842"/>
              <a:gd name="connsiteX57" fmla="*/ 370697 w 534823"/>
              <a:gd name="connsiteY57" fmla="*/ 351230 h 1031842"/>
              <a:gd name="connsiteX58" fmla="*/ 349474 w 534823"/>
              <a:gd name="connsiteY58" fmla="*/ 372322 h 1031842"/>
              <a:gd name="connsiteX59" fmla="*/ 328286 w 534823"/>
              <a:gd name="connsiteY59" fmla="*/ 350996 h 1031842"/>
              <a:gd name="connsiteX60" fmla="*/ 328286 w 534823"/>
              <a:gd name="connsiteY60" fmla="*/ 350996 h 1031842"/>
              <a:gd name="connsiteX61" fmla="*/ 328286 w 534823"/>
              <a:gd name="connsiteY61" fmla="*/ 515575 h 1031842"/>
              <a:gd name="connsiteX62" fmla="*/ 349508 w 534823"/>
              <a:gd name="connsiteY62" fmla="*/ 494393 h 1031842"/>
              <a:gd name="connsiteX63" fmla="*/ 370697 w 534823"/>
              <a:gd name="connsiteY63" fmla="*/ 515623 h 1031842"/>
              <a:gd name="connsiteX64" fmla="*/ 370697 w 534823"/>
              <a:gd name="connsiteY64" fmla="*/ 516116 h 1031842"/>
              <a:gd name="connsiteX65" fmla="*/ 349440 w 534823"/>
              <a:gd name="connsiteY65" fmla="*/ 537288 h 1031842"/>
              <a:gd name="connsiteX66" fmla="*/ 328286 w 534823"/>
              <a:gd name="connsiteY66" fmla="*/ 516044 h 1031842"/>
              <a:gd name="connsiteX67" fmla="*/ 328286 w 534823"/>
              <a:gd name="connsiteY67" fmla="*/ 515558 h 1031842"/>
              <a:gd name="connsiteX68" fmla="*/ 492411 w 534823"/>
              <a:gd name="connsiteY68" fmla="*/ 21144 h 1031842"/>
              <a:gd name="connsiteX69" fmla="*/ 513738 w 534823"/>
              <a:gd name="connsiteY69" fmla="*/ 52 h 1031842"/>
              <a:gd name="connsiteX70" fmla="*/ 534823 w 534823"/>
              <a:gd name="connsiteY70" fmla="*/ 21370 h 1031842"/>
              <a:gd name="connsiteX71" fmla="*/ 513635 w 534823"/>
              <a:gd name="connsiteY71" fmla="*/ 42463 h 1031842"/>
              <a:gd name="connsiteX72" fmla="*/ 492411 w 534823"/>
              <a:gd name="connsiteY72" fmla="*/ 21123 h 1031842"/>
              <a:gd name="connsiteX73" fmla="*/ 492411 w 534823"/>
              <a:gd name="connsiteY73" fmla="*/ 21120 h 1031842"/>
              <a:gd name="connsiteX74" fmla="*/ 492411 w 534823"/>
              <a:gd name="connsiteY74" fmla="*/ 186082 h 1031842"/>
              <a:gd name="connsiteX75" fmla="*/ 513738 w 534823"/>
              <a:gd name="connsiteY75" fmla="*/ 164990 h 1031842"/>
              <a:gd name="connsiteX76" fmla="*/ 534823 w 534823"/>
              <a:gd name="connsiteY76" fmla="*/ 186308 h 1031842"/>
              <a:gd name="connsiteX77" fmla="*/ 513635 w 534823"/>
              <a:gd name="connsiteY77" fmla="*/ 207401 h 1031842"/>
              <a:gd name="connsiteX78" fmla="*/ 492411 w 534823"/>
              <a:gd name="connsiteY78" fmla="*/ 186062 h 1031842"/>
              <a:gd name="connsiteX79" fmla="*/ 492411 w 534823"/>
              <a:gd name="connsiteY79" fmla="*/ 186058 h 1031842"/>
              <a:gd name="connsiteX80" fmla="*/ 492411 w 534823"/>
              <a:gd name="connsiteY80" fmla="*/ 351020 h 1031842"/>
              <a:gd name="connsiteX81" fmla="*/ 513738 w 534823"/>
              <a:gd name="connsiteY81" fmla="*/ 329928 h 1031842"/>
              <a:gd name="connsiteX82" fmla="*/ 534823 w 534823"/>
              <a:gd name="connsiteY82" fmla="*/ 351247 h 1031842"/>
              <a:gd name="connsiteX83" fmla="*/ 513635 w 534823"/>
              <a:gd name="connsiteY83" fmla="*/ 372339 h 1031842"/>
              <a:gd name="connsiteX84" fmla="*/ 492411 w 534823"/>
              <a:gd name="connsiteY84" fmla="*/ 351007 h 1031842"/>
              <a:gd name="connsiteX85" fmla="*/ 492411 w 534823"/>
              <a:gd name="connsiteY85" fmla="*/ 350996 h 1031842"/>
              <a:gd name="connsiteX86" fmla="*/ 492411 w 534823"/>
              <a:gd name="connsiteY86" fmla="*/ 515564 h 1031842"/>
              <a:gd name="connsiteX87" fmla="*/ 513635 w 534823"/>
              <a:gd name="connsiteY87" fmla="*/ 494383 h 1031842"/>
              <a:gd name="connsiteX88" fmla="*/ 534823 w 534823"/>
              <a:gd name="connsiteY88" fmla="*/ 515616 h 1031842"/>
              <a:gd name="connsiteX89" fmla="*/ 534823 w 534823"/>
              <a:gd name="connsiteY89" fmla="*/ 516116 h 1031842"/>
              <a:gd name="connsiteX90" fmla="*/ 513600 w 534823"/>
              <a:gd name="connsiteY90" fmla="*/ 537298 h 1031842"/>
              <a:gd name="connsiteX91" fmla="*/ 492411 w 534823"/>
              <a:gd name="connsiteY91" fmla="*/ 516065 h 1031842"/>
              <a:gd name="connsiteX92" fmla="*/ 492411 w 534823"/>
              <a:gd name="connsiteY92" fmla="*/ 515537 h 1031842"/>
              <a:gd name="connsiteX93" fmla="*/ 0 w 534823"/>
              <a:gd name="connsiteY93" fmla="*/ 680647 h 1031842"/>
              <a:gd name="connsiteX94" fmla="*/ 21326 w 534823"/>
              <a:gd name="connsiteY94" fmla="*/ 659554 h 1031842"/>
              <a:gd name="connsiteX95" fmla="*/ 42411 w 534823"/>
              <a:gd name="connsiteY95" fmla="*/ 680873 h 1031842"/>
              <a:gd name="connsiteX96" fmla="*/ 21223 w 534823"/>
              <a:gd name="connsiteY96" fmla="*/ 701966 h 1031842"/>
              <a:gd name="connsiteX97" fmla="*/ 0 w 534823"/>
              <a:gd name="connsiteY97" fmla="*/ 680633 h 1031842"/>
              <a:gd name="connsiteX98" fmla="*/ 0 w 534823"/>
              <a:gd name="connsiteY98" fmla="*/ 680623 h 1031842"/>
              <a:gd name="connsiteX99" fmla="*/ 0 w 534823"/>
              <a:gd name="connsiteY99" fmla="*/ 845589 h 1031842"/>
              <a:gd name="connsiteX100" fmla="*/ 21326 w 534823"/>
              <a:gd name="connsiteY100" fmla="*/ 824492 h 1031842"/>
              <a:gd name="connsiteX101" fmla="*/ 42411 w 534823"/>
              <a:gd name="connsiteY101" fmla="*/ 845808 h 1031842"/>
              <a:gd name="connsiteX102" fmla="*/ 21223 w 534823"/>
              <a:gd name="connsiteY102" fmla="*/ 866904 h 1031842"/>
              <a:gd name="connsiteX103" fmla="*/ 0 w 534823"/>
              <a:gd name="connsiteY103" fmla="*/ 845564 h 1031842"/>
              <a:gd name="connsiteX104" fmla="*/ 0 w 534823"/>
              <a:gd name="connsiteY104" fmla="*/ 1010527 h 1031842"/>
              <a:gd name="connsiteX105" fmla="*/ 21326 w 534823"/>
              <a:gd name="connsiteY105" fmla="*/ 989431 h 1031842"/>
              <a:gd name="connsiteX106" fmla="*/ 42411 w 534823"/>
              <a:gd name="connsiteY106" fmla="*/ 1010746 h 1031842"/>
              <a:gd name="connsiteX107" fmla="*/ 21223 w 534823"/>
              <a:gd name="connsiteY107" fmla="*/ 1031842 h 1031842"/>
              <a:gd name="connsiteX108" fmla="*/ 0 w 534823"/>
              <a:gd name="connsiteY108" fmla="*/ 1010516 h 1031842"/>
              <a:gd name="connsiteX109" fmla="*/ 164125 w 534823"/>
              <a:gd name="connsiteY109" fmla="*/ 680647 h 1031842"/>
              <a:gd name="connsiteX110" fmla="*/ 185452 w 534823"/>
              <a:gd name="connsiteY110" fmla="*/ 659520 h 1031842"/>
              <a:gd name="connsiteX111" fmla="*/ 206572 w 534823"/>
              <a:gd name="connsiteY111" fmla="*/ 680839 h 1031842"/>
              <a:gd name="connsiteX112" fmla="*/ 185349 w 534823"/>
              <a:gd name="connsiteY112" fmla="*/ 701966 h 1031842"/>
              <a:gd name="connsiteX113" fmla="*/ 164125 w 534823"/>
              <a:gd name="connsiteY113" fmla="*/ 680623 h 1031842"/>
              <a:gd name="connsiteX114" fmla="*/ 164125 w 534823"/>
              <a:gd name="connsiteY114" fmla="*/ 845589 h 1031842"/>
              <a:gd name="connsiteX115" fmla="*/ 185452 w 534823"/>
              <a:gd name="connsiteY115" fmla="*/ 824458 h 1031842"/>
              <a:gd name="connsiteX116" fmla="*/ 206572 w 534823"/>
              <a:gd name="connsiteY116" fmla="*/ 845774 h 1031842"/>
              <a:gd name="connsiteX117" fmla="*/ 185349 w 534823"/>
              <a:gd name="connsiteY117" fmla="*/ 866904 h 1031842"/>
              <a:gd name="connsiteX118" fmla="*/ 164125 w 534823"/>
              <a:gd name="connsiteY118" fmla="*/ 845564 h 1031842"/>
              <a:gd name="connsiteX119" fmla="*/ 164125 w 534823"/>
              <a:gd name="connsiteY119" fmla="*/ 1010527 h 1031842"/>
              <a:gd name="connsiteX120" fmla="*/ 185452 w 534823"/>
              <a:gd name="connsiteY120" fmla="*/ 989397 h 1031842"/>
              <a:gd name="connsiteX121" fmla="*/ 206572 w 534823"/>
              <a:gd name="connsiteY121" fmla="*/ 1010712 h 1031842"/>
              <a:gd name="connsiteX122" fmla="*/ 185349 w 534823"/>
              <a:gd name="connsiteY122" fmla="*/ 1031842 h 1031842"/>
              <a:gd name="connsiteX123" fmla="*/ 164125 w 534823"/>
              <a:gd name="connsiteY123" fmla="*/ 1010516 h 1031842"/>
              <a:gd name="connsiteX124" fmla="*/ 328286 w 534823"/>
              <a:gd name="connsiteY124" fmla="*/ 680647 h 1031842"/>
              <a:gd name="connsiteX125" fmla="*/ 349611 w 534823"/>
              <a:gd name="connsiteY125" fmla="*/ 659554 h 1031842"/>
              <a:gd name="connsiteX126" fmla="*/ 370697 w 534823"/>
              <a:gd name="connsiteY126" fmla="*/ 680873 h 1031842"/>
              <a:gd name="connsiteX127" fmla="*/ 349474 w 534823"/>
              <a:gd name="connsiteY127" fmla="*/ 701966 h 1031842"/>
              <a:gd name="connsiteX128" fmla="*/ 328286 w 534823"/>
              <a:gd name="connsiteY128" fmla="*/ 680640 h 1031842"/>
              <a:gd name="connsiteX129" fmla="*/ 328286 w 534823"/>
              <a:gd name="connsiteY129" fmla="*/ 680623 h 1031842"/>
              <a:gd name="connsiteX130" fmla="*/ 328286 w 534823"/>
              <a:gd name="connsiteY130" fmla="*/ 845589 h 1031842"/>
              <a:gd name="connsiteX131" fmla="*/ 349611 w 534823"/>
              <a:gd name="connsiteY131" fmla="*/ 824492 h 1031842"/>
              <a:gd name="connsiteX132" fmla="*/ 370697 w 534823"/>
              <a:gd name="connsiteY132" fmla="*/ 845808 h 1031842"/>
              <a:gd name="connsiteX133" fmla="*/ 349474 w 534823"/>
              <a:gd name="connsiteY133" fmla="*/ 866904 h 1031842"/>
              <a:gd name="connsiteX134" fmla="*/ 328286 w 534823"/>
              <a:gd name="connsiteY134" fmla="*/ 845564 h 1031842"/>
              <a:gd name="connsiteX135" fmla="*/ 328286 w 534823"/>
              <a:gd name="connsiteY135" fmla="*/ 1010527 h 1031842"/>
              <a:gd name="connsiteX136" fmla="*/ 349611 w 534823"/>
              <a:gd name="connsiteY136" fmla="*/ 989431 h 1031842"/>
              <a:gd name="connsiteX137" fmla="*/ 370697 w 534823"/>
              <a:gd name="connsiteY137" fmla="*/ 1010746 h 1031842"/>
              <a:gd name="connsiteX138" fmla="*/ 349474 w 534823"/>
              <a:gd name="connsiteY138" fmla="*/ 1031842 h 1031842"/>
              <a:gd name="connsiteX139" fmla="*/ 328286 w 534823"/>
              <a:gd name="connsiteY139" fmla="*/ 1010516 h 1031842"/>
              <a:gd name="connsiteX140" fmla="*/ 328286 w 534823"/>
              <a:gd name="connsiteY140" fmla="*/ 1010516 h 1031842"/>
              <a:gd name="connsiteX141" fmla="*/ 492411 w 534823"/>
              <a:gd name="connsiteY141" fmla="*/ 680647 h 1031842"/>
              <a:gd name="connsiteX142" fmla="*/ 513738 w 534823"/>
              <a:gd name="connsiteY142" fmla="*/ 659554 h 1031842"/>
              <a:gd name="connsiteX143" fmla="*/ 534823 w 534823"/>
              <a:gd name="connsiteY143" fmla="*/ 680873 h 1031842"/>
              <a:gd name="connsiteX144" fmla="*/ 513635 w 534823"/>
              <a:gd name="connsiteY144" fmla="*/ 701966 h 1031842"/>
              <a:gd name="connsiteX145" fmla="*/ 492411 w 534823"/>
              <a:gd name="connsiteY145" fmla="*/ 680633 h 1031842"/>
              <a:gd name="connsiteX146" fmla="*/ 492411 w 534823"/>
              <a:gd name="connsiteY146" fmla="*/ 680623 h 1031842"/>
              <a:gd name="connsiteX147" fmla="*/ 492411 w 534823"/>
              <a:gd name="connsiteY147" fmla="*/ 845589 h 1031842"/>
              <a:gd name="connsiteX148" fmla="*/ 513738 w 534823"/>
              <a:gd name="connsiteY148" fmla="*/ 824492 h 1031842"/>
              <a:gd name="connsiteX149" fmla="*/ 534823 w 534823"/>
              <a:gd name="connsiteY149" fmla="*/ 845808 h 1031842"/>
              <a:gd name="connsiteX150" fmla="*/ 513635 w 534823"/>
              <a:gd name="connsiteY150" fmla="*/ 866904 h 1031842"/>
              <a:gd name="connsiteX151" fmla="*/ 492411 w 534823"/>
              <a:gd name="connsiteY151" fmla="*/ 845564 h 1031842"/>
              <a:gd name="connsiteX152" fmla="*/ 492411 w 534823"/>
              <a:gd name="connsiteY152" fmla="*/ 1010527 h 1031842"/>
              <a:gd name="connsiteX153" fmla="*/ 513738 w 534823"/>
              <a:gd name="connsiteY153" fmla="*/ 989431 h 1031842"/>
              <a:gd name="connsiteX154" fmla="*/ 534823 w 534823"/>
              <a:gd name="connsiteY154" fmla="*/ 1010746 h 1031842"/>
              <a:gd name="connsiteX155" fmla="*/ 513635 w 534823"/>
              <a:gd name="connsiteY155" fmla="*/ 1031842 h 1031842"/>
              <a:gd name="connsiteX156" fmla="*/ 492411 w 534823"/>
              <a:gd name="connsiteY156" fmla="*/ 1010516 h 1031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534823" h="1031842">
                <a:moveTo>
                  <a:pt x="0" y="21120"/>
                </a:moveTo>
                <a:cubicBezTo>
                  <a:pt x="69" y="9409"/>
                  <a:pt x="9600" y="-35"/>
                  <a:pt x="21326" y="28"/>
                </a:cubicBezTo>
                <a:cubicBezTo>
                  <a:pt x="33017" y="90"/>
                  <a:pt x="42480" y="9635"/>
                  <a:pt x="42411" y="21346"/>
                </a:cubicBezTo>
                <a:cubicBezTo>
                  <a:pt x="42343" y="33007"/>
                  <a:pt x="32880" y="42428"/>
                  <a:pt x="21223" y="42439"/>
                </a:cubicBezTo>
                <a:cubicBezTo>
                  <a:pt x="9463" y="42408"/>
                  <a:pt x="-34" y="32866"/>
                  <a:pt x="0" y="21120"/>
                </a:cubicBezTo>
                <a:close/>
                <a:moveTo>
                  <a:pt x="0" y="186058"/>
                </a:moveTo>
                <a:cubicBezTo>
                  <a:pt x="69" y="174346"/>
                  <a:pt x="9600" y="164904"/>
                  <a:pt x="21326" y="164966"/>
                </a:cubicBezTo>
                <a:cubicBezTo>
                  <a:pt x="33017" y="165027"/>
                  <a:pt x="42480" y="174572"/>
                  <a:pt x="42411" y="186284"/>
                </a:cubicBezTo>
                <a:cubicBezTo>
                  <a:pt x="42343" y="197945"/>
                  <a:pt x="32880" y="207367"/>
                  <a:pt x="21223" y="207377"/>
                </a:cubicBezTo>
                <a:cubicBezTo>
                  <a:pt x="9463" y="207346"/>
                  <a:pt x="-34" y="197804"/>
                  <a:pt x="0" y="186058"/>
                </a:cubicBezTo>
                <a:close/>
                <a:moveTo>
                  <a:pt x="0" y="350996"/>
                </a:moveTo>
                <a:cubicBezTo>
                  <a:pt x="69" y="339284"/>
                  <a:pt x="9600" y="329842"/>
                  <a:pt x="21326" y="329904"/>
                </a:cubicBezTo>
                <a:cubicBezTo>
                  <a:pt x="33017" y="329966"/>
                  <a:pt x="42480" y="339511"/>
                  <a:pt x="42411" y="351223"/>
                </a:cubicBezTo>
                <a:cubicBezTo>
                  <a:pt x="42343" y="362883"/>
                  <a:pt x="32880" y="372305"/>
                  <a:pt x="21223" y="372315"/>
                </a:cubicBezTo>
                <a:cubicBezTo>
                  <a:pt x="9463" y="372284"/>
                  <a:pt x="-34" y="362743"/>
                  <a:pt x="0" y="350996"/>
                </a:cubicBezTo>
                <a:close/>
                <a:moveTo>
                  <a:pt x="0" y="515527"/>
                </a:moveTo>
                <a:cubicBezTo>
                  <a:pt x="34" y="503815"/>
                  <a:pt x="9532" y="494338"/>
                  <a:pt x="21257" y="494355"/>
                </a:cubicBezTo>
                <a:cubicBezTo>
                  <a:pt x="32949" y="494376"/>
                  <a:pt x="42445" y="503887"/>
                  <a:pt x="42411" y="515599"/>
                </a:cubicBezTo>
                <a:lnTo>
                  <a:pt x="42411" y="516116"/>
                </a:lnTo>
                <a:cubicBezTo>
                  <a:pt x="42378" y="527829"/>
                  <a:pt x="32880" y="537309"/>
                  <a:pt x="21188" y="537291"/>
                </a:cubicBezTo>
                <a:cubicBezTo>
                  <a:pt x="9463" y="537271"/>
                  <a:pt x="-34" y="527763"/>
                  <a:pt x="0" y="516051"/>
                </a:cubicBezTo>
                <a:lnTo>
                  <a:pt x="0" y="515520"/>
                </a:lnTo>
                <a:close/>
                <a:moveTo>
                  <a:pt x="164125" y="21127"/>
                </a:moveTo>
                <a:cubicBezTo>
                  <a:pt x="164194" y="9406"/>
                  <a:pt x="173726" y="-53"/>
                  <a:pt x="185452" y="0"/>
                </a:cubicBezTo>
                <a:cubicBezTo>
                  <a:pt x="197177" y="53"/>
                  <a:pt x="206640" y="9598"/>
                  <a:pt x="206572" y="21319"/>
                </a:cubicBezTo>
                <a:cubicBezTo>
                  <a:pt x="206503" y="33003"/>
                  <a:pt x="197040" y="42446"/>
                  <a:pt x="185349" y="42446"/>
                </a:cubicBezTo>
                <a:cubicBezTo>
                  <a:pt x="173588" y="42401"/>
                  <a:pt x="164125" y="32863"/>
                  <a:pt x="164125" y="21120"/>
                </a:cubicBezTo>
                <a:close/>
                <a:moveTo>
                  <a:pt x="164125" y="186065"/>
                </a:moveTo>
                <a:cubicBezTo>
                  <a:pt x="164194" y="174343"/>
                  <a:pt x="173726" y="164887"/>
                  <a:pt x="185452" y="164938"/>
                </a:cubicBezTo>
                <a:cubicBezTo>
                  <a:pt x="197177" y="164993"/>
                  <a:pt x="206640" y="174535"/>
                  <a:pt x="206572" y="186257"/>
                </a:cubicBezTo>
                <a:cubicBezTo>
                  <a:pt x="206503" y="197942"/>
                  <a:pt x="197040" y="207384"/>
                  <a:pt x="185349" y="207384"/>
                </a:cubicBezTo>
                <a:cubicBezTo>
                  <a:pt x="173623" y="207339"/>
                  <a:pt x="164125" y="197801"/>
                  <a:pt x="164125" y="186058"/>
                </a:cubicBezTo>
                <a:close/>
                <a:moveTo>
                  <a:pt x="164125" y="351003"/>
                </a:moveTo>
                <a:cubicBezTo>
                  <a:pt x="164194" y="339281"/>
                  <a:pt x="173726" y="329825"/>
                  <a:pt x="185452" y="329876"/>
                </a:cubicBezTo>
                <a:cubicBezTo>
                  <a:pt x="197177" y="329931"/>
                  <a:pt x="206640" y="339473"/>
                  <a:pt x="206572" y="351195"/>
                </a:cubicBezTo>
                <a:cubicBezTo>
                  <a:pt x="206503" y="362880"/>
                  <a:pt x="197040" y="372322"/>
                  <a:pt x="185349" y="372322"/>
                </a:cubicBezTo>
                <a:cubicBezTo>
                  <a:pt x="173588" y="372278"/>
                  <a:pt x="164125" y="362739"/>
                  <a:pt x="164125" y="350996"/>
                </a:cubicBezTo>
                <a:close/>
                <a:moveTo>
                  <a:pt x="164125" y="515547"/>
                </a:moveTo>
                <a:cubicBezTo>
                  <a:pt x="164160" y="503825"/>
                  <a:pt x="173657" y="494345"/>
                  <a:pt x="185383" y="494369"/>
                </a:cubicBezTo>
                <a:cubicBezTo>
                  <a:pt x="197109" y="494390"/>
                  <a:pt x="206606" y="503911"/>
                  <a:pt x="206572" y="515633"/>
                </a:cubicBezTo>
                <a:lnTo>
                  <a:pt x="206572" y="516065"/>
                </a:lnTo>
                <a:cubicBezTo>
                  <a:pt x="206572" y="527787"/>
                  <a:pt x="197074" y="537288"/>
                  <a:pt x="185349" y="537288"/>
                </a:cubicBezTo>
                <a:cubicBezTo>
                  <a:pt x="173623" y="537288"/>
                  <a:pt x="164125" y="527787"/>
                  <a:pt x="164125" y="516065"/>
                </a:cubicBezTo>
                <a:lnTo>
                  <a:pt x="164125" y="515537"/>
                </a:lnTo>
                <a:close/>
                <a:moveTo>
                  <a:pt x="328286" y="21127"/>
                </a:moveTo>
                <a:cubicBezTo>
                  <a:pt x="328354" y="9415"/>
                  <a:pt x="337886" y="-28"/>
                  <a:pt x="349611" y="35"/>
                </a:cubicBezTo>
                <a:cubicBezTo>
                  <a:pt x="361303" y="97"/>
                  <a:pt x="370765" y="9642"/>
                  <a:pt x="370697" y="21353"/>
                </a:cubicBezTo>
                <a:cubicBezTo>
                  <a:pt x="370629" y="33027"/>
                  <a:pt x="361132" y="42456"/>
                  <a:pt x="349474" y="42446"/>
                </a:cubicBezTo>
                <a:cubicBezTo>
                  <a:pt x="337749" y="42408"/>
                  <a:pt x="328252" y="32859"/>
                  <a:pt x="328286" y="21120"/>
                </a:cubicBezTo>
                <a:cubicBezTo>
                  <a:pt x="328286" y="21120"/>
                  <a:pt x="328286" y="21120"/>
                  <a:pt x="328286" y="21120"/>
                </a:cubicBezTo>
                <a:close/>
                <a:moveTo>
                  <a:pt x="328286" y="186065"/>
                </a:moveTo>
                <a:cubicBezTo>
                  <a:pt x="328354" y="174353"/>
                  <a:pt x="337886" y="164911"/>
                  <a:pt x="349611" y="164972"/>
                </a:cubicBezTo>
                <a:cubicBezTo>
                  <a:pt x="361303" y="165034"/>
                  <a:pt x="370765" y="174579"/>
                  <a:pt x="370697" y="186291"/>
                </a:cubicBezTo>
                <a:cubicBezTo>
                  <a:pt x="370629" y="197966"/>
                  <a:pt x="361132" y="207394"/>
                  <a:pt x="349474" y="207384"/>
                </a:cubicBezTo>
                <a:cubicBezTo>
                  <a:pt x="337749" y="207336"/>
                  <a:pt x="328252" y="197794"/>
                  <a:pt x="328286" y="186058"/>
                </a:cubicBezTo>
                <a:close/>
                <a:moveTo>
                  <a:pt x="328286" y="351003"/>
                </a:moveTo>
                <a:cubicBezTo>
                  <a:pt x="328354" y="339291"/>
                  <a:pt x="337886" y="329849"/>
                  <a:pt x="349611" y="329911"/>
                </a:cubicBezTo>
                <a:cubicBezTo>
                  <a:pt x="361303" y="329972"/>
                  <a:pt x="370765" y="339518"/>
                  <a:pt x="370697" y="351230"/>
                </a:cubicBezTo>
                <a:cubicBezTo>
                  <a:pt x="370629" y="362904"/>
                  <a:pt x="361132" y="372332"/>
                  <a:pt x="349474" y="372322"/>
                </a:cubicBezTo>
                <a:cubicBezTo>
                  <a:pt x="337749" y="372284"/>
                  <a:pt x="328252" y="362736"/>
                  <a:pt x="328286" y="350996"/>
                </a:cubicBezTo>
                <a:cubicBezTo>
                  <a:pt x="328286" y="350996"/>
                  <a:pt x="328286" y="350996"/>
                  <a:pt x="328286" y="350996"/>
                </a:cubicBezTo>
                <a:close/>
                <a:moveTo>
                  <a:pt x="328286" y="515575"/>
                </a:moveTo>
                <a:cubicBezTo>
                  <a:pt x="328286" y="503863"/>
                  <a:pt x="337817" y="494379"/>
                  <a:pt x="349508" y="494393"/>
                </a:cubicBezTo>
                <a:cubicBezTo>
                  <a:pt x="361235" y="494407"/>
                  <a:pt x="370697" y="503911"/>
                  <a:pt x="370697" y="515623"/>
                </a:cubicBezTo>
                <a:lnTo>
                  <a:pt x="370697" y="516116"/>
                </a:lnTo>
                <a:cubicBezTo>
                  <a:pt x="370663" y="527829"/>
                  <a:pt x="361166" y="537305"/>
                  <a:pt x="349440" y="537288"/>
                </a:cubicBezTo>
                <a:cubicBezTo>
                  <a:pt x="337749" y="537267"/>
                  <a:pt x="328252" y="527756"/>
                  <a:pt x="328286" y="516044"/>
                </a:cubicBezTo>
                <a:lnTo>
                  <a:pt x="328286" y="515558"/>
                </a:lnTo>
                <a:close/>
                <a:moveTo>
                  <a:pt x="492411" y="21144"/>
                </a:moveTo>
                <a:cubicBezTo>
                  <a:pt x="492480" y="9433"/>
                  <a:pt x="502011" y="-11"/>
                  <a:pt x="513738" y="52"/>
                </a:cubicBezTo>
                <a:cubicBezTo>
                  <a:pt x="525429" y="114"/>
                  <a:pt x="534892" y="9659"/>
                  <a:pt x="534823" y="21370"/>
                </a:cubicBezTo>
                <a:cubicBezTo>
                  <a:pt x="534754" y="33031"/>
                  <a:pt x="525291" y="42452"/>
                  <a:pt x="513635" y="42463"/>
                </a:cubicBezTo>
                <a:cubicBezTo>
                  <a:pt x="501874" y="42432"/>
                  <a:pt x="492378" y="32876"/>
                  <a:pt x="492411" y="21123"/>
                </a:cubicBezTo>
                <a:cubicBezTo>
                  <a:pt x="492411" y="21122"/>
                  <a:pt x="492411" y="21121"/>
                  <a:pt x="492411" y="21120"/>
                </a:cubicBezTo>
                <a:close/>
                <a:moveTo>
                  <a:pt x="492411" y="186082"/>
                </a:moveTo>
                <a:cubicBezTo>
                  <a:pt x="492480" y="174370"/>
                  <a:pt x="502011" y="164928"/>
                  <a:pt x="513738" y="164990"/>
                </a:cubicBezTo>
                <a:cubicBezTo>
                  <a:pt x="525429" y="165051"/>
                  <a:pt x="534892" y="174596"/>
                  <a:pt x="534823" y="186308"/>
                </a:cubicBezTo>
                <a:cubicBezTo>
                  <a:pt x="534754" y="197969"/>
                  <a:pt x="525291" y="207391"/>
                  <a:pt x="513635" y="207401"/>
                </a:cubicBezTo>
                <a:cubicBezTo>
                  <a:pt x="501874" y="207370"/>
                  <a:pt x="492378" y="197815"/>
                  <a:pt x="492411" y="186062"/>
                </a:cubicBezTo>
                <a:cubicBezTo>
                  <a:pt x="492411" y="186062"/>
                  <a:pt x="492411" y="186058"/>
                  <a:pt x="492411" y="186058"/>
                </a:cubicBezTo>
                <a:close/>
                <a:moveTo>
                  <a:pt x="492411" y="351020"/>
                </a:moveTo>
                <a:cubicBezTo>
                  <a:pt x="492480" y="339308"/>
                  <a:pt x="502011" y="329866"/>
                  <a:pt x="513738" y="329928"/>
                </a:cubicBezTo>
                <a:cubicBezTo>
                  <a:pt x="525429" y="329990"/>
                  <a:pt x="534892" y="339535"/>
                  <a:pt x="534823" y="351247"/>
                </a:cubicBezTo>
                <a:cubicBezTo>
                  <a:pt x="534754" y="362907"/>
                  <a:pt x="525291" y="372329"/>
                  <a:pt x="513635" y="372339"/>
                </a:cubicBezTo>
                <a:cubicBezTo>
                  <a:pt x="501874" y="372308"/>
                  <a:pt x="492378" y="362760"/>
                  <a:pt x="492411" y="351007"/>
                </a:cubicBezTo>
                <a:cubicBezTo>
                  <a:pt x="492411" y="351003"/>
                  <a:pt x="492411" y="351000"/>
                  <a:pt x="492411" y="350996"/>
                </a:cubicBezTo>
                <a:close/>
                <a:moveTo>
                  <a:pt x="492411" y="515564"/>
                </a:moveTo>
                <a:cubicBezTo>
                  <a:pt x="492411" y="503852"/>
                  <a:pt x="501943" y="494369"/>
                  <a:pt x="513635" y="494383"/>
                </a:cubicBezTo>
                <a:cubicBezTo>
                  <a:pt x="525360" y="494400"/>
                  <a:pt x="534823" y="503904"/>
                  <a:pt x="534823" y="515616"/>
                </a:cubicBezTo>
                <a:lnTo>
                  <a:pt x="534823" y="516116"/>
                </a:lnTo>
                <a:cubicBezTo>
                  <a:pt x="534823" y="527829"/>
                  <a:pt x="525291" y="537312"/>
                  <a:pt x="513600" y="537298"/>
                </a:cubicBezTo>
                <a:cubicBezTo>
                  <a:pt x="501874" y="537281"/>
                  <a:pt x="492411" y="527777"/>
                  <a:pt x="492411" y="516065"/>
                </a:cubicBezTo>
                <a:lnTo>
                  <a:pt x="492411" y="515537"/>
                </a:lnTo>
                <a:close/>
                <a:moveTo>
                  <a:pt x="0" y="680647"/>
                </a:moveTo>
                <a:cubicBezTo>
                  <a:pt x="69" y="668935"/>
                  <a:pt x="9600" y="659492"/>
                  <a:pt x="21326" y="659554"/>
                </a:cubicBezTo>
                <a:cubicBezTo>
                  <a:pt x="33017" y="659616"/>
                  <a:pt x="42480" y="669161"/>
                  <a:pt x="42411" y="680873"/>
                </a:cubicBezTo>
                <a:cubicBezTo>
                  <a:pt x="42343" y="692534"/>
                  <a:pt x="32880" y="701955"/>
                  <a:pt x="21223" y="701966"/>
                </a:cubicBezTo>
                <a:cubicBezTo>
                  <a:pt x="9463" y="701935"/>
                  <a:pt x="-34" y="692386"/>
                  <a:pt x="0" y="680633"/>
                </a:cubicBezTo>
                <a:cubicBezTo>
                  <a:pt x="0" y="680630"/>
                  <a:pt x="0" y="680626"/>
                  <a:pt x="0" y="680623"/>
                </a:cubicBezTo>
                <a:close/>
                <a:moveTo>
                  <a:pt x="0" y="845589"/>
                </a:moveTo>
                <a:cubicBezTo>
                  <a:pt x="69" y="833876"/>
                  <a:pt x="9600" y="824431"/>
                  <a:pt x="21326" y="824492"/>
                </a:cubicBezTo>
                <a:cubicBezTo>
                  <a:pt x="33017" y="824554"/>
                  <a:pt x="42480" y="834096"/>
                  <a:pt x="42411" y="845808"/>
                </a:cubicBezTo>
                <a:cubicBezTo>
                  <a:pt x="42343" y="857469"/>
                  <a:pt x="32880" y="866894"/>
                  <a:pt x="21223" y="866904"/>
                </a:cubicBezTo>
                <a:cubicBezTo>
                  <a:pt x="9463" y="866873"/>
                  <a:pt x="-34" y="857318"/>
                  <a:pt x="0" y="845564"/>
                </a:cubicBezTo>
                <a:close/>
                <a:moveTo>
                  <a:pt x="0" y="1010527"/>
                </a:moveTo>
                <a:cubicBezTo>
                  <a:pt x="69" y="998815"/>
                  <a:pt x="9600" y="989369"/>
                  <a:pt x="21326" y="989431"/>
                </a:cubicBezTo>
                <a:cubicBezTo>
                  <a:pt x="33017" y="989492"/>
                  <a:pt x="42480" y="999034"/>
                  <a:pt x="42411" y="1010746"/>
                </a:cubicBezTo>
                <a:cubicBezTo>
                  <a:pt x="42343" y="1022407"/>
                  <a:pt x="32880" y="1031832"/>
                  <a:pt x="21223" y="1031842"/>
                </a:cubicBezTo>
                <a:cubicBezTo>
                  <a:pt x="9463" y="1031811"/>
                  <a:pt x="-34" y="1022266"/>
                  <a:pt x="0" y="1010516"/>
                </a:cubicBezTo>
                <a:close/>
                <a:moveTo>
                  <a:pt x="164125" y="680647"/>
                </a:moveTo>
                <a:cubicBezTo>
                  <a:pt x="164194" y="668925"/>
                  <a:pt x="173726" y="659469"/>
                  <a:pt x="185452" y="659520"/>
                </a:cubicBezTo>
                <a:cubicBezTo>
                  <a:pt x="197177" y="659575"/>
                  <a:pt x="206640" y="669117"/>
                  <a:pt x="206572" y="680839"/>
                </a:cubicBezTo>
                <a:cubicBezTo>
                  <a:pt x="206503" y="692523"/>
                  <a:pt x="197040" y="701966"/>
                  <a:pt x="185349" y="701966"/>
                </a:cubicBezTo>
                <a:cubicBezTo>
                  <a:pt x="173588" y="701921"/>
                  <a:pt x="164092" y="692372"/>
                  <a:pt x="164125" y="680623"/>
                </a:cubicBezTo>
                <a:close/>
                <a:moveTo>
                  <a:pt x="164125" y="845589"/>
                </a:moveTo>
                <a:cubicBezTo>
                  <a:pt x="164160" y="833866"/>
                  <a:pt x="173726" y="824407"/>
                  <a:pt x="185452" y="824458"/>
                </a:cubicBezTo>
                <a:cubicBezTo>
                  <a:pt x="197177" y="824510"/>
                  <a:pt x="206606" y="834051"/>
                  <a:pt x="206572" y="845774"/>
                </a:cubicBezTo>
                <a:cubicBezTo>
                  <a:pt x="206503" y="857458"/>
                  <a:pt x="197040" y="866904"/>
                  <a:pt x="185349" y="866904"/>
                </a:cubicBezTo>
                <a:cubicBezTo>
                  <a:pt x="173588" y="866859"/>
                  <a:pt x="164092" y="857311"/>
                  <a:pt x="164125" y="845564"/>
                </a:cubicBezTo>
                <a:close/>
                <a:moveTo>
                  <a:pt x="164125" y="1010527"/>
                </a:moveTo>
                <a:cubicBezTo>
                  <a:pt x="164160" y="998805"/>
                  <a:pt x="173726" y="989345"/>
                  <a:pt x="185452" y="989397"/>
                </a:cubicBezTo>
                <a:cubicBezTo>
                  <a:pt x="197177" y="989448"/>
                  <a:pt x="206606" y="998990"/>
                  <a:pt x="206572" y="1010712"/>
                </a:cubicBezTo>
                <a:cubicBezTo>
                  <a:pt x="206503" y="1022397"/>
                  <a:pt x="197040" y="1031842"/>
                  <a:pt x="185349" y="1031842"/>
                </a:cubicBezTo>
                <a:cubicBezTo>
                  <a:pt x="173588" y="1031798"/>
                  <a:pt x="164125" y="1022259"/>
                  <a:pt x="164125" y="1010516"/>
                </a:cubicBezTo>
                <a:close/>
                <a:moveTo>
                  <a:pt x="328286" y="680647"/>
                </a:moveTo>
                <a:cubicBezTo>
                  <a:pt x="328354" y="668935"/>
                  <a:pt x="337886" y="659492"/>
                  <a:pt x="349611" y="659554"/>
                </a:cubicBezTo>
                <a:cubicBezTo>
                  <a:pt x="361303" y="659616"/>
                  <a:pt x="370765" y="669161"/>
                  <a:pt x="370697" y="680873"/>
                </a:cubicBezTo>
                <a:cubicBezTo>
                  <a:pt x="370629" y="692547"/>
                  <a:pt x="361132" y="701976"/>
                  <a:pt x="349474" y="701966"/>
                </a:cubicBezTo>
                <a:cubicBezTo>
                  <a:pt x="337749" y="701928"/>
                  <a:pt x="328252" y="692379"/>
                  <a:pt x="328286" y="680640"/>
                </a:cubicBezTo>
                <a:cubicBezTo>
                  <a:pt x="328286" y="680633"/>
                  <a:pt x="328286" y="680630"/>
                  <a:pt x="328286" y="680623"/>
                </a:cubicBezTo>
                <a:close/>
                <a:moveTo>
                  <a:pt x="328286" y="845589"/>
                </a:moveTo>
                <a:cubicBezTo>
                  <a:pt x="328354" y="833876"/>
                  <a:pt x="337886" y="824431"/>
                  <a:pt x="349611" y="824492"/>
                </a:cubicBezTo>
                <a:cubicBezTo>
                  <a:pt x="361303" y="824554"/>
                  <a:pt x="370765" y="834096"/>
                  <a:pt x="370697" y="845808"/>
                </a:cubicBezTo>
                <a:cubicBezTo>
                  <a:pt x="370629" y="857482"/>
                  <a:pt x="361166" y="866914"/>
                  <a:pt x="349474" y="866904"/>
                </a:cubicBezTo>
                <a:cubicBezTo>
                  <a:pt x="337749" y="866856"/>
                  <a:pt x="328252" y="857307"/>
                  <a:pt x="328286" y="845564"/>
                </a:cubicBezTo>
                <a:close/>
                <a:moveTo>
                  <a:pt x="328286" y="1010527"/>
                </a:moveTo>
                <a:cubicBezTo>
                  <a:pt x="328354" y="998815"/>
                  <a:pt x="337886" y="989369"/>
                  <a:pt x="349611" y="989431"/>
                </a:cubicBezTo>
                <a:cubicBezTo>
                  <a:pt x="361303" y="989492"/>
                  <a:pt x="370765" y="999034"/>
                  <a:pt x="370697" y="1010746"/>
                </a:cubicBezTo>
                <a:cubicBezTo>
                  <a:pt x="370629" y="1022421"/>
                  <a:pt x="361166" y="1031853"/>
                  <a:pt x="349474" y="1031842"/>
                </a:cubicBezTo>
                <a:cubicBezTo>
                  <a:pt x="337749" y="1031805"/>
                  <a:pt x="328252" y="1022256"/>
                  <a:pt x="328286" y="1010516"/>
                </a:cubicBezTo>
                <a:cubicBezTo>
                  <a:pt x="328286" y="1010516"/>
                  <a:pt x="328286" y="1010516"/>
                  <a:pt x="328286" y="1010516"/>
                </a:cubicBezTo>
                <a:close/>
                <a:moveTo>
                  <a:pt x="492411" y="680647"/>
                </a:moveTo>
                <a:cubicBezTo>
                  <a:pt x="492480" y="668935"/>
                  <a:pt x="502011" y="659492"/>
                  <a:pt x="513738" y="659554"/>
                </a:cubicBezTo>
                <a:cubicBezTo>
                  <a:pt x="525429" y="659616"/>
                  <a:pt x="534892" y="669161"/>
                  <a:pt x="534823" y="680873"/>
                </a:cubicBezTo>
                <a:cubicBezTo>
                  <a:pt x="534754" y="692534"/>
                  <a:pt x="525291" y="701955"/>
                  <a:pt x="513635" y="701966"/>
                </a:cubicBezTo>
                <a:cubicBezTo>
                  <a:pt x="501874" y="701935"/>
                  <a:pt x="492378" y="692386"/>
                  <a:pt x="492411" y="680633"/>
                </a:cubicBezTo>
                <a:cubicBezTo>
                  <a:pt x="492411" y="680630"/>
                  <a:pt x="492411" y="680626"/>
                  <a:pt x="492411" y="680623"/>
                </a:cubicBezTo>
                <a:close/>
                <a:moveTo>
                  <a:pt x="492411" y="845589"/>
                </a:moveTo>
                <a:cubicBezTo>
                  <a:pt x="492480" y="833876"/>
                  <a:pt x="502011" y="824431"/>
                  <a:pt x="513738" y="824492"/>
                </a:cubicBezTo>
                <a:cubicBezTo>
                  <a:pt x="525429" y="824554"/>
                  <a:pt x="534892" y="834096"/>
                  <a:pt x="534823" y="845808"/>
                </a:cubicBezTo>
                <a:cubicBezTo>
                  <a:pt x="534754" y="857469"/>
                  <a:pt x="525291" y="866894"/>
                  <a:pt x="513635" y="866904"/>
                </a:cubicBezTo>
                <a:cubicBezTo>
                  <a:pt x="501874" y="866873"/>
                  <a:pt x="492378" y="857318"/>
                  <a:pt x="492411" y="845564"/>
                </a:cubicBezTo>
                <a:close/>
                <a:moveTo>
                  <a:pt x="492411" y="1010527"/>
                </a:moveTo>
                <a:cubicBezTo>
                  <a:pt x="492480" y="998815"/>
                  <a:pt x="502011" y="989369"/>
                  <a:pt x="513738" y="989431"/>
                </a:cubicBezTo>
                <a:cubicBezTo>
                  <a:pt x="525429" y="989492"/>
                  <a:pt x="534892" y="999034"/>
                  <a:pt x="534823" y="1010746"/>
                </a:cubicBezTo>
                <a:cubicBezTo>
                  <a:pt x="534754" y="1022407"/>
                  <a:pt x="525291" y="1031832"/>
                  <a:pt x="513635" y="1031842"/>
                </a:cubicBezTo>
                <a:cubicBezTo>
                  <a:pt x="501874" y="1031811"/>
                  <a:pt x="492378" y="1022266"/>
                  <a:pt x="492411" y="1010516"/>
                </a:cubicBezTo>
                <a:close/>
              </a:path>
            </a:pathLst>
          </a:custGeom>
          <a:solidFill>
            <a:srgbClr val="FFFFFF"/>
          </a:solidFill>
          <a:ln w="342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30" name="文本框 29"/>
          <p:cNvSpPr txBox="1"/>
          <p:nvPr/>
        </p:nvSpPr>
        <p:spPr>
          <a:xfrm>
            <a:off x="9803979" y="1388121"/>
            <a:ext cx="1633782" cy="1569660"/>
          </a:xfrm>
          <a:prstGeom prst="rect">
            <a:avLst/>
          </a:prstGeom>
          <a:noFill/>
        </p:spPr>
        <p:txBody>
          <a:bodyPr wrap="none" rtlCol="0">
            <a:spAutoFit/>
          </a:bodyPr>
          <a:lstStyle>
            <a:defPPr>
              <a:defRPr lang="zh-CN"/>
            </a:defPPr>
            <a:lvl1pPr marR="0" lvl="0" indent="0" algn="r" fontAlgn="auto">
              <a:lnSpc>
                <a:spcPct val="100000"/>
              </a:lnSpc>
              <a:spcBef>
                <a:spcPts val="0"/>
              </a:spcBef>
              <a:spcAft>
                <a:spcPts val="0"/>
              </a:spcAft>
              <a:buClrTx/>
              <a:buSzTx/>
              <a:buFontTx/>
              <a:buNone/>
              <a:defRPr kumimoji="0" sz="5400" i="0" u="none" strike="noStrike" cap="none" spc="0" normalizeH="0" baseline="0">
                <a:ln>
                  <a:noFill/>
                </a:ln>
                <a:gradFill>
                  <a:gsLst>
                    <a:gs pos="100000">
                      <a:srgbClr val="720275">
                        <a:alpha val="10000"/>
                      </a:srgbClr>
                    </a:gs>
                    <a:gs pos="0">
                      <a:srgbClr val="DB4940">
                        <a:alpha val="10000"/>
                      </a:srgbClr>
                    </a:gs>
                  </a:gsLst>
                  <a:lin ang="2700000" scaled="0"/>
                </a:gradFill>
                <a:effectLst/>
                <a:uLnTx/>
                <a:uFillTx/>
                <a:latin typeface="思源黑体 CN Bold" panose="020B0800000000000000" pitchFamily="34" charset="-122"/>
                <a:ea typeface="思源黑体 CN Bold" panose="020B0800000000000000"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9600" b="0" i="0" u="none" strike="noStrike" kern="1200" cap="none" spc="0" normalizeH="0" baseline="0" noProof="0" dirty="0">
                <a:ln>
                  <a:noFill/>
                </a:ln>
                <a:gradFill>
                  <a:gsLst>
                    <a:gs pos="100000">
                      <a:srgbClr val="720275">
                        <a:alpha val="10000"/>
                      </a:srgbClr>
                    </a:gs>
                    <a:gs pos="0">
                      <a:srgbClr val="DB4940">
                        <a:alpha val="10000"/>
                      </a:srgbClr>
                    </a:gs>
                  </a:gsLst>
                  <a:lin ang="2700000" scaled="0"/>
                </a:gradFill>
                <a:effectLst/>
                <a:uLnTx/>
                <a:uFillTx/>
                <a:latin typeface="思源黑体 CN Bold" panose="020B0800000000000000" pitchFamily="34" charset="-122"/>
                <a:ea typeface="思源黑体 CN Bold" panose="020B0800000000000000" pitchFamily="34" charset="-122"/>
                <a:cs typeface="+mn-cs"/>
              </a:rPr>
              <a:t>03</a:t>
            </a:r>
            <a:endParaRPr kumimoji="0" lang="zh-CN" altLang="en-US" sz="9600" b="0" i="0" u="none" strike="noStrike" kern="1200" cap="none" spc="0" normalizeH="0" baseline="0" noProof="0" dirty="0">
              <a:ln>
                <a:noFill/>
              </a:ln>
              <a:gradFill>
                <a:gsLst>
                  <a:gs pos="100000">
                    <a:srgbClr val="720275">
                      <a:alpha val="10000"/>
                    </a:srgbClr>
                  </a:gs>
                  <a:gs pos="0">
                    <a:srgbClr val="DB4940">
                      <a:alpha val="10000"/>
                    </a:srgbClr>
                  </a:gs>
                </a:gsLst>
                <a:lin ang="2700000" scaled="0"/>
              </a:gradFill>
              <a:effectLst/>
              <a:uLnTx/>
              <a:uFillTx/>
              <a:latin typeface="思源黑体 CN Bold" panose="020B0800000000000000" pitchFamily="34" charset="-122"/>
              <a:ea typeface="思源黑体 CN Bold" panose="020B0800000000000000" pitchFamily="34" charset="-122"/>
              <a:cs typeface="+mn-cs"/>
            </a:endParaRPr>
          </a:p>
        </p:txBody>
      </p:sp>
      <p:sp>
        <p:nvSpPr>
          <p:cNvPr id="32" name="文本框 31"/>
          <p:cNvSpPr txBox="1"/>
          <p:nvPr/>
        </p:nvSpPr>
        <p:spPr>
          <a:xfrm>
            <a:off x="7890543" y="4598045"/>
            <a:ext cx="3524246" cy="276999"/>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black">
                    <a:lumMod val="75000"/>
                    <a:lumOff val="25000"/>
                  </a:prstClr>
                </a:solidFill>
                <a:effectLst/>
                <a:uLnTx/>
                <a:uFillTx/>
                <a:latin typeface="思源黑体 CN Light" panose="020B0300000000000000" pitchFamily="34" charset="-122"/>
                <a:ea typeface="思源黑体 CN Light" panose="020B0300000000000000" pitchFamily="34" charset="-122"/>
                <a:cs typeface="+mn-ea"/>
                <a:sym typeface="+mn-lt"/>
              </a:rPr>
              <a:t>RESEARCH CONTENTS</a:t>
            </a:r>
            <a:endParaRPr kumimoji="0" lang="zh-CN" altLang="en-US" sz="1200" b="0" i="0" u="none" strike="noStrike" kern="1200" cap="none" spc="0" normalizeH="0" baseline="0" noProof="0" dirty="0">
              <a:ln>
                <a:noFill/>
              </a:ln>
              <a:solidFill>
                <a:prstClr val="black">
                  <a:lumMod val="75000"/>
                  <a:lumOff val="25000"/>
                </a:prstClr>
              </a:solidFill>
              <a:effectLst/>
              <a:uLnTx/>
              <a:uFillTx/>
              <a:latin typeface="思源黑体 CN Light" panose="020B0300000000000000" pitchFamily="34" charset="-122"/>
              <a:ea typeface="思源黑体 CN Light" panose="020B0300000000000000" pitchFamily="34" charset="-122"/>
              <a:cs typeface="+mn-ea"/>
              <a:sym typeface="+mn-lt"/>
            </a:endParaRPr>
          </a:p>
        </p:txBody>
      </p:sp>
      <p:sp>
        <p:nvSpPr>
          <p:cNvPr id="33" name="文本框 32"/>
          <p:cNvSpPr txBox="1"/>
          <p:nvPr/>
        </p:nvSpPr>
        <p:spPr>
          <a:xfrm>
            <a:off x="8175337" y="3571863"/>
            <a:ext cx="2954655" cy="92333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5400" b="0" i="0" u="none" strike="noStrike" kern="1200" cap="none" spc="0" normalizeH="0" baseline="0" noProof="0" dirty="0">
                <a:ln>
                  <a:noFill/>
                </a:ln>
                <a:solidFill>
                  <a:prstClr val="black">
                    <a:lumMod val="75000"/>
                    <a:lumOff val="25000"/>
                  </a:prstClr>
                </a:solidFill>
                <a:effectLst/>
                <a:uLnTx/>
                <a:uFillTx/>
                <a:latin typeface="思源黑体 CN Bold" panose="020B0800000000000000" pitchFamily="34" charset="-122"/>
                <a:ea typeface="思源黑体 CN Bold" panose="020B0800000000000000" pitchFamily="34" charset="-122"/>
                <a:cs typeface="+mn-ea"/>
                <a:sym typeface="+mn-lt"/>
              </a:rPr>
              <a:t>研究内容</a:t>
            </a:r>
            <a:endParaRPr kumimoji="0" lang="zh-CN" altLang="en-US" sz="5400" b="0" i="0" u="none" strike="noStrike" kern="1200" cap="none" spc="0" normalizeH="0" baseline="0" noProof="0" dirty="0">
              <a:ln>
                <a:noFill/>
              </a:ln>
              <a:solidFill>
                <a:prstClr val="black">
                  <a:lumMod val="75000"/>
                  <a:lumOff val="25000"/>
                </a:prstClr>
              </a:solidFill>
              <a:effectLst/>
              <a:uLnTx/>
              <a:uFillTx/>
              <a:latin typeface="思源黑体 CN Bold" panose="020B0800000000000000" pitchFamily="34" charset="-122"/>
              <a:ea typeface="思源黑体 CN Bold" panose="020B0800000000000000" pitchFamily="34" charset="-122"/>
              <a:cs typeface="+mn-ea"/>
              <a:sym typeface="+mn-lt"/>
            </a:endParaRPr>
          </a:p>
        </p:txBody>
      </p:sp>
      <p:sp>
        <p:nvSpPr>
          <p:cNvPr id="35" name="形状-1"/>
          <p:cNvSpPr/>
          <p:nvPr/>
        </p:nvSpPr>
        <p:spPr>
          <a:xfrm>
            <a:off x="9891053" y="6105024"/>
            <a:ext cx="341292" cy="341291"/>
          </a:xfrm>
          <a:prstGeom prst="ellipse">
            <a:avLst/>
          </a:pr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思源黑体 CN Bold" panose="020B0800000000000000" pitchFamily="34" charset="-122"/>
              <a:ea typeface="思源黑体 CN Bold" panose="020B0800000000000000" pitchFamily="34" charset="-122"/>
              <a:cs typeface="+mn-cs"/>
            </a:endParaRPr>
          </a:p>
        </p:txBody>
      </p:sp>
      <p:sp>
        <p:nvSpPr>
          <p:cNvPr id="36" name="形状-2"/>
          <p:cNvSpPr/>
          <p:nvPr/>
        </p:nvSpPr>
        <p:spPr>
          <a:xfrm>
            <a:off x="10394006" y="6105024"/>
            <a:ext cx="341292" cy="341291"/>
          </a:xfrm>
          <a:prstGeom prst="ellipse">
            <a:avLst/>
          </a:pr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思源黑体 CN Bold" panose="020B0800000000000000" pitchFamily="34" charset="-122"/>
              <a:ea typeface="思源黑体 CN Bold" panose="020B0800000000000000" pitchFamily="34" charset="-122"/>
              <a:cs typeface="+mn-cs"/>
            </a:endParaRPr>
          </a:p>
        </p:txBody>
      </p:sp>
      <p:sp>
        <p:nvSpPr>
          <p:cNvPr id="37" name="形状-3"/>
          <p:cNvSpPr/>
          <p:nvPr/>
        </p:nvSpPr>
        <p:spPr>
          <a:xfrm>
            <a:off x="10896960" y="6105024"/>
            <a:ext cx="341292" cy="341291"/>
          </a:xfrm>
          <a:prstGeom prst="ellipse">
            <a:avLst/>
          </a:pr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思源黑体 CN Bold" panose="020B0800000000000000" pitchFamily="34" charset="-122"/>
              <a:ea typeface="思源黑体 CN Bold" panose="020B0800000000000000" pitchFamily="34" charset="-122"/>
              <a:cs typeface="+mn-cs"/>
            </a:endParaRPr>
          </a:p>
        </p:txBody>
      </p:sp>
      <p:sp>
        <p:nvSpPr>
          <p:cNvPr id="38" name="形状-4"/>
          <p:cNvSpPr/>
          <p:nvPr/>
        </p:nvSpPr>
        <p:spPr>
          <a:xfrm>
            <a:off x="11399912" y="6105024"/>
            <a:ext cx="341292" cy="341291"/>
          </a:xfrm>
          <a:prstGeom prst="ellipse">
            <a:avLst/>
          </a:pr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思源黑体 CN Bold" panose="020B0800000000000000" pitchFamily="34" charset="-122"/>
              <a:ea typeface="思源黑体 CN Bold" panose="020B0800000000000000" pitchFamily="34" charset="-122"/>
              <a:cs typeface="+mn-cs"/>
            </a:endParaRPr>
          </a:p>
        </p:txBody>
      </p:sp>
      <p:sp>
        <p:nvSpPr>
          <p:cNvPr id="40" name="形状-5"/>
          <p:cNvSpPr/>
          <p:nvPr/>
        </p:nvSpPr>
        <p:spPr>
          <a:xfrm>
            <a:off x="9982973" y="6207875"/>
            <a:ext cx="157452" cy="135588"/>
          </a:xfrm>
          <a:custGeom>
            <a:avLst/>
            <a:gdLst>
              <a:gd name="connsiteX0" fmla="*/ 292030 w 457214"/>
              <a:gd name="connsiteY0" fmla="*/ 101570 h 393726"/>
              <a:gd name="connsiteX1" fmla="*/ 292030 w 457214"/>
              <a:gd name="connsiteY1" fmla="*/ 368232 h 393726"/>
              <a:gd name="connsiteX2" fmla="*/ 393643 w 457214"/>
              <a:gd name="connsiteY2" fmla="*/ 368232 h 393726"/>
              <a:gd name="connsiteX3" fmla="*/ 393643 w 457214"/>
              <a:gd name="connsiteY3" fmla="*/ 114284 h 393726"/>
              <a:gd name="connsiteX4" fmla="*/ 380929 w 457214"/>
              <a:gd name="connsiteY4" fmla="*/ 101570 h 393726"/>
              <a:gd name="connsiteX5" fmla="*/ 101581 w 457214"/>
              <a:gd name="connsiteY5" fmla="*/ 88883 h 393726"/>
              <a:gd name="connsiteX6" fmla="*/ 228557 w 457214"/>
              <a:gd name="connsiteY6" fmla="*/ 88883 h 393726"/>
              <a:gd name="connsiteX7" fmla="*/ 228557 w 457214"/>
              <a:gd name="connsiteY7" fmla="*/ 114278 h 393726"/>
              <a:gd name="connsiteX8" fmla="*/ 101581 w 457214"/>
              <a:gd name="connsiteY8" fmla="*/ 114278 h 393726"/>
              <a:gd name="connsiteX9" fmla="*/ 76186 w 457214"/>
              <a:gd name="connsiteY9" fmla="*/ 25381 h 393726"/>
              <a:gd name="connsiteX10" fmla="*/ 63472 w 457214"/>
              <a:gd name="connsiteY10" fmla="*/ 38095 h 393726"/>
              <a:gd name="connsiteX11" fmla="*/ 63472 w 457214"/>
              <a:gd name="connsiteY11" fmla="*/ 368232 h 393726"/>
              <a:gd name="connsiteX12" fmla="*/ 266650 w 457214"/>
              <a:gd name="connsiteY12" fmla="*/ 368232 h 393726"/>
              <a:gd name="connsiteX13" fmla="*/ 266650 w 457214"/>
              <a:gd name="connsiteY13" fmla="*/ 38095 h 393726"/>
              <a:gd name="connsiteX14" fmla="*/ 253937 w 457214"/>
              <a:gd name="connsiteY14" fmla="*/ 25381 h 393726"/>
              <a:gd name="connsiteX15" fmla="*/ 76186 w 457214"/>
              <a:gd name="connsiteY15" fmla="*/ 0 h 393726"/>
              <a:gd name="connsiteX16" fmla="*/ 253937 w 457214"/>
              <a:gd name="connsiteY16" fmla="*/ 0 h 393726"/>
              <a:gd name="connsiteX17" fmla="*/ 292030 w 457214"/>
              <a:gd name="connsiteY17" fmla="*/ 38095 h 393726"/>
              <a:gd name="connsiteX18" fmla="*/ 292030 w 457214"/>
              <a:gd name="connsiteY18" fmla="*/ 76189 h 393726"/>
              <a:gd name="connsiteX19" fmla="*/ 380929 w 457214"/>
              <a:gd name="connsiteY19" fmla="*/ 76189 h 393726"/>
              <a:gd name="connsiteX20" fmla="*/ 419022 w 457214"/>
              <a:gd name="connsiteY20" fmla="*/ 114284 h 393726"/>
              <a:gd name="connsiteX21" fmla="*/ 419022 w 457214"/>
              <a:gd name="connsiteY21" fmla="*/ 368232 h 393726"/>
              <a:gd name="connsiteX22" fmla="*/ 457214 w 457214"/>
              <a:gd name="connsiteY22" fmla="*/ 368232 h 393726"/>
              <a:gd name="connsiteX23" fmla="*/ 457214 w 457214"/>
              <a:gd name="connsiteY23" fmla="*/ 393726 h 393726"/>
              <a:gd name="connsiteX24" fmla="*/ 0 w 457214"/>
              <a:gd name="connsiteY24" fmla="*/ 393726 h 393726"/>
              <a:gd name="connsiteX25" fmla="*/ 0 w 457214"/>
              <a:gd name="connsiteY25" fmla="*/ 368232 h 393726"/>
              <a:gd name="connsiteX26" fmla="*/ 38093 w 457214"/>
              <a:gd name="connsiteY26" fmla="*/ 368232 h 393726"/>
              <a:gd name="connsiteX27" fmla="*/ 38093 w 457214"/>
              <a:gd name="connsiteY27" fmla="*/ 38095 h 393726"/>
              <a:gd name="connsiteX28" fmla="*/ 76186 w 457214"/>
              <a:gd name="connsiteY28" fmla="*/ 0 h 393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7214" h="393726">
                <a:moveTo>
                  <a:pt x="292030" y="101570"/>
                </a:moveTo>
                <a:lnTo>
                  <a:pt x="292030" y="368232"/>
                </a:lnTo>
                <a:lnTo>
                  <a:pt x="393643" y="368232"/>
                </a:lnTo>
                <a:lnTo>
                  <a:pt x="393643" y="114284"/>
                </a:lnTo>
                <a:cubicBezTo>
                  <a:pt x="393643" y="107284"/>
                  <a:pt x="387929" y="101570"/>
                  <a:pt x="380929" y="101570"/>
                </a:cubicBezTo>
                <a:close/>
                <a:moveTo>
                  <a:pt x="101581" y="88883"/>
                </a:moveTo>
                <a:lnTo>
                  <a:pt x="228557" y="88883"/>
                </a:lnTo>
                <a:lnTo>
                  <a:pt x="228557" y="114278"/>
                </a:lnTo>
                <a:lnTo>
                  <a:pt x="101581" y="114278"/>
                </a:lnTo>
                <a:close/>
                <a:moveTo>
                  <a:pt x="76186" y="25381"/>
                </a:moveTo>
                <a:cubicBezTo>
                  <a:pt x="69186" y="25381"/>
                  <a:pt x="63472" y="31095"/>
                  <a:pt x="63472" y="38095"/>
                </a:cubicBezTo>
                <a:lnTo>
                  <a:pt x="63472" y="368232"/>
                </a:lnTo>
                <a:lnTo>
                  <a:pt x="266650" y="368232"/>
                </a:lnTo>
                <a:lnTo>
                  <a:pt x="266650" y="38095"/>
                </a:lnTo>
                <a:cubicBezTo>
                  <a:pt x="266650" y="31095"/>
                  <a:pt x="260984" y="25381"/>
                  <a:pt x="253937" y="25381"/>
                </a:cubicBezTo>
                <a:close/>
                <a:moveTo>
                  <a:pt x="76186" y="0"/>
                </a:moveTo>
                <a:lnTo>
                  <a:pt x="253937" y="0"/>
                </a:lnTo>
                <a:cubicBezTo>
                  <a:pt x="274983" y="0"/>
                  <a:pt x="292030" y="17047"/>
                  <a:pt x="292030" y="38095"/>
                </a:cubicBezTo>
                <a:lnTo>
                  <a:pt x="292030" y="76189"/>
                </a:lnTo>
                <a:lnTo>
                  <a:pt x="380929" y="76189"/>
                </a:lnTo>
                <a:cubicBezTo>
                  <a:pt x="401975" y="76189"/>
                  <a:pt x="419022" y="93237"/>
                  <a:pt x="419022" y="114284"/>
                </a:cubicBezTo>
                <a:lnTo>
                  <a:pt x="419022" y="368232"/>
                </a:lnTo>
                <a:lnTo>
                  <a:pt x="457214" y="368232"/>
                </a:lnTo>
                <a:lnTo>
                  <a:pt x="457214" y="393726"/>
                </a:lnTo>
                <a:lnTo>
                  <a:pt x="0" y="393726"/>
                </a:lnTo>
                <a:lnTo>
                  <a:pt x="0" y="368232"/>
                </a:lnTo>
                <a:lnTo>
                  <a:pt x="38093" y="368232"/>
                </a:lnTo>
                <a:lnTo>
                  <a:pt x="38093" y="38095"/>
                </a:lnTo>
                <a:cubicBezTo>
                  <a:pt x="38093" y="17047"/>
                  <a:pt x="55140" y="0"/>
                  <a:pt x="76186" y="0"/>
                </a:cubicBezTo>
                <a:close/>
              </a:path>
            </a:pathLst>
          </a:custGeom>
          <a:solidFill>
            <a:schemeClr val="bg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42" name="形状-6"/>
          <p:cNvSpPr/>
          <p:nvPr/>
        </p:nvSpPr>
        <p:spPr>
          <a:xfrm>
            <a:off x="10988880" y="6197266"/>
            <a:ext cx="157452" cy="156806"/>
          </a:xfrm>
          <a:custGeom>
            <a:avLst/>
            <a:gdLst>
              <a:gd name="connsiteX0" fmla="*/ 380537 w 607462"/>
              <a:gd name="connsiteY0" fmla="*/ 309351 h 604972"/>
              <a:gd name="connsiteX1" fmla="*/ 564288 w 607462"/>
              <a:gd name="connsiteY1" fmla="*/ 309351 h 604972"/>
              <a:gd name="connsiteX2" fmla="*/ 607462 w 607462"/>
              <a:gd name="connsiteY2" fmla="*/ 352532 h 604972"/>
              <a:gd name="connsiteX3" fmla="*/ 594795 w 607462"/>
              <a:gd name="connsiteY3" fmla="*/ 383043 h 604972"/>
              <a:gd name="connsiteX4" fmla="*/ 523534 w 607462"/>
              <a:gd name="connsiteY4" fmla="*/ 450851 h 604972"/>
              <a:gd name="connsiteX5" fmla="*/ 523534 w 607462"/>
              <a:gd name="connsiteY5" fmla="*/ 558281 h 604972"/>
              <a:gd name="connsiteX6" fmla="*/ 508352 w 607462"/>
              <a:gd name="connsiteY6" fmla="*/ 573465 h 604972"/>
              <a:gd name="connsiteX7" fmla="*/ 493170 w 607462"/>
              <a:gd name="connsiteY7" fmla="*/ 558281 h 604972"/>
              <a:gd name="connsiteX8" fmla="*/ 493170 w 607462"/>
              <a:gd name="connsiteY8" fmla="*/ 444303 h 604972"/>
              <a:gd name="connsiteX9" fmla="*/ 497914 w 607462"/>
              <a:gd name="connsiteY9" fmla="*/ 433294 h 604972"/>
              <a:gd name="connsiteX10" fmla="*/ 573587 w 607462"/>
              <a:gd name="connsiteY10" fmla="*/ 361310 h 604972"/>
              <a:gd name="connsiteX11" fmla="*/ 577051 w 607462"/>
              <a:gd name="connsiteY11" fmla="*/ 352532 h 604972"/>
              <a:gd name="connsiteX12" fmla="*/ 564241 w 607462"/>
              <a:gd name="connsiteY12" fmla="*/ 339720 h 604972"/>
              <a:gd name="connsiteX13" fmla="*/ 380537 w 607462"/>
              <a:gd name="connsiteY13" fmla="*/ 339720 h 604972"/>
              <a:gd name="connsiteX14" fmla="*/ 367728 w 607462"/>
              <a:gd name="connsiteY14" fmla="*/ 352532 h 604972"/>
              <a:gd name="connsiteX15" fmla="*/ 371571 w 607462"/>
              <a:gd name="connsiteY15" fmla="*/ 361642 h 604972"/>
              <a:gd name="connsiteX16" fmla="*/ 441361 w 607462"/>
              <a:gd name="connsiteY16" fmla="*/ 433863 h 604972"/>
              <a:gd name="connsiteX17" fmla="*/ 445631 w 607462"/>
              <a:gd name="connsiteY17" fmla="*/ 444445 h 604972"/>
              <a:gd name="connsiteX18" fmla="*/ 445631 w 607462"/>
              <a:gd name="connsiteY18" fmla="*/ 528339 h 604972"/>
              <a:gd name="connsiteX19" fmla="*/ 430449 w 607462"/>
              <a:gd name="connsiteY19" fmla="*/ 543524 h 604972"/>
              <a:gd name="connsiteX20" fmla="*/ 415266 w 607462"/>
              <a:gd name="connsiteY20" fmla="*/ 528339 h 604972"/>
              <a:gd name="connsiteX21" fmla="*/ 415266 w 607462"/>
              <a:gd name="connsiteY21" fmla="*/ 450566 h 604972"/>
              <a:gd name="connsiteX22" fmla="*/ 349889 w 607462"/>
              <a:gd name="connsiteY22" fmla="*/ 382948 h 604972"/>
              <a:gd name="connsiteX23" fmla="*/ 337363 w 607462"/>
              <a:gd name="connsiteY23" fmla="*/ 352532 h 604972"/>
              <a:gd name="connsiteX24" fmla="*/ 380537 w 607462"/>
              <a:gd name="connsiteY24" fmla="*/ 309351 h 604972"/>
              <a:gd name="connsiteX25" fmla="*/ 29688 w 607462"/>
              <a:gd name="connsiteY25" fmla="*/ 170913 h 604972"/>
              <a:gd name="connsiteX26" fmla="*/ 29688 w 607462"/>
              <a:gd name="connsiteY26" fmla="*/ 424499 h 604972"/>
              <a:gd name="connsiteX27" fmla="*/ 261186 w 607462"/>
              <a:gd name="connsiteY27" fmla="*/ 564009 h 604972"/>
              <a:gd name="connsiteX28" fmla="*/ 261186 w 607462"/>
              <a:gd name="connsiteY28" fmla="*/ 302404 h 604972"/>
              <a:gd name="connsiteX29" fmla="*/ 276034 w 607462"/>
              <a:gd name="connsiteY29" fmla="*/ 31497 h 604972"/>
              <a:gd name="connsiteX30" fmla="*/ 46386 w 607462"/>
              <a:gd name="connsiteY30" fmla="*/ 146285 h 604972"/>
              <a:gd name="connsiteX31" fmla="*/ 276034 w 607462"/>
              <a:gd name="connsiteY31" fmla="*/ 276589 h 604972"/>
              <a:gd name="connsiteX32" fmla="*/ 505729 w 607462"/>
              <a:gd name="connsiteY32" fmla="*/ 146285 h 604972"/>
              <a:gd name="connsiteX33" fmla="*/ 269392 w 607462"/>
              <a:gd name="connsiteY33" fmla="*/ 1602 h 604972"/>
              <a:gd name="connsiteX34" fmla="*/ 282723 w 607462"/>
              <a:gd name="connsiteY34" fmla="*/ 1602 h 604972"/>
              <a:gd name="connsiteX35" fmla="*/ 543822 w 607462"/>
              <a:gd name="connsiteY35" fmla="*/ 132192 h 604972"/>
              <a:gd name="connsiteX36" fmla="*/ 551887 w 607462"/>
              <a:gd name="connsiteY36" fmla="*/ 147044 h 604972"/>
              <a:gd name="connsiteX37" fmla="*/ 545625 w 607462"/>
              <a:gd name="connsiteY37" fmla="*/ 156867 h 604972"/>
              <a:gd name="connsiteX38" fmla="*/ 521953 w 607462"/>
              <a:gd name="connsiteY38" fmla="*/ 171197 h 604972"/>
              <a:gd name="connsiteX39" fmla="*/ 290929 w 607462"/>
              <a:gd name="connsiteY39" fmla="*/ 302404 h 604972"/>
              <a:gd name="connsiteX40" fmla="*/ 290929 w 607462"/>
              <a:gd name="connsiteY40" fmla="*/ 564768 h 604972"/>
              <a:gd name="connsiteX41" fmla="*/ 297001 w 607462"/>
              <a:gd name="connsiteY41" fmla="*/ 561447 h 604972"/>
              <a:gd name="connsiteX42" fmla="*/ 297001 w 607462"/>
              <a:gd name="connsiteY42" fmla="*/ 561589 h 604972"/>
              <a:gd name="connsiteX43" fmla="*/ 355730 w 607462"/>
              <a:gd name="connsiteY43" fmla="*/ 527423 h 604972"/>
              <a:gd name="connsiteX44" fmla="*/ 376413 w 607462"/>
              <a:gd name="connsiteY44" fmla="*/ 533070 h 604972"/>
              <a:gd name="connsiteX45" fmla="*/ 370910 w 607462"/>
              <a:gd name="connsiteY45" fmla="*/ 553854 h 604972"/>
              <a:gd name="connsiteX46" fmla="*/ 285901 w 607462"/>
              <a:gd name="connsiteY46" fmla="*/ 603062 h 604972"/>
              <a:gd name="connsiteX47" fmla="*/ 278269 w 607462"/>
              <a:gd name="connsiteY47" fmla="*/ 604972 h 604972"/>
              <a:gd name="connsiteX48" fmla="*/ 275022 w 607462"/>
              <a:gd name="connsiteY48" fmla="*/ 604098 h 604972"/>
              <a:gd name="connsiteX49" fmla="*/ 275017 w 607462"/>
              <a:gd name="connsiteY49" fmla="*/ 604097 h 604972"/>
              <a:gd name="connsiteX50" fmla="*/ 267115 w 607462"/>
              <a:gd name="connsiteY50" fmla="*/ 601971 h 604972"/>
              <a:gd name="connsiteX51" fmla="*/ 7202 w 607462"/>
              <a:gd name="connsiteY51" fmla="*/ 445568 h 604972"/>
              <a:gd name="connsiteX52" fmla="*/ 86 w 607462"/>
              <a:gd name="connsiteY52" fmla="*/ 432850 h 604972"/>
              <a:gd name="connsiteX53" fmla="*/ 86 w 607462"/>
              <a:gd name="connsiteY53" fmla="*/ 154209 h 604972"/>
              <a:gd name="connsiteX54" fmla="*/ 8293 w 607462"/>
              <a:gd name="connsiteY54" fmla="*/ 132192 h 604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07462" h="604972">
                <a:moveTo>
                  <a:pt x="380537" y="309351"/>
                </a:moveTo>
                <a:lnTo>
                  <a:pt x="564288" y="309351"/>
                </a:lnTo>
                <a:cubicBezTo>
                  <a:pt x="588058" y="309351"/>
                  <a:pt x="607462" y="328711"/>
                  <a:pt x="607462" y="352532"/>
                </a:cubicBezTo>
                <a:cubicBezTo>
                  <a:pt x="607462" y="364062"/>
                  <a:pt x="602955" y="374881"/>
                  <a:pt x="594795" y="383043"/>
                </a:cubicBezTo>
                <a:lnTo>
                  <a:pt x="523534" y="450851"/>
                </a:lnTo>
                <a:lnTo>
                  <a:pt x="523534" y="558281"/>
                </a:lnTo>
                <a:cubicBezTo>
                  <a:pt x="523534" y="566680"/>
                  <a:pt x="516749" y="573465"/>
                  <a:pt x="508352" y="573465"/>
                </a:cubicBezTo>
                <a:cubicBezTo>
                  <a:pt x="499954" y="573465"/>
                  <a:pt x="493170" y="566680"/>
                  <a:pt x="493170" y="558281"/>
                </a:cubicBezTo>
                <a:lnTo>
                  <a:pt x="493170" y="444303"/>
                </a:lnTo>
                <a:cubicBezTo>
                  <a:pt x="493170" y="440174"/>
                  <a:pt x="494878" y="436189"/>
                  <a:pt x="497914" y="433294"/>
                </a:cubicBezTo>
                <a:lnTo>
                  <a:pt x="573587" y="361310"/>
                </a:lnTo>
                <a:cubicBezTo>
                  <a:pt x="575770" y="359127"/>
                  <a:pt x="577051" y="355996"/>
                  <a:pt x="577051" y="352532"/>
                </a:cubicBezTo>
                <a:cubicBezTo>
                  <a:pt x="577051" y="345461"/>
                  <a:pt x="571310" y="339720"/>
                  <a:pt x="564241" y="339720"/>
                </a:cubicBezTo>
                <a:lnTo>
                  <a:pt x="380537" y="339720"/>
                </a:lnTo>
                <a:cubicBezTo>
                  <a:pt x="373468" y="339720"/>
                  <a:pt x="367728" y="345461"/>
                  <a:pt x="367728" y="352532"/>
                </a:cubicBezTo>
                <a:cubicBezTo>
                  <a:pt x="367728" y="355996"/>
                  <a:pt x="369056" y="359127"/>
                  <a:pt x="371571" y="361642"/>
                </a:cubicBezTo>
                <a:lnTo>
                  <a:pt x="441361" y="433863"/>
                </a:lnTo>
                <a:cubicBezTo>
                  <a:pt x="444112" y="436710"/>
                  <a:pt x="445631" y="440507"/>
                  <a:pt x="445631" y="444445"/>
                </a:cubicBezTo>
                <a:lnTo>
                  <a:pt x="445631" y="528339"/>
                </a:lnTo>
                <a:cubicBezTo>
                  <a:pt x="445631" y="536738"/>
                  <a:pt x="438846" y="543524"/>
                  <a:pt x="430449" y="543524"/>
                </a:cubicBezTo>
                <a:cubicBezTo>
                  <a:pt x="422051" y="543524"/>
                  <a:pt x="415266" y="536738"/>
                  <a:pt x="415266" y="528339"/>
                </a:cubicBezTo>
                <a:lnTo>
                  <a:pt x="415266" y="450566"/>
                </a:lnTo>
                <a:lnTo>
                  <a:pt x="349889" y="382948"/>
                </a:lnTo>
                <a:cubicBezTo>
                  <a:pt x="341871" y="374929"/>
                  <a:pt x="337363" y="364062"/>
                  <a:pt x="337363" y="352532"/>
                </a:cubicBezTo>
                <a:cubicBezTo>
                  <a:pt x="337363" y="328759"/>
                  <a:pt x="356721" y="309351"/>
                  <a:pt x="380537" y="309351"/>
                </a:cubicBezTo>
                <a:close/>
                <a:moveTo>
                  <a:pt x="29688" y="170913"/>
                </a:moveTo>
                <a:lnTo>
                  <a:pt x="29688" y="424499"/>
                </a:lnTo>
                <a:lnTo>
                  <a:pt x="261186" y="564009"/>
                </a:lnTo>
                <a:lnTo>
                  <a:pt x="261186" y="302404"/>
                </a:lnTo>
                <a:close/>
                <a:moveTo>
                  <a:pt x="276034" y="31497"/>
                </a:moveTo>
                <a:lnTo>
                  <a:pt x="46386" y="146285"/>
                </a:lnTo>
                <a:lnTo>
                  <a:pt x="276034" y="276589"/>
                </a:lnTo>
                <a:lnTo>
                  <a:pt x="505729" y="146285"/>
                </a:lnTo>
                <a:close/>
                <a:moveTo>
                  <a:pt x="269392" y="1602"/>
                </a:moveTo>
                <a:cubicBezTo>
                  <a:pt x="273614" y="-533"/>
                  <a:pt x="278501" y="-533"/>
                  <a:pt x="282723" y="1602"/>
                </a:cubicBezTo>
                <a:lnTo>
                  <a:pt x="543822" y="132192"/>
                </a:lnTo>
                <a:cubicBezTo>
                  <a:pt x="549752" y="135229"/>
                  <a:pt x="552503" y="141302"/>
                  <a:pt x="551887" y="147044"/>
                </a:cubicBezTo>
                <a:cubicBezTo>
                  <a:pt x="551270" y="149844"/>
                  <a:pt x="550369" y="153782"/>
                  <a:pt x="545625" y="156867"/>
                </a:cubicBezTo>
                <a:lnTo>
                  <a:pt x="521953" y="171197"/>
                </a:lnTo>
                <a:lnTo>
                  <a:pt x="290929" y="302404"/>
                </a:lnTo>
                <a:lnTo>
                  <a:pt x="290929" y="564768"/>
                </a:lnTo>
                <a:lnTo>
                  <a:pt x="297001" y="561447"/>
                </a:lnTo>
                <a:lnTo>
                  <a:pt x="297001" y="561589"/>
                </a:lnTo>
                <a:lnTo>
                  <a:pt x="355730" y="527423"/>
                </a:lnTo>
                <a:cubicBezTo>
                  <a:pt x="362893" y="523342"/>
                  <a:pt x="372286" y="525762"/>
                  <a:pt x="376413" y="533070"/>
                </a:cubicBezTo>
                <a:cubicBezTo>
                  <a:pt x="380635" y="540283"/>
                  <a:pt x="378216" y="549631"/>
                  <a:pt x="370910" y="553854"/>
                </a:cubicBezTo>
                <a:lnTo>
                  <a:pt x="285901" y="603062"/>
                </a:lnTo>
                <a:cubicBezTo>
                  <a:pt x="283790" y="604130"/>
                  <a:pt x="281323" y="604960"/>
                  <a:pt x="278269" y="604972"/>
                </a:cubicBezTo>
                <a:lnTo>
                  <a:pt x="275022" y="604098"/>
                </a:lnTo>
                <a:lnTo>
                  <a:pt x="275017" y="604097"/>
                </a:lnTo>
                <a:lnTo>
                  <a:pt x="267115" y="601971"/>
                </a:lnTo>
                <a:cubicBezTo>
                  <a:pt x="262704" y="600025"/>
                  <a:pt x="7202" y="445568"/>
                  <a:pt x="7202" y="445568"/>
                </a:cubicBezTo>
                <a:cubicBezTo>
                  <a:pt x="2790" y="442863"/>
                  <a:pt x="86" y="437975"/>
                  <a:pt x="86" y="432850"/>
                </a:cubicBezTo>
                <a:lnTo>
                  <a:pt x="86" y="154209"/>
                </a:lnTo>
                <a:cubicBezTo>
                  <a:pt x="86" y="152691"/>
                  <a:pt x="-1432" y="138550"/>
                  <a:pt x="8293" y="132192"/>
                </a:cubicBezTo>
                <a:close/>
              </a:path>
            </a:pathLst>
          </a:custGeom>
          <a:solidFill>
            <a:schemeClr val="bg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43" name="形状-7"/>
          <p:cNvSpPr/>
          <p:nvPr/>
        </p:nvSpPr>
        <p:spPr>
          <a:xfrm>
            <a:off x="10485926" y="6196943"/>
            <a:ext cx="157452" cy="157452"/>
          </a:xfrm>
          <a:custGeom>
            <a:avLst/>
            <a:gdLst>
              <a:gd name="T0" fmla="*/ 9715 w 10362"/>
              <a:gd name="T1" fmla="*/ 6476 h 10361"/>
              <a:gd name="T2" fmla="*/ 9087 w 10362"/>
              <a:gd name="T3" fmla="*/ 6476 h 10361"/>
              <a:gd name="T4" fmla="*/ 9087 w 10362"/>
              <a:gd name="T5" fmla="*/ 4857 h 10361"/>
              <a:gd name="T6" fmla="*/ 8845 w 10362"/>
              <a:gd name="T7" fmla="*/ 4615 h 10361"/>
              <a:gd name="T8" fmla="*/ 5424 w 10362"/>
              <a:gd name="T9" fmla="*/ 4615 h 10361"/>
              <a:gd name="T10" fmla="*/ 5424 w 10362"/>
              <a:gd name="T11" fmla="*/ 3886 h 10361"/>
              <a:gd name="T12" fmla="*/ 6476 w 10362"/>
              <a:gd name="T13" fmla="*/ 3886 h 10361"/>
              <a:gd name="T14" fmla="*/ 7124 w 10362"/>
              <a:gd name="T15" fmla="*/ 3239 h 10361"/>
              <a:gd name="T16" fmla="*/ 7124 w 10362"/>
              <a:gd name="T17" fmla="*/ 647 h 10361"/>
              <a:gd name="T18" fmla="*/ 6476 w 10362"/>
              <a:gd name="T19" fmla="*/ 0 h 10361"/>
              <a:gd name="T20" fmla="*/ 3886 w 10362"/>
              <a:gd name="T21" fmla="*/ 0 h 10361"/>
              <a:gd name="T22" fmla="*/ 3239 w 10362"/>
              <a:gd name="T23" fmla="*/ 647 h 10361"/>
              <a:gd name="T24" fmla="*/ 3239 w 10362"/>
              <a:gd name="T25" fmla="*/ 3237 h 10361"/>
              <a:gd name="T26" fmla="*/ 3886 w 10362"/>
              <a:gd name="T27" fmla="*/ 3885 h 10361"/>
              <a:gd name="T28" fmla="*/ 4939 w 10362"/>
              <a:gd name="T29" fmla="*/ 3885 h 10361"/>
              <a:gd name="T30" fmla="*/ 4939 w 10362"/>
              <a:gd name="T31" fmla="*/ 4614 h 10361"/>
              <a:gd name="T32" fmla="*/ 1519 w 10362"/>
              <a:gd name="T33" fmla="*/ 4614 h 10361"/>
              <a:gd name="T34" fmla="*/ 1276 w 10362"/>
              <a:gd name="T35" fmla="*/ 4856 h 10361"/>
              <a:gd name="T36" fmla="*/ 1276 w 10362"/>
              <a:gd name="T37" fmla="*/ 6475 h 10361"/>
              <a:gd name="T38" fmla="*/ 647 w 10362"/>
              <a:gd name="T39" fmla="*/ 6475 h 10361"/>
              <a:gd name="T40" fmla="*/ 0 w 10362"/>
              <a:gd name="T41" fmla="*/ 7122 h 10361"/>
              <a:gd name="T42" fmla="*/ 0 w 10362"/>
              <a:gd name="T43" fmla="*/ 9712 h 10361"/>
              <a:gd name="T44" fmla="*/ 647 w 10362"/>
              <a:gd name="T45" fmla="*/ 10360 h 10361"/>
              <a:gd name="T46" fmla="*/ 3237 w 10362"/>
              <a:gd name="T47" fmla="*/ 10360 h 10361"/>
              <a:gd name="T48" fmla="*/ 3885 w 10362"/>
              <a:gd name="T49" fmla="*/ 9712 h 10361"/>
              <a:gd name="T50" fmla="*/ 3885 w 10362"/>
              <a:gd name="T51" fmla="*/ 7124 h 10361"/>
              <a:gd name="T52" fmla="*/ 3237 w 10362"/>
              <a:gd name="T53" fmla="*/ 6476 h 10361"/>
              <a:gd name="T54" fmla="*/ 1761 w 10362"/>
              <a:gd name="T55" fmla="*/ 6476 h 10361"/>
              <a:gd name="T56" fmla="*/ 1761 w 10362"/>
              <a:gd name="T57" fmla="*/ 5100 h 10361"/>
              <a:gd name="T58" fmla="*/ 8602 w 10362"/>
              <a:gd name="T59" fmla="*/ 5100 h 10361"/>
              <a:gd name="T60" fmla="*/ 8602 w 10362"/>
              <a:gd name="T61" fmla="*/ 6476 h 10361"/>
              <a:gd name="T62" fmla="*/ 7124 w 10362"/>
              <a:gd name="T63" fmla="*/ 6476 h 10361"/>
              <a:gd name="T64" fmla="*/ 6476 w 10362"/>
              <a:gd name="T65" fmla="*/ 7124 h 10361"/>
              <a:gd name="T66" fmla="*/ 6476 w 10362"/>
              <a:gd name="T67" fmla="*/ 9713 h 10361"/>
              <a:gd name="T68" fmla="*/ 7124 w 10362"/>
              <a:gd name="T69" fmla="*/ 10361 h 10361"/>
              <a:gd name="T70" fmla="*/ 9713 w 10362"/>
              <a:gd name="T71" fmla="*/ 10361 h 10361"/>
              <a:gd name="T72" fmla="*/ 10361 w 10362"/>
              <a:gd name="T73" fmla="*/ 9713 h 10361"/>
              <a:gd name="T74" fmla="*/ 10361 w 10362"/>
              <a:gd name="T75" fmla="*/ 7124 h 10361"/>
              <a:gd name="T76" fmla="*/ 9715 w 10362"/>
              <a:gd name="T77" fmla="*/ 6476 h 10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362" h="10361">
                <a:moveTo>
                  <a:pt x="9715" y="6476"/>
                </a:moveTo>
                <a:lnTo>
                  <a:pt x="9087" y="6476"/>
                </a:lnTo>
                <a:lnTo>
                  <a:pt x="9087" y="4857"/>
                </a:lnTo>
                <a:cubicBezTo>
                  <a:pt x="9087" y="4724"/>
                  <a:pt x="8979" y="4615"/>
                  <a:pt x="8845" y="4615"/>
                </a:cubicBezTo>
                <a:lnTo>
                  <a:pt x="5424" y="4615"/>
                </a:lnTo>
                <a:lnTo>
                  <a:pt x="5424" y="3886"/>
                </a:lnTo>
                <a:lnTo>
                  <a:pt x="6476" y="3886"/>
                </a:lnTo>
                <a:cubicBezTo>
                  <a:pt x="6834" y="3886"/>
                  <a:pt x="7124" y="3596"/>
                  <a:pt x="7124" y="3239"/>
                </a:cubicBezTo>
                <a:lnTo>
                  <a:pt x="7124" y="647"/>
                </a:lnTo>
                <a:cubicBezTo>
                  <a:pt x="7124" y="290"/>
                  <a:pt x="6833" y="0"/>
                  <a:pt x="6476" y="0"/>
                </a:cubicBezTo>
                <a:lnTo>
                  <a:pt x="3886" y="0"/>
                </a:lnTo>
                <a:cubicBezTo>
                  <a:pt x="3528" y="0"/>
                  <a:pt x="3239" y="290"/>
                  <a:pt x="3239" y="647"/>
                </a:cubicBezTo>
                <a:lnTo>
                  <a:pt x="3239" y="3237"/>
                </a:lnTo>
                <a:cubicBezTo>
                  <a:pt x="3239" y="3595"/>
                  <a:pt x="3528" y="3885"/>
                  <a:pt x="3886" y="3885"/>
                </a:cubicBezTo>
                <a:lnTo>
                  <a:pt x="4939" y="3885"/>
                </a:lnTo>
                <a:lnTo>
                  <a:pt x="4939" y="4614"/>
                </a:lnTo>
                <a:lnTo>
                  <a:pt x="1519" y="4614"/>
                </a:lnTo>
                <a:cubicBezTo>
                  <a:pt x="1385" y="4614"/>
                  <a:pt x="1276" y="4722"/>
                  <a:pt x="1276" y="4856"/>
                </a:cubicBezTo>
                <a:lnTo>
                  <a:pt x="1276" y="6475"/>
                </a:lnTo>
                <a:lnTo>
                  <a:pt x="647" y="6475"/>
                </a:lnTo>
                <a:cubicBezTo>
                  <a:pt x="290" y="6475"/>
                  <a:pt x="0" y="6765"/>
                  <a:pt x="0" y="7122"/>
                </a:cubicBezTo>
                <a:lnTo>
                  <a:pt x="0" y="9712"/>
                </a:lnTo>
                <a:cubicBezTo>
                  <a:pt x="0" y="10070"/>
                  <a:pt x="290" y="10360"/>
                  <a:pt x="647" y="10360"/>
                </a:cubicBezTo>
                <a:lnTo>
                  <a:pt x="3237" y="10360"/>
                </a:lnTo>
                <a:cubicBezTo>
                  <a:pt x="3595" y="10360"/>
                  <a:pt x="3885" y="10070"/>
                  <a:pt x="3885" y="9712"/>
                </a:cubicBezTo>
                <a:lnTo>
                  <a:pt x="3885" y="7124"/>
                </a:lnTo>
                <a:cubicBezTo>
                  <a:pt x="3885" y="6766"/>
                  <a:pt x="3595" y="6476"/>
                  <a:pt x="3237" y="6476"/>
                </a:cubicBezTo>
                <a:lnTo>
                  <a:pt x="1761" y="6476"/>
                </a:lnTo>
                <a:lnTo>
                  <a:pt x="1761" y="5100"/>
                </a:lnTo>
                <a:lnTo>
                  <a:pt x="8602" y="5100"/>
                </a:lnTo>
                <a:lnTo>
                  <a:pt x="8602" y="6476"/>
                </a:lnTo>
                <a:lnTo>
                  <a:pt x="7124" y="6476"/>
                </a:lnTo>
                <a:cubicBezTo>
                  <a:pt x="6766" y="6476"/>
                  <a:pt x="6476" y="6766"/>
                  <a:pt x="6476" y="7124"/>
                </a:cubicBezTo>
                <a:lnTo>
                  <a:pt x="6476" y="9713"/>
                </a:lnTo>
                <a:cubicBezTo>
                  <a:pt x="6476" y="10071"/>
                  <a:pt x="6766" y="10361"/>
                  <a:pt x="7124" y="10361"/>
                </a:cubicBezTo>
                <a:lnTo>
                  <a:pt x="9713" y="10361"/>
                </a:lnTo>
                <a:cubicBezTo>
                  <a:pt x="10071" y="10361"/>
                  <a:pt x="10361" y="10071"/>
                  <a:pt x="10361" y="9713"/>
                </a:cubicBezTo>
                <a:lnTo>
                  <a:pt x="10361" y="7124"/>
                </a:lnTo>
                <a:cubicBezTo>
                  <a:pt x="10362" y="6766"/>
                  <a:pt x="10072" y="6476"/>
                  <a:pt x="9715" y="6476"/>
                </a:cubicBezTo>
                <a:close/>
              </a:path>
            </a:pathLst>
          </a:custGeom>
          <a:solidFill>
            <a:schemeClr val="bg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44" name="形状-8"/>
          <p:cNvSpPr/>
          <p:nvPr/>
        </p:nvSpPr>
        <p:spPr>
          <a:xfrm>
            <a:off x="11501754" y="6196943"/>
            <a:ext cx="137608" cy="157452"/>
          </a:xfrm>
          <a:custGeom>
            <a:avLst/>
            <a:gdLst>
              <a:gd name="T0" fmla="*/ 8103 w 8408"/>
              <a:gd name="T1" fmla="*/ 1397 h 9620"/>
              <a:gd name="T2" fmla="*/ 4300 w 8408"/>
              <a:gd name="T3" fmla="*/ 40 h 9620"/>
              <a:gd name="T4" fmla="*/ 4071 w 8408"/>
              <a:gd name="T5" fmla="*/ 40 h 9620"/>
              <a:gd name="T6" fmla="*/ 266 w 8408"/>
              <a:gd name="T7" fmla="*/ 1399 h 9620"/>
              <a:gd name="T8" fmla="*/ 0 w 8408"/>
              <a:gd name="T9" fmla="*/ 1797 h 9620"/>
              <a:gd name="T10" fmla="*/ 0 w 8408"/>
              <a:gd name="T11" fmla="*/ 4550 h 9620"/>
              <a:gd name="T12" fmla="*/ 305 w 8408"/>
              <a:gd name="T13" fmla="*/ 6146 h 9620"/>
              <a:gd name="T14" fmla="*/ 3120 w 8408"/>
              <a:gd name="T15" fmla="*/ 8980 h 9620"/>
              <a:gd name="T16" fmla="*/ 3995 w 8408"/>
              <a:gd name="T17" fmla="*/ 9539 h 9620"/>
              <a:gd name="T18" fmla="*/ 4223 w 8408"/>
              <a:gd name="T19" fmla="*/ 9620 h 9620"/>
              <a:gd name="T20" fmla="*/ 4413 w 8408"/>
              <a:gd name="T21" fmla="*/ 9539 h 9620"/>
              <a:gd name="T22" fmla="*/ 5288 w 8408"/>
              <a:gd name="T23" fmla="*/ 8980 h 9620"/>
              <a:gd name="T24" fmla="*/ 8103 w 8408"/>
              <a:gd name="T25" fmla="*/ 6146 h 9620"/>
              <a:gd name="T26" fmla="*/ 8408 w 8408"/>
              <a:gd name="T27" fmla="*/ 4550 h 9620"/>
              <a:gd name="T28" fmla="*/ 8408 w 8408"/>
              <a:gd name="T29" fmla="*/ 1795 h 9620"/>
              <a:gd name="T30" fmla="*/ 8103 w 8408"/>
              <a:gd name="T31" fmla="*/ 1397 h 9620"/>
              <a:gd name="T32" fmla="*/ 7848 w 8408"/>
              <a:gd name="T33" fmla="*/ 4537 h 9620"/>
              <a:gd name="T34" fmla="*/ 7605 w 8408"/>
              <a:gd name="T35" fmla="*/ 5948 h 9620"/>
              <a:gd name="T36" fmla="*/ 4934 w 8408"/>
              <a:gd name="T37" fmla="*/ 8554 h 9620"/>
              <a:gd name="T38" fmla="*/ 4206 w 8408"/>
              <a:gd name="T39" fmla="*/ 9024 h 9620"/>
              <a:gd name="T40" fmla="*/ 3477 w 8408"/>
              <a:gd name="T41" fmla="*/ 8554 h 9620"/>
              <a:gd name="T42" fmla="*/ 806 w 8408"/>
              <a:gd name="T43" fmla="*/ 5948 h 9620"/>
              <a:gd name="T44" fmla="*/ 563 w 8408"/>
              <a:gd name="T45" fmla="*/ 4537 h 9620"/>
              <a:gd name="T46" fmla="*/ 563 w 8408"/>
              <a:gd name="T47" fmla="*/ 1887 h 9620"/>
              <a:gd name="T48" fmla="*/ 4206 w 8408"/>
              <a:gd name="T49" fmla="*/ 607 h 9620"/>
              <a:gd name="T50" fmla="*/ 7848 w 8408"/>
              <a:gd name="T51" fmla="*/ 1887 h 9620"/>
              <a:gd name="T52" fmla="*/ 7848 w 8408"/>
              <a:gd name="T53" fmla="*/ 4537 h 9620"/>
              <a:gd name="T54" fmla="*/ 1123 w 8408"/>
              <a:gd name="T55" fmla="*/ 4573 h 9620"/>
              <a:gd name="T56" fmla="*/ 1329 w 8408"/>
              <a:gd name="T57" fmla="*/ 5781 h 9620"/>
              <a:gd name="T58" fmla="*/ 3589 w 8408"/>
              <a:gd name="T59" fmla="*/ 8013 h 9620"/>
              <a:gd name="T60" fmla="*/ 4205 w 8408"/>
              <a:gd name="T61" fmla="*/ 8415 h 9620"/>
              <a:gd name="T62" fmla="*/ 4205 w 8408"/>
              <a:gd name="T63" fmla="*/ 1208 h 9620"/>
              <a:gd name="T64" fmla="*/ 1123 w 8408"/>
              <a:gd name="T65" fmla="*/ 2304 h 9620"/>
              <a:gd name="T66" fmla="*/ 1123 w 8408"/>
              <a:gd name="T67" fmla="*/ 4573 h 9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408" h="9620">
                <a:moveTo>
                  <a:pt x="8103" y="1397"/>
                </a:moveTo>
                <a:lnTo>
                  <a:pt x="4300" y="40"/>
                </a:lnTo>
                <a:cubicBezTo>
                  <a:pt x="4223" y="0"/>
                  <a:pt x="4148" y="0"/>
                  <a:pt x="4071" y="40"/>
                </a:cubicBezTo>
                <a:lnTo>
                  <a:pt x="266" y="1399"/>
                </a:lnTo>
                <a:cubicBezTo>
                  <a:pt x="113" y="1477"/>
                  <a:pt x="0" y="1638"/>
                  <a:pt x="0" y="1797"/>
                </a:cubicBezTo>
                <a:lnTo>
                  <a:pt x="0" y="4550"/>
                </a:lnTo>
                <a:cubicBezTo>
                  <a:pt x="0" y="5108"/>
                  <a:pt x="115" y="5667"/>
                  <a:pt x="305" y="6146"/>
                </a:cubicBezTo>
                <a:cubicBezTo>
                  <a:pt x="838" y="7543"/>
                  <a:pt x="2017" y="8261"/>
                  <a:pt x="3120" y="8980"/>
                </a:cubicBezTo>
                <a:cubicBezTo>
                  <a:pt x="3425" y="9141"/>
                  <a:pt x="3728" y="9340"/>
                  <a:pt x="3995" y="9539"/>
                </a:cubicBezTo>
                <a:cubicBezTo>
                  <a:pt x="4071" y="9580"/>
                  <a:pt x="4147" y="9620"/>
                  <a:pt x="4223" y="9620"/>
                </a:cubicBezTo>
                <a:cubicBezTo>
                  <a:pt x="4300" y="9620"/>
                  <a:pt x="4375" y="9580"/>
                  <a:pt x="4413" y="9539"/>
                </a:cubicBezTo>
                <a:cubicBezTo>
                  <a:pt x="4718" y="9338"/>
                  <a:pt x="4983" y="9179"/>
                  <a:pt x="5288" y="8980"/>
                </a:cubicBezTo>
                <a:cubicBezTo>
                  <a:pt x="6391" y="8261"/>
                  <a:pt x="7570" y="7543"/>
                  <a:pt x="8103" y="6146"/>
                </a:cubicBezTo>
                <a:cubicBezTo>
                  <a:pt x="8295" y="5667"/>
                  <a:pt x="8408" y="5150"/>
                  <a:pt x="8408" y="4550"/>
                </a:cubicBezTo>
                <a:lnTo>
                  <a:pt x="8408" y="1795"/>
                </a:lnTo>
                <a:cubicBezTo>
                  <a:pt x="8408" y="1636"/>
                  <a:pt x="8293" y="1477"/>
                  <a:pt x="8103" y="1397"/>
                </a:cubicBezTo>
                <a:close/>
                <a:moveTo>
                  <a:pt x="7848" y="4537"/>
                </a:moveTo>
                <a:cubicBezTo>
                  <a:pt x="7848" y="5049"/>
                  <a:pt x="7766" y="5521"/>
                  <a:pt x="7605" y="5948"/>
                </a:cubicBezTo>
                <a:cubicBezTo>
                  <a:pt x="7120" y="7144"/>
                  <a:pt x="6067" y="7827"/>
                  <a:pt x="4934" y="8554"/>
                </a:cubicBezTo>
                <a:cubicBezTo>
                  <a:pt x="4691" y="8725"/>
                  <a:pt x="4449" y="8854"/>
                  <a:pt x="4206" y="9024"/>
                </a:cubicBezTo>
                <a:cubicBezTo>
                  <a:pt x="3963" y="8854"/>
                  <a:pt x="3720" y="8725"/>
                  <a:pt x="3477" y="8554"/>
                </a:cubicBezTo>
                <a:cubicBezTo>
                  <a:pt x="2345" y="7872"/>
                  <a:pt x="1292" y="7187"/>
                  <a:pt x="806" y="5948"/>
                </a:cubicBezTo>
                <a:cubicBezTo>
                  <a:pt x="645" y="5519"/>
                  <a:pt x="563" y="5049"/>
                  <a:pt x="563" y="4537"/>
                </a:cubicBezTo>
                <a:lnTo>
                  <a:pt x="563" y="1887"/>
                </a:lnTo>
                <a:lnTo>
                  <a:pt x="4206" y="607"/>
                </a:lnTo>
                <a:lnTo>
                  <a:pt x="7848" y="1887"/>
                </a:lnTo>
                <a:lnTo>
                  <a:pt x="7848" y="4537"/>
                </a:lnTo>
                <a:close/>
                <a:moveTo>
                  <a:pt x="1123" y="4573"/>
                </a:moveTo>
                <a:cubicBezTo>
                  <a:pt x="1123" y="5012"/>
                  <a:pt x="1192" y="5414"/>
                  <a:pt x="1329" y="5781"/>
                </a:cubicBezTo>
                <a:cubicBezTo>
                  <a:pt x="1740" y="6842"/>
                  <a:pt x="2631" y="7428"/>
                  <a:pt x="3589" y="8013"/>
                </a:cubicBezTo>
                <a:cubicBezTo>
                  <a:pt x="3795" y="8159"/>
                  <a:pt x="4000" y="8269"/>
                  <a:pt x="4205" y="8415"/>
                </a:cubicBezTo>
                <a:lnTo>
                  <a:pt x="4205" y="1208"/>
                </a:lnTo>
                <a:lnTo>
                  <a:pt x="1123" y="2304"/>
                </a:lnTo>
                <a:lnTo>
                  <a:pt x="1123" y="4573"/>
                </a:lnTo>
                <a:close/>
              </a:path>
            </a:pathLst>
          </a:custGeom>
          <a:solidFill>
            <a:schemeClr val="bg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形状"/>
          <p:cNvSpPr/>
          <p:nvPr/>
        </p:nvSpPr>
        <p:spPr>
          <a:xfrm>
            <a:off x="336208" y="316144"/>
            <a:ext cx="609685" cy="607186"/>
          </a:xfrm>
          <a:custGeom>
            <a:avLst/>
            <a:gdLst>
              <a:gd name="connsiteX0" fmla="*/ 380537 w 607462"/>
              <a:gd name="connsiteY0" fmla="*/ 309351 h 604972"/>
              <a:gd name="connsiteX1" fmla="*/ 564288 w 607462"/>
              <a:gd name="connsiteY1" fmla="*/ 309351 h 604972"/>
              <a:gd name="connsiteX2" fmla="*/ 607462 w 607462"/>
              <a:gd name="connsiteY2" fmla="*/ 352532 h 604972"/>
              <a:gd name="connsiteX3" fmla="*/ 594795 w 607462"/>
              <a:gd name="connsiteY3" fmla="*/ 383043 h 604972"/>
              <a:gd name="connsiteX4" fmla="*/ 523534 w 607462"/>
              <a:gd name="connsiteY4" fmla="*/ 450851 h 604972"/>
              <a:gd name="connsiteX5" fmla="*/ 523534 w 607462"/>
              <a:gd name="connsiteY5" fmla="*/ 558281 h 604972"/>
              <a:gd name="connsiteX6" fmla="*/ 508352 w 607462"/>
              <a:gd name="connsiteY6" fmla="*/ 573465 h 604972"/>
              <a:gd name="connsiteX7" fmla="*/ 493170 w 607462"/>
              <a:gd name="connsiteY7" fmla="*/ 558281 h 604972"/>
              <a:gd name="connsiteX8" fmla="*/ 493170 w 607462"/>
              <a:gd name="connsiteY8" fmla="*/ 444303 h 604972"/>
              <a:gd name="connsiteX9" fmla="*/ 497914 w 607462"/>
              <a:gd name="connsiteY9" fmla="*/ 433294 h 604972"/>
              <a:gd name="connsiteX10" fmla="*/ 573587 w 607462"/>
              <a:gd name="connsiteY10" fmla="*/ 361310 h 604972"/>
              <a:gd name="connsiteX11" fmla="*/ 577051 w 607462"/>
              <a:gd name="connsiteY11" fmla="*/ 352532 h 604972"/>
              <a:gd name="connsiteX12" fmla="*/ 564241 w 607462"/>
              <a:gd name="connsiteY12" fmla="*/ 339720 h 604972"/>
              <a:gd name="connsiteX13" fmla="*/ 380537 w 607462"/>
              <a:gd name="connsiteY13" fmla="*/ 339720 h 604972"/>
              <a:gd name="connsiteX14" fmla="*/ 367728 w 607462"/>
              <a:gd name="connsiteY14" fmla="*/ 352532 h 604972"/>
              <a:gd name="connsiteX15" fmla="*/ 371571 w 607462"/>
              <a:gd name="connsiteY15" fmla="*/ 361642 h 604972"/>
              <a:gd name="connsiteX16" fmla="*/ 441361 w 607462"/>
              <a:gd name="connsiteY16" fmla="*/ 433863 h 604972"/>
              <a:gd name="connsiteX17" fmla="*/ 445631 w 607462"/>
              <a:gd name="connsiteY17" fmla="*/ 444445 h 604972"/>
              <a:gd name="connsiteX18" fmla="*/ 445631 w 607462"/>
              <a:gd name="connsiteY18" fmla="*/ 528339 h 604972"/>
              <a:gd name="connsiteX19" fmla="*/ 430449 w 607462"/>
              <a:gd name="connsiteY19" fmla="*/ 543524 h 604972"/>
              <a:gd name="connsiteX20" fmla="*/ 415266 w 607462"/>
              <a:gd name="connsiteY20" fmla="*/ 528339 h 604972"/>
              <a:gd name="connsiteX21" fmla="*/ 415266 w 607462"/>
              <a:gd name="connsiteY21" fmla="*/ 450566 h 604972"/>
              <a:gd name="connsiteX22" fmla="*/ 349889 w 607462"/>
              <a:gd name="connsiteY22" fmla="*/ 382948 h 604972"/>
              <a:gd name="connsiteX23" fmla="*/ 337363 w 607462"/>
              <a:gd name="connsiteY23" fmla="*/ 352532 h 604972"/>
              <a:gd name="connsiteX24" fmla="*/ 380537 w 607462"/>
              <a:gd name="connsiteY24" fmla="*/ 309351 h 604972"/>
              <a:gd name="connsiteX25" fmla="*/ 29688 w 607462"/>
              <a:gd name="connsiteY25" fmla="*/ 170913 h 604972"/>
              <a:gd name="connsiteX26" fmla="*/ 29688 w 607462"/>
              <a:gd name="connsiteY26" fmla="*/ 424499 h 604972"/>
              <a:gd name="connsiteX27" fmla="*/ 261186 w 607462"/>
              <a:gd name="connsiteY27" fmla="*/ 564009 h 604972"/>
              <a:gd name="connsiteX28" fmla="*/ 261186 w 607462"/>
              <a:gd name="connsiteY28" fmla="*/ 302404 h 604972"/>
              <a:gd name="connsiteX29" fmla="*/ 276034 w 607462"/>
              <a:gd name="connsiteY29" fmla="*/ 31497 h 604972"/>
              <a:gd name="connsiteX30" fmla="*/ 46386 w 607462"/>
              <a:gd name="connsiteY30" fmla="*/ 146285 h 604972"/>
              <a:gd name="connsiteX31" fmla="*/ 276034 w 607462"/>
              <a:gd name="connsiteY31" fmla="*/ 276589 h 604972"/>
              <a:gd name="connsiteX32" fmla="*/ 505729 w 607462"/>
              <a:gd name="connsiteY32" fmla="*/ 146285 h 604972"/>
              <a:gd name="connsiteX33" fmla="*/ 269392 w 607462"/>
              <a:gd name="connsiteY33" fmla="*/ 1602 h 604972"/>
              <a:gd name="connsiteX34" fmla="*/ 282723 w 607462"/>
              <a:gd name="connsiteY34" fmla="*/ 1602 h 604972"/>
              <a:gd name="connsiteX35" fmla="*/ 543822 w 607462"/>
              <a:gd name="connsiteY35" fmla="*/ 132192 h 604972"/>
              <a:gd name="connsiteX36" fmla="*/ 551887 w 607462"/>
              <a:gd name="connsiteY36" fmla="*/ 147044 h 604972"/>
              <a:gd name="connsiteX37" fmla="*/ 545625 w 607462"/>
              <a:gd name="connsiteY37" fmla="*/ 156867 h 604972"/>
              <a:gd name="connsiteX38" fmla="*/ 521953 w 607462"/>
              <a:gd name="connsiteY38" fmla="*/ 171197 h 604972"/>
              <a:gd name="connsiteX39" fmla="*/ 290929 w 607462"/>
              <a:gd name="connsiteY39" fmla="*/ 302404 h 604972"/>
              <a:gd name="connsiteX40" fmla="*/ 290929 w 607462"/>
              <a:gd name="connsiteY40" fmla="*/ 564768 h 604972"/>
              <a:gd name="connsiteX41" fmla="*/ 297001 w 607462"/>
              <a:gd name="connsiteY41" fmla="*/ 561447 h 604972"/>
              <a:gd name="connsiteX42" fmla="*/ 297001 w 607462"/>
              <a:gd name="connsiteY42" fmla="*/ 561589 h 604972"/>
              <a:gd name="connsiteX43" fmla="*/ 355730 w 607462"/>
              <a:gd name="connsiteY43" fmla="*/ 527423 h 604972"/>
              <a:gd name="connsiteX44" fmla="*/ 376413 w 607462"/>
              <a:gd name="connsiteY44" fmla="*/ 533070 h 604972"/>
              <a:gd name="connsiteX45" fmla="*/ 370910 w 607462"/>
              <a:gd name="connsiteY45" fmla="*/ 553854 h 604972"/>
              <a:gd name="connsiteX46" fmla="*/ 285901 w 607462"/>
              <a:gd name="connsiteY46" fmla="*/ 603062 h 604972"/>
              <a:gd name="connsiteX47" fmla="*/ 278269 w 607462"/>
              <a:gd name="connsiteY47" fmla="*/ 604972 h 604972"/>
              <a:gd name="connsiteX48" fmla="*/ 275022 w 607462"/>
              <a:gd name="connsiteY48" fmla="*/ 604098 h 604972"/>
              <a:gd name="connsiteX49" fmla="*/ 275017 w 607462"/>
              <a:gd name="connsiteY49" fmla="*/ 604097 h 604972"/>
              <a:gd name="connsiteX50" fmla="*/ 267115 w 607462"/>
              <a:gd name="connsiteY50" fmla="*/ 601971 h 604972"/>
              <a:gd name="connsiteX51" fmla="*/ 7202 w 607462"/>
              <a:gd name="connsiteY51" fmla="*/ 445568 h 604972"/>
              <a:gd name="connsiteX52" fmla="*/ 86 w 607462"/>
              <a:gd name="connsiteY52" fmla="*/ 432850 h 604972"/>
              <a:gd name="connsiteX53" fmla="*/ 86 w 607462"/>
              <a:gd name="connsiteY53" fmla="*/ 154209 h 604972"/>
              <a:gd name="connsiteX54" fmla="*/ 8293 w 607462"/>
              <a:gd name="connsiteY54" fmla="*/ 132192 h 604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07462" h="604972">
                <a:moveTo>
                  <a:pt x="380537" y="309351"/>
                </a:moveTo>
                <a:lnTo>
                  <a:pt x="564288" y="309351"/>
                </a:lnTo>
                <a:cubicBezTo>
                  <a:pt x="588058" y="309351"/>
                  <a:pt x="607462" y="328711"/>
                  <a:pt x="607462" y="352532"/>
                </a:cubicBezTo>
                <a:cubicBezTo>
                  <a:pt x="607462" y="364062"/>
                  <a:pt x="602955" y="374881"/>
                  <a:pt x="594795" y="383043"/>
                </a:cubicBezTo>
                <a:lnTo>
                  <a:pt x="523534" y="450851"/>
                </a:lnTo>
                <a:lnTo>
                  <a:pt x="523534" y="558281"/>
                </a:lnTo>
                <a:cubicBezTo>
                  <a:pt x="523534" y="566680"/>
                  <a:pt x="516749" y="573465"/>
                  <a:pt x="508352" y="573465"/>
                </a:cubicBezTo>
                <a:cubicBezTo>
                  <a:pt x="499954" y="573465"/>
                  <a:pt x="493170" y="566680"/>
                  <a:pt x="493170" y="558281"/>
                </a:cubicBezTo>
                <a:lnTo>
                  <a:pt x="493170" y="444303"/>
                </a:lnTo>
                <a:cubicBezTo>
                  <a:pt x="493170" y="440174"/>
                  <a:pt x="494878" y="436189"/>
                  <a:pt x="497914" y="433294"/>
                </a:cubicBezTo>
                <a:lnTo>
                  <a:pt x="573587" y="361310"/>
                </a:lnTo>
                <a:cubicBezTo>
                  <a:pt x="575770" y="359127"/>
                  <a:pt x="577051" y="355996"/>
                  <a:pt x="577051" y="352532"/>
                </a:cubicBezTo>
                <a:cubicBezTo>
                  <a:pt x="577051" y="345461"/>
                  <a:pt x="571310" y="339720"/>
                  <a:pt x="564241" y="339720"/>
                </a:cubicBezTo>
                <a:lnTo>
                  <a:pt x="380537" y="339720"/>
                </a:lnTo>
                <a:cubicBezTo>
                  <a:pt x="373468" y="339720"/>
                  <a:pt x="367728" y="345461"/>
                  <a:pt x="367728" y="352532"/>
                </a:cubicBezTo>
                <a:cubicBezTo>
                  <a:pt x="367728" y="355996"/>
                  <a:pt x="369056" y="359127"/>
                  <a:pt x="371571" y="361642"/>
                </a:cubicBezTo>
                <a:lnTo>
                  <a:pt x="441361" y="433863"/>
                </a:lnTo>
                <a:cubicBezTo>
                  <a:pt x="444112" y="436710"/>
                  <a:pt x="445631" y="440507"/>
                  <a:pt x="445631" y="444445"/>
                </a:cubicBezTo>
                <a:lnTo>
                  <a:pt x="445631" y="528339"/>
                </a:lnTo>
                <a:cubicBezTo>
                  <a:pt x="445631" y="536738"/>
                  <a:pt x="438846" y="543524"/>
                  <a:pt x="430449" y="543524"/>
                </a:cubicBezTo>
                <a:cubicBezTo>
                  <a:pt x="422051" y="543524"/>
                  <a:pt x="415266" y="536738"/>
                  <a:pt x="415266" y="528339"/>
                </a:cubicBezTo>
                <a:lnTo>
                  <a:pt x="415266" y="450566"/>
                </a:lnTo>
                <a:lnTo>
                  <a:pt x="349889" y="382948"/>
                </a:lnTo>
                <a:cubicBezTo>
                  <a:pt x="341871" y="374929"/>
                  <a:pt x="337363" y="364062"/>
                  <a:pt x="337363" y="352532"/>
                </a:cubicBezTo>
                <a:cubicBezTo>
                  <a:pt x="337363" y="328759"/>
                  <a:pt x="356721" y="309351"/>
                  <a:pt x="380537" y="309351"/>
                </a:cubicBezTo>
                <a:close/>
                <a:moveTo>
                  <a:pt x="29688" y="170913"/>
                </a:moveTo>
                <a:lnTo>
                  <a:pt x="29688" y="424499"/>
                </a:lnTo>
                <a:lnTo>
                  <a:pt x="261186" y="564009"/>
                </a:lnTo>
                <a:lnTo>
                  <a:pt x="261186" y="302404"/>
                </a:lnTo>
                <a:close/>
                <a:moveTo>
                  <a:pt x="276034" y="31497"/>
                </a:moveTo>
                <a:lnTo>
                  <a:pt x="46386" y="146285"/>
                </a:lnTo>
                <a:lnTo>
                  <a:pt x="276034" y="276589"/>
                </a:lnTo>
                <a:lnTo>
                  <a:pt x="505729" y="146285"/>
                </a:lnTo>
                <a:close/>
                <a:moveTo>
                  <a:pt x="269392" y="1602"/>
                </a:moveTo>
                <a:cubicBezTo>
                  <a:pt x="273614" y="-533"/>
                  <a:pt x="278501" y="-533"/>
                  <a:pt x="282723" y="1602"/>
                </a:cubicBezTo>
                <a:lnTo>
                  <a:pt x="543822" y="132192"/>
                </a:lnTo>
                <a:cubicBezTo>
                  <a:pt x="549752" y="135229"/>
                  <a:pt x="552503" y="141302"/>
                  <a:pt x="551887" y="147044"/>
                </a:cubicBezTo>
                <a:cubicBezTo>
                  <a:pt x="551270" y="149844"/>
                  <a:pt x="550369" y="153782"/>
                  <a:pt x="545625" y="156867"/>
                </a:cubicBezTo>
                <a:lnTo>
                  <a:pt x="521953" y="171197"/>
                </a:lnTo>
                <a:lnTo>
                  <a:pt x="290929" y="302404"/>
                </a:lnTo>
                <a:lnTo>
                  <a:pt x="290929" y="564768"/>
                </a:lnTo>
                <a:lnTo>
                  <a:pt x="297001" y="561447"/>
                </a:lnTo>
                <a:lnTo>
                  <a:pt x="297001" y="561589"/>
                </a:lnTo>
                <a:lnTo>
                  <a:pt x="355730" y="527423"/>
                </a:lnTo>
                <a:cubicBezTo>
                  <a:pt x="362893" y="523342"/>
                  <a:pt x="372286" y="525762"/>
                  <a:pt x="376413" y="533070"/>
                </a:cubicBezTo>
                <a:cubicBezTo>
                  <a:pt x="380635" y="540283"/>
                  <a:pt x="378216" y="549631"/>
                  <a:pt x="370910" y="553854"/>
                </a:cubicBezTo>
                <a:lnTo>
                  <a:pt x="285901" y="603062"/>
                </a:lnTo>
                <a:cubicBezTo>
                  <a:pt x="283790" y="604130"/>
                  <a:pt x="281323" y="604960"/>
                  <a:pt x="278269" y="604972"/>
                </a:cubicBezTo>
                <a:lnTo>
                  <a:pt x="275022" y="604098"/>
                </a:lnTo>
                <a:lnTo>
                  <a:pt x="275017" y="604097"/>
                </a:lnTo>
                <a:lnTo>
                  <a:pt x="267115" y="601971"/>
                </a:lnTo>
                <a:cubicBezTo>
                  <a:pt x="262704" y="600025"/>
                  <a:pt x="7202" y="445568"/>
                  <a:pt x="7202" y="445568"/>
                </a:cubicBezTo>
                <a:cubicBezTo>
                  <a:pt x="2790" y="442863"/>
                  <a:pt x="86" y="437975"/>
                  <a:pt x="86" y="432850"/>
                </a:cubicBezTo>
                <a:lnTo>
                  <a:pt x="86" y="154209"/>
                </a:lnTo>
                <a:cubicBezTo>
                  <a:pt x="86" y="152691"/>
                  <a:pt x="-1432" y="138550"/>
                  <a:pt x="8293" y="132192"/>
                </a:cubicBez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11" name="文本框 10"/>
          <p:cNvSpPr txBox="1"/>
          <p:nvPr/>
        </p:nvSpPr>
        <p:spPr>
          <a:xfrm>
            <a:off x="1303274" y="299057"/>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lumMod val="75000"/>
                    <a:lumOff val="25000"/>
                  </a:prstClr>
                </a:solidFill>
                <a:effectLst/>
                <a:uLnTx/>
                <a:uFillTx/>
                <a:latin typeface="思源黑体 CN Bold" panose="020B0800000000000000" pitchFamily="34" charset="-122"/>
                <a:ea typeface="思源黑体 CN Bold" panose="020B0800000000000000" pitchFamily="34" charset="-122"/>
                <a:cs typeface="+mn-ea"/>
                <a:sym typeface="+mn-lt"/>
              </a:rPr>
              <a:t>研究内容</a:t>
            </a:r>
            <a:endParaRPr kumimoji="0" lang="zh-CN" altLang="en-US" sz="2400" b="0" i="0" u="none" strike="noStrike" kern="1200" cap="none" spc="0" normalizeH="0" baseline="0" noProof="0" dirty="0">
              <a:ln>
                <a:noFill/>
              </a:ln>
              <a:solidFill>
                <a:prstClr val="black">
                  <a:lumMod val="75000"/>
                  <a:lumOff val="25000"/>
                </a:prstClr>
              </a:solidFill>
              <a:effectLst/>
              <a:uLnTx/>
              <a:uFillTx/>
              <a:latin typeface="思源黑体 CN Bold" panose="020B0800000000000000" pitchFamily="34" charset="-122"/>
              <a:ea typeface="思源黑体 CN Bold" panose="020B0800000000000000" pitchFamily="34" charset="-122"/>
              <a:cs typeface="+mn-ea"/>
              <a:sym typeface="+mn-lt"/>
            </a:endParaRPr>
          </a:p>
        </p:txBody>
      </p:sp>
      <p:sp>
        <p:nvSpPr>
          <p:cNvPr id="12" name="文本框 11"/>
          <p:cNvSpPr txBox="1"/>
          <p:nvPr/>
        </p:nvSpPr>
        <p:spPr>
          <a:xfrm>
            <a:off x="620195" y="148313"/>
            <a:ext cx="729687" cy="64633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gradFill>
                  <a:gsLst>
                    <a:gs pos="100000">
                      <a:srgbClr val="720275">
                        <a:alpha val="10000"/>
                      </a:srgbClr>
                    </a:gs>
                    <a:gs pos="0">
                      <a:srgbClr val="DB4940">
                        <a:alpha val="10000"/>
                      </a:srgbClr>
                    </a:gs>
                  </a:gsLst>
                  <a:lin ang="2700000" scaled="0"/>
                </a:gradFill>
                <a:effectLst/>
                <a:uLnTx/>
                <a:uFillTx/>
                <a:latin typeface="思源黑体 CN Bold" panose="020B0800000000000000" pitchFamily="34" charset="-122"/>
                <a:ea typeface="思源黑体 CN Bold" panose="020B0800000000000000" pitchFamily="34" charset="-122"/>
                <a:cs typeface="+mn-cs"/>
              </a:rPr>
              <a:t>03</a:t>
            </a:r>
            <a:endParaRPr kumimoji="0" lang="zh-CN" altLang="en-US" sz="3600" b="0" i="0" u="none" strike="noStrike" kern="1200" cap="none" spc="0" normalizeH="0" baseline="0" noProof="0" dirty="0">
              <a:ln>
                <a:noFill/>
              </a:ln>
              <a:gradFill>
                <a:gsLst>
                  <a:gs pos="100000">
                    <a:srgbClr val="720275">
                      <a:alpha val="10000"/>
                    </a:srgbClr>
                  </a:gs>
                  <a:gs pos="0">
                    <a:srgbClr val="DB4940">
                      <a:alpha val="10000"/>
                    </a:srgbClr>
                  </a:gs>
                </a:gsLst>
                <a:lin ang="2700000" scaled="0"/>
              </a:gradFill>
              <a:effectLst/>
              <a:uLnTx/>
              <a:uFillTx/>
              <a:latin typeface="思源黑体 CN Bold" panose="020B0800000000000000" pitchFamily="34" charset="-122"/>
              <a:ea typeface="思源黑体 CN Bold" panose="020B0800000000000000" pitchFamily="34" charset="-122"/>
              <a:cs typeface="+mn-cs"/>
            </a:endParaRPr>
          </a:p>
        </p:txBody>
      </p:sp>
      <p:sp>
        <p:nvSpPr>
          <p:cNvPr id="32" name="任意多边形 4"/>
          <p:cNvSpPr/>
          <p:nvPr/>
        </p:nvSpPr>
        <p:spPr>
          <a:xfrm rot="21046167">
            <a:off x="-181661" y="2796760"/>
            <a:ext cx="12394063" cy="1264477"/>
          </a:xfrm>
          <a:custGeom>
            <a:avLst/>
            <a:gdLst>
              <a:gd name="connsiteX0" fmla="*/ 9738888 w 12397291"/>
              <a:gd name="connsiteY0" fmla="*/ 462570 h 1264806"/>
              <a:gd name="connsiteX1" fmla="*/ 10273176 w 12397291"/>
              <a:gd name="connsiteY1" fmla="*/ 550556 h 1264806"/>
              <a:gd name="connsiteX2" fmla="*/ 11731887 w 12397291"/>
              <a:gd name="connsiteY2" fmla="*/ 833930 h 1264806"/>
              <a:gd name="connsiteX3" fmla="*/ 12397291 w 12397291"/>
              <a:gd name="connsiteY3" fmla="*/ 985778 h 1264806"/>
              <a:gd name="connsiteX4" fmla="*/ 12356648 w 12397291"/>
              <a:gd name="connsiteY4" fmla="*/ 1235875 h 1264806"/>
              <a:gd name="connsiteX5" fmla="*/ 12299675 w 12397291"/>
              <a:gd name="connsiteY5" fmla="*/ 1225979 h 1264806"/>
              <a:gd name="connsiteX6" fmla="*/ 6261220 w 12397291"/>
              <a:gd name="connsiteY6" fmla="*/ 745576 h 1264806"/>
              <a:gd name="connsiteX7" fmla="*/ 120034 w 12397291"/>
              <a:gd name="connsiteY7" fmla="*/ 1243081 h 1264806"/>
              <a:gd name="connsiteX8" fmla="*/ 0 w 12397291"/>
              <a:gd name="connsiteY8" fmla="*/ 1264806 h 1264806"/>
              <a:gd name="connsiteX9" fmla="*/ 177144 w 12397291"/>
              <a:gd name="connsiteY9" fmla="*/ 174767 h 1264806"/>
              <a:gd name="connsiteX10" fmla="*/ 506098 w 12397291"/>
              <a:gd name="connsiteY10" fmla="*/ 141453 h 1264806"/>
              <a:gd name="connsiteX11" fmla="*/ 5829476 w 12397291"/>
              <a:gd name="connsiteY11" fmla="*/ 55603 h 1264806"/>
              <a:gd name="connsiteX12" fmla="*/ 9738888 w 12397291"/>
              <a:gd name="connsiteY12" fmla="*/ 462570 h 1264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97291" h="1264806">
                <a:moveTo>
                  <a:pt x="9738888" y="462570"/>
                </a:moveTo>
                <a:cubicBezTo>
                  <a:pt x="9918097" y="490710"/>
                  <a:pt x="10096207" y="520046"/>
                  <a:pt x="10273176" y="550556"/>
                </a:cubicBezTo>
                <a:cubicBezTo>
                  <a:pt x="10768690" y="635984"/>
                  <a:pt x="11255252" y="730613"/>
                  <a:pt x="11731887" y="833930"/>
                </a:cubicBezTo>
                <a:lnTo>
                  <a:pt x="12397291" y="985778"/>
                </a:lnTo>
                <a:lnTo>
                  <a:pt x="12356648" y="1235875"/>
                </a:lnTo>
                <a:lnTo>
                  <a:pt x="12299675" y="1225979"/>
                </a:lnTo>
                <a:cubicBezTo>
                  <a:pt x="10413586" y="915010"/>
                  <a:pt x="8380507" y="745575"/>
                  <a:pt x="6261220" y="745576"/>
                </a:cubicBezTo>
                <a:cubicBezTo>
                  <a:pt x="4103400" y="745575"/>
                  <a:pt x="2034953" y="921227"/>
                  <a:pt x="120034" y="1243081"/>
                </a:cubicBezTo>
                <a:lnTo>
                  <a:pt x="0" y="1264806"/>
                </a:lnTo>
                <a:lnTo>
                  <a:pt x="177144" y="174767"/>
                </a:lnTo>
                <a:lnTo>
                  <a:pt x="506098" y="141453"/>
                </a:lnTo>
                <a:cubicBezTo>
                  <a:pt x="2194294" y="-8605"/>
                  <a:pt x="3982529" y="-42680"/>
                  <a:pt x="5829476" y="55603"/>
                </a:cubicBezTo>
                <a:cubicBezTo>
                  <a:pt x="7176206" y="127268"/>
                  <a:pt x="8484432" y="265594"/>
                  <a:pt x="9738888" y="46257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endParaRPr>
          </a:p>
        </p:txBody>
      </p:sp>
      <p:cxnSp>
        <p:nvCxnSpPr>
          <p:cNvPr id="34" name="直接连接符 33"/>
          <p:cNvCxnSpPr/>
          <p:nvPr/>
        </p:nvCxnSpPr>
        <p:spPr>
          <a:xfrm>
            <a:off x="2291224" y="3363604"/>
            <a:ext cx="0" cy="125202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任意多边形 7"/>
          <p:cNvSpPr/>
          <p:nvPr/>
        </p:nvSpPr>
        <p:spPr>
          <a:xfrm>
            <a:off x="1557186" y="1914877"/>
            <a:ext cx="1468075" cy="1772126"/>
          </a:xfrm>
          <a:custGeom>
            <a:avLst/>
            <a:gdLst>
              <a:gd name="connsiteX0" fmla="*/ 794420 w 1587930"/>
              <a:gd name="connsiteY0" fmla="*/ 0 h 1916803"/>
              <a:gd name="connsiteX1" fmla="*/ 1355705 w 1587930"/>
              <a:gd name="connsiteY1" fmla="*/ 232869 h 1916803"/>
              <a:gd name="connsiteX2" fmla="*/ 1355062 w 1587930"/>
              <a:gd name="connsiteY2" fmla="*/ 1355706 h 1916803"/>
              <a:gd name="connsiteX3" fmla="*/ 793323 w 1587930"/>
              <a:gd name="connsiteY3" fmla="*/ 1916803 h 1916803"/>
              <a:gd name="connsiteX4" fmla="*/ 232225 w 1587930"/>
              <a:gd name="connsiteY4" fmla="*/ 1355064 h 1916803"/>
              <a:gd name="connsiteX5" fmla="*/ 232868 w 1587930"/>
              <a:gd name="connsiteY5" fmla="*/ 232226 h 1916803"/>
              <a:gd name="connsiteX6" fmla="*/ 794420 w 1587930"/>
              <a:gd name="connsiteY6" fmla="*/ 0 h 1916803"/>
              <a:gd name="connsiteX7" fmla="*/ 793966 w 1587930"/>
              <a:gd name="connsiteY7" fmla="*/ 163145 h 1916803"/>
              <a:gd name="connsiteX8" fmla="*/ 163145 w 1587930"/>
              <a:gd name="connsiteY8" fmla="*/ 793966 h 1916803"/>
              <a:gd name="connsiteX9" fmla="*/ 793966 w 1587930"/>
              <a:gd name="connsiteY9" fmla="*/ 1424787 h 1916803"/>
              <a:gd name="connsiteX10" fmla="*/ 1424787 w 1587930"/>
              <a:gd name="connsiteY10" fmla="*/ 793966 h 1916803"/>
              <a:gd name="connsiteX11" fmla="*/ 793966 w 1587930"/>
              <a:gd name="connsiteY11" fmla="*/ 163145 h 1916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87930" h="1916803">
                <a:moveTo>
                  <a:pt x="794420" y="0"/>
                </a:moveTo>
                <a:cubicBezTo>
                  <a:pt x="997613" y="116"/>
                  <a:pt x="1200763" y="77748"/>
                  <a:pt x="1355705" y="232869"/>
                </a:cubicBezTo>
                <a:cubicBezTo>
                  <a:pt x="1665590" y="543109"/>
                  <a:pt x="1665303" y="1045821"/>
                  <a:pt x="1355062" y="1355706"/>
                </a:cubicBezTo>
                <a:lnTo>
                  <a:pt x="793323" y="1916803"/>
                </a:lnTo>
                <a:lnTo>
                  <a:pt x="232225" y="1355064"/>
                </a:lnTo>
                <a:cubicBezTo>
                  <a:pt x="-77660" y="1044823"/>
                  <a:pt x="-77373" y="542112"/>
                  <a:pt x="232868" y="232226"/>
                </a:cubicBezTo>
                <a:cubicBezTo>
                  <a:pt x="387988" y="77283"/>
                  <a:pt x="591226" y="-116"/>
                  <a:pt x="794420" y="0"/>
                </a:cubicBezTo>
                <a:close/>
                <a:moveTo>
                  <a:pt x="793966" y="163145"/>
                </a:moveTo>
                <a:cubicBezTo>
                  <a:pt x="445573" y="163145"/>
                  <a:pt x="163145" y="445573"/>
                  <a:pt x="163145" y="793966"/>
                </a:cubicBezTo>
                <a:cubicBezTo>
                  <a:pt x="163145" y="1142359"/>
                  <a:pt x="445573" y="1424787"/>
                  <a:pt x="793966" y="1424787"/>
                </a:cubicBezTo>
                <a:cubicBezTo>
                  <a:pt x="1142359" y="1424787"/>
                  <a:pt x="1424787" y="1142359"/>
                  <a:pt x="1424787" y="793966"/>
                </a:cubicBezTo>
                <a:cubicBezTo>
                  <a:pt x="1424787" y="445573"/>
                  <a:pt x="1142359" y="163145"/>
                  <a:pt x="793966" y="163145"/>
                </a:cubicBez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kern="0" dirty="0">
              <a:solidFill>
                <a:srgbClr val="FFFFFF"/>
              </a:solidFill>
              <a:latin typeface="思源黑体 CN Bold" panose="020B0800000000000000" pitchFamily="34" charset="-122"/>
              <a:ea typeface="思源黑体 CN Bold" panose="020B0800000000000000" pitchFamily="34" charset="-122"/>
              <a:sym typeface="Arial" panose="020B0604020202020204" pitchFamily="34" charset="0"/>
            </a:endParaRPr>
          </a:p>
        </p:txBody>
      </p:sp>
      <p:sp>
        <p:nvSpPr>
          <p:cNvPr id="36" name="bar-stats_84219"/>
          <p:cNvSpPr>
            <a:spLocks noChangeAspect="1"/>
          </p:cNvSpPr>
          <p:nvPr/>
        </p:nvSpPr>
        <p:spPr bwMode="auto">
          <a:xfrm>
            <a:off x="1977343" y="2363965"/>
            <a:ext cx="563813" cy="506210"/>
          </a:xfrm>
          <a:custGeom>
            <a:avLst/>
            <a:gdLst>
              <a:gd name="T0" fmla="*/ 6113 w 6561"/>
              <a:gd name="T1" fmla="*/ 5006 h 5901"/>
              <a:gd name="T2" fmla="*/ 5890 w 6561"/>
              <a:gd name="T3" fmla="*/ 5006 h 5901"/>
              <a:gd name="T4" fmla="*/ 5890 w 6561"/>
              <a:gd name="T5" fmla="*/ 349 h 5901"/>
              <a:gd name="T6" fmla="*/ 5540 w 6561"/>
              <a:gd name="T7" fmla="*/ 0 h 5901"/>
              <a:gd name="T8" fmla="*/ 4804 w 6561"/>
              <a:gd name="T9" fmla="*/ 0 h 5901"/>
              <a:gd name="T10" fmla="*/ 4454 w 6561"/>
              <a:gd name="T11" fmla="*/ 349 h 5901"/>
              <a:gd name="T12" fmla="*/ 4454 w 6561"/>
              <a:gd name="T13" fmla="*/ 5006 h 5901"/>
              <a:gd name="T14" fmla="*/ 4008 w 6561"/>
              <a:gd name="T15" fmla="*/ 5006 h 5901"/>
              <a:gd name="T16" fmla="*/ 4008 w 6561"/>
              <a:gd name="T17" fmla="*/ 1580 h 5901"/>
              <a:gd name="T18" fmla="*/ 3658 w 6561"/>
              <a:gd name="T19" fmla="*/ 1230 h 5901"/>
              <a:gd name="T20" fmla="*/ 2923 w 6561"/>
              <a:gd name="T21" fmla="*/ 1230 h 5901"/>
              <a:gd name="T22" fmla="*/ 2573 w 6561"/>
              <a:gd name="T23" fmla="*/ 1580 h 5901"/>
              <a:gd name="T24" fmla="*/ 2573 w 6561"/>
              <a:gd name="T25" fmla="*/ 5006 h 5901"/>
              <a:gd name="T26" fmla="*/ 2236 w 6561"/>
              <a:gd name="T27" fmla="*/ 5006 h 5901"/>
              <a:gd name="T28" fmla="*/ 2236 w 6561"/>
              <a:gd name="T29" fmla="*/ 3502 h 5901"/>
              <a:gd name="T30" fmla="*/ 1887 w 6561"/>
              <a:gd name="T31" fmla="*/ 3152 h 5901"/>
              <a:gd name="T32" fmla="*/ 1151 w 6561"/>
              <a:gd name="T33" fmla="*/ 3152 h 5901"/>
              <a:gd name="T34" fmla="*/ 801 w 6561"/>
              <a:gd name="T35" fmla="*/ 3502 h 5901"/>
              <a:gd name="T36" fmla="*/ 801 w 6561"/>
              <a:gd name="T37" fmla="*/ 5006 h 5901"/>
              <a:gd name="T38" fmla="*/ 448 w 6561"/>
              <a:gd name="T39" fmla="*/ 5006 h 5901"/>
              <a:gd name="T40" fmla="*/ 0 w 6561"/>
              <a:gd name="T41" fmla="*/ 5454 h 5901"/>
              <a:gd name="T42" fmla="*/ 448 w 6561"/>
              <a:gd name="T43" fmla="*/ 5901 h 5901"/>
              <a:gd name="T44" fmla="*/ 6113 w 6561"/>
              <a:gd name="T45" fmla="*/ 5901 h 5901"/>
              <a:gd name="T46" fmla="*/ 6561 w 6561"/>
              <a:gd name="T47" fmla="*/ 5454 h 5901"/>
              <a:gd name="T48" fmla="*/ 6113 w 6561"/>
              <a:gd name="T49" fmla="*/ 5006 h 5901"/>
              <a:gd name="T50" fmla="*/ 3021 w 6561"/>
              <a:gd name="T51" fmla="*/ 1678 h 5901"/>
              <a:gd name="T52" fmla="*/ 3561 w 6561"/>
              <a:gd name="T53" fmla="*/ 1678 h 5901"/>
              <a:gd name="T54" fmla="*/ 3561 w 6561"/>
              <a:gd name="T55" fmla="*/ 5006 h 5901"/>
              <a:gd name="T56" fmla="*/ 3021 w 6561"/>
              <a:gd name="T57" fmla="*/ 5006 h 5901"/>
              <a:gd name="T58" fmla="*/ 3021 w 6561"/>
              <a:gd name="T59" fmla="*/ 1678 h 5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61" h="5901">
                <a:moveTo>
                  <a:pt x="6113" y="5006"/>
                </a:moveTo>
                <a:lnTo>
                  <a:pt x="5890" y="5006"/>
                </a:lnTo>
                <a:lnTo>
                  <a:pt x="5890" y="349"/>
                </a:lnTo>
                <a:cubicBezTo>
                  <a:pt x="5890" y="156"/>
                  <a:pt x="5733" y="0"/>
                  <a:pt x="5540" y="0"/>
                </a:cubicBezTo>
                <a:lnTo>
                  <a:pt x="4804" y="0"/>
                </a:lnTo>
                <a:cubicBezTo>
                  <a:pt x="4611" y="0"/>
                  <a:pt x="4454" y="156"/>
                  <a:pt x="4454" y="349"/>
                </a:cubicBezTo>
                <a:lnTo>
                  <a:pt x="4454" y="5006"/>
                </a:lnTo>
                <a:lnTo>
                  <a:pt x="4008" y="5006"/>
                </a:lnTo>
                <a:lnTo>
                  <a:pt x="4008" y="1580"/>
                </a:lnTo>
                <a:cubicBezTo>
                  <a:pt x="4008" y="1387"/>
                  <a:pt x="3852" y="1230"/>
                  <a:pt x="3658" y="1230"/>
                </a:cubicBezTo>
                <a:lnTo>
                  <a:pt x="2923" y="1230"/>
                </a:lnTo>
                <a:cubicBezTo>
                  <a:pt x="2730" y="1230"/>
                  <a:pt x="2573" y="1387"/>
                  <a:pt x="2573" y="1580"/>
                </a:cubicBezTo>
                <a:lnTo>
                  <a:pt x="2573" y="5006"/>
                </a:lnTo>
                <a:lnTo>
                  <a:pt x="2236" y="5006"/>
                </a:lnTo>
                <a:lnTo>
                  <a:pt x="2236" y="3502"/>
                </a:lnTo>
                <a:cubicBezTo>
                  <a:pt x="2236" y="3309"/>
                  <a:pt x="2080" y="3152"/>
                  <a:pt x="1887" y="3152"/>
                </a:cubicBezTo>
                <a:lnTo>
                  <a:pt x="1151" y="3152"/>
                </a:lnTo>
                <a:cubicBezTo>
                  <a:pt x="958" y="3152"/>
                  <a:pt x="801" y="3309"/>
                  <a:pt x="801" y="3502"/>
                </a:cubicBezTo>
                <a:lnTo>
                  <a:pt x="801" y="5006"/>
                </a:lnTo>
                <a:lnTo>
                  <a:pt x="448" y="5006"/>
                </a:lnTo>
                <a:cubicBezTo>
                  <a:pt x="200" y="5006"/>
                  <a:pt x="0" y="5207"/>
                  <a:pt x="0" y="5454"/>
                </a:cubicBezTo>
                <a:cubicBezTo>
                  <a:pt x="0" y="5701"/>
                  <a:pt x="200" y="5901"/>
                  <a:pt x="448" y="5901"/>
                </a:cubicBezTo>
                <a:lnTo>
                  <a:pt x="6113" y="5901"/>
                </a:lnTo>
                <a:cubicBezTo>
                  <a:pt x="6360" y="5901"/>
                  <a:pt x="6561" y="5701"/>
                  <a:pt x="6561" y="5454"/>
                </a:cubicBezTo>
                <a:cubicBezTo>
                  <a:pt x="6561" y="5207"/>
                  <a:pt x="6360" y="5006"/>
                  <a:pt x="6113" y="5006"/>
                </a:cubicBezTo>
                <a:close/>
                <a:moveTo>
                  <a:pt x="3021" y="1678"/>
                </a:moveTo>
                <a:lnTo>
                  <a:pt x="3561" y="1678"/>
                </a:lnTo>
                <a:lnTo>
                  <a:pt x="3561" y="5006"/>
                </a:lnTo>
                <a:lnTo>
                  <a:pt x="3021" y="5006"/>
                </a:lnTo>
                <a:lnTo>
                  <a:pt x="3021" y="1678"/>
                </a:ln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sp>
      <p:sp>
        <p:nvSpPr>
          <p:cNvPr id="38" name="Rectangle 16"/>
          <p:cNvSpPr/>
          <p:nvPr/>
        </p:nvSpPr>
        <p:spPr>
          <a:xfrm>
            <a:off x="1175385" y="5037455"/>
            <a:ext cx="2359660" cy="1476375"/>
          </a:xfrm>
          <a:prstGeom prst="rect">
            <a:avLst/>
          </a:prstGeom>
        </p:spPr>
        <p:txBody>
          <a:bodyPr wrap="square">
            <a:spAutoFit/>
          </a:bodyPr>
          <a:lstStyle/>
          <a:p>
            <a:pPr algn="ctr">
              <a:lnSpc>
                <a:spcPct val="150000"/>
              </a:lnSpc>
              <a:buClr>
                <a:srgbClr val="E24848"/>
              </a:buClr>
              <a:defRPr/>
            </a:pPr>
            <a:r>
              <a:rPr lang="zh-CN" altLang="en-US" sz="1200" noProof="1">
                <a:solidFill>
                  <a:schemeClr val="tx1">
                    <a:lumMod val="75000"/>
                    <a:lumOff val="25000"/>
                  </a:schemeClr>
                </a:solidFill>
                <a:latin typeface="思源黑体 CN Light" panose="020B0300000000000000" pitchFamily="34" charset="-122"/>
                <a:ea typeface="思源黑体 CN Light" panose="020B0300000000000000" pitchFamily="34" charset="-122"/>
                <a:cs typeface="Open Sans Light" panose="020B0306030504020204" pitchFamily="34" charset="0"/>
              </a:rPr>
              <a:t>VisDrone2019数据集是一个用于视觉无人机目标跟踪的大规模数据集。它的覆盖面非常广泛，可以广泛应用于各种重要的计算机视觉任务，如目标检测和追踪等。</a:t>
            </a:r>
            <a:endParaRPr lang="zh-CN" altLang="en-US" sz="1200" noProof="1">
              <a:solidFill>
                <a:schemeClr val="tx1">
                  <a:lumMod val="75000"/>
                  <a:lumOff val="25000"/>
                </a:schemeClr>
              </a:solidFill>
              <a:latin typeface="思源黑体 CN Light" panose="020B0300000000000000" pitchFamily="34" charset="-122"/>
              <a:ea typeface="思源黑体 CN Light" panose="020B0300000000000000" pitchFamily="34" charset="-122"/>
              <a:cs typeface="Open Sans Light" panose="020B0306030504020204" pitchFamily="34" charset="0"/>
            </a:endParaRPr>
          </a:p>
        </p:txBody>
      </p:sp>
      <p:sp>
        <p:nvSpPr>
          <p:cNvPr id="39" name="Title 11"/>
          <p:cNvSpPr txBox="1"/>
          <p:nvPr/>
        </p:nvSpPr>
        <p:spPr>
          <a:xfrm>
            <a:off x="1066254" y="4667287"/>
            <a:ext cx="2468880" cy="398780"/>
          </a:xfrm>
          <a:prstGeom prst="rect">
            <a:avLst/>
          </a:prstGeom>
        </p:spPr>
        <p:txBody>
          <a:bodyPr wrap="none">
            <a:spAutoFit/>
          </a:bodyPr>
          <a:lstStyle>
            <a:defPPr>
              <a:defRPr lang="zh-CN"/>
            </a:defPPr>
            <a:lvl1pPr>
              <a:defRPr sz="2000">
                <a:gradFill flip="none" rotWithShape="1">
                  <a:gsLst>
                    <a:gs pos="0">
                      <a:srgbClr val="DB4940"/>
                    </a:gs>
                    <a:gs pos="100000">
                      <a:srgbClr val="720275"/>
                    </a:gs>
                  </a:gsLst>
                  <a:lin ang="2700000" scaled="1"/>
                  <a:tileRect/>
                </a:gradFill>
                <a:latin typeface="思源黑体 CN Bold" panose="020B0800000000000000" pitchFamily="34" charset="-122"/>
                <a:ea typeface="思源黑体 CN Bold" panose="020B0800000000000000" pitchFamily="34" charset="-122"/>
              </a:defRPr>
            </a:lvl1pPr>
          </a:lstStyle>
          <a:p>
            <a:pPr algn="l"/>
            <a:r>
              <a:rPr lang="zh-CN" altLang="en-US" dirty="0"/>
              <a:t>数据集的下载及处理</a:t>
            </a:r>
            <a:endParaRPr lang="zh-CN" altLang="en-US" dirty="0"/>
          </a:p>
        </p:txBody>
      </p:sp>
      <p:cxnSp>
        <p:nvCxnSpPr>
          <p:cNvPr id="41" name="直接连接符 40"/>
          <p:cNvCxnSpPr/>
          <p:nvPr/>
        </p:nvCxnSpPr>
        <p:spPr>
          <a:xfrm>
            <a:off x="4808360" y="2996681"/>
            <a:ext cx="2540" cy="70612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任意多边形 15"/>
          <p:cNvSpPr/>
          <p:nvPr/>
        </p:nvSpPr>
        <p:spPr>
          <a:xfrm>
            <a:off x="4074322" y="1590649"/>
            <a:ext cx="1468075" cy="1772126"/>
          </a:xfrm>
          <a:custGeom>
            <a:avLst/>
            <a:gdLst>
              <a:gd name="connsiteX0" fmla="*/ 794420 w 1587930"/>
              <a:gd name="connsiteY0" fmla="*/ 0 h 1916803"/>
              <a:gd name="connsiteX1" fmla="*/ 1355705 w 1587930"/>
              <a:gd name="connsiteY1" fmla="*/ 232869 h 1916803"/>
              <a:gd name="connsiteX2" fmla="*/ 1355062 w 1587930"/>
              <a:gd name="connsiteY2" fmla="*/ 1355706 h 1916803"/>
              <a:gd name="connsiteX3" fmla="*/ 793323 w 1587930"/>
              <a:gd name="connsiteY3" fmla="*/ 1916803 h 1916803"/>
              <a:gd name="connsiteX4" fmla="*/ 232225 w 1587930"/>
              <a:gd name="connsiteY4" fmla="*/ 1355064 h 1916803"/>
              <a:gd name="connsiteX5" fmla="*/ 232868 w 1587930"/>
              <a:gd name="connsiteY5" fmla="*/ 232226 h 1916803"/>
              <a:gd name="connsiteX6" fmla="*/ 794420 w 1587930"/>
              <a:gd name="connsiteY6" fmla="*/ 0 h 1916803"/>
              <a:gd name="connsiteX7" fmla="*/ 793966 w 1587930"/>
              <a:gd name="connsiteY7" fmla="*/ 163145 h 1916803"/>
              <a:gd name="connsiteX8" fmla="*/ 163145 w 1587930"/>
              <a:gd name="connsiteY8" fmla="*/ 793966 h 1916803"/>
              <a:gd name="connsiteX9" fmla="*/ 793966 w 1587930"/>
              <a:gd name="connsiteY9" fmla="*/ 1424787 h 1916803"/>
              <a:gd name="connsiteX10" fmla="*/ 1424787 w 1587930"/>
              <a:gd name="connsiteY10" fmla="*/ 793966 h 1916803"/>
              <a:gd name="connsiteX11" fmla="*/ 793966 w 1587930"/>
              <a:gd name="connsiteY11" fmla="*/ 163145 h 1916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87930" h="1916803">
                <a:moveTo>
                  <a:pt x="794420" y="0"/>
                </a:moveTo>
                <a:cubicBezTo>
                  <a:pt x="997613" y="116"/>
                  <a:pt x="1200763" y="77748"/>
                  <a:pt x="1355705" y="232869"/>
                </a:cubicBezTo>
                <a:cubicBezTo>
                  <a:pt x="1665590" y="543109"/>
                  <a:pt x="1665303" y="1045821"/>
                  <a:pt x="1355062" y="1355706"/>
                </a:cubicBezTo>
                <a:lnTo>
                  <a:pt x="793323" y="1916803"/>
                </a:lnTo>
                <a:lnTo>
                  <a:pt x="232225" y="1355064"/>
                </a:lnTo>
                <a:cubicBezTo>
                  <a:pt x="-77660" y="1044823"/>
                  <a:pt x="-77373" y="542112"/>
                  <a:pt x="232868" y="232226"/>
                </a:cubicBezTo>
                <a:cubicBezTo>
                  <a:pt x="387988" y="77283"/>
                  <a:pt x="591226" y="-116"/>
                  <a:pt x="794420" y="0"/>
                </a:cubicBezTo>
                <a:close/>
                <a:moveTo>
                  <a:pt x="793966" y="163145"/>
                </a:moveTo>
                <a:cubicBezTo>
                  <a:pt x="445573" y="163145"/>
                  <a:pt x="163145" y="445573"/>
                  <a:pt x="163145" y="793966"/>
                </a:cubicBezTo>
                <a:cubicBezTo>
                  <a:pt x="163145" y="1142359"/>
                  <a:pt x="445573" y="1424787"/>
                  <a:pt x="793966" y="1424787"/>
                </a:cubicBezTo>
                <a:cubicBezTo>
                  <a:pt x="1142359" y="1424787"/>
                  <a:pt x="1424787" y="1142359"/>
                  <a:pt x="1424787" y="793966"/>
                </a:cubicBezTo>
                <a:cubicBezTo>
                  <a:pt x="1424787" y="445573"/>
                  <a:pt x="1142359" y="163145"/>
                  <a:pt x="793966" y="163145"/>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endParaRPr>
          </a:p>
        </p:txBody>
      </p:sp>
      <p:sp>
        <p:nvSpPr>
          <p:cNvPr id="43" name="bar-stats_84219"/>
          <p:cNvSpPr>
            <a:spLocks noChangeAspect="1"/>
          </p:cNvSpPr>
          <p:nvPr/>
        </p:nvSpPr>
        <p:spPr bwMode="auto">
          <a:xfrm>
            <a:off x="4498222" y="2019484"/>
            <a:ext cx="563813" cy="506210"/>
          </a:xfrm>
          <a:custGeom>
            <a:avLst/>
            <a:gdLst>
              <a:gd name="T0" fmla="*/ 6113 w 6561"/>
              <a:gd name="T1" fmla="*/ 5006 h 5901"/>
              <a:gd name="T2" fmla="*/ 5890 w 6561"/>
              <a:gd name="T3" fmla="*/ 5006 h 5901"/>
              <a:gd name="T4" fmla="*/ 5890 w 6561"/>
              <a:gd name="T5" fmla="*/ 349 h 5901"/>
              <a:gd name="T6" fmla="*/ 5540 w 6561"/>
              <a:gd name="T7" fmla="*/ 0 h 5901"/>
              <a:gd name="T8" fmla="*/ 4804 w 6561"/>
              <a:gd name="T9" fmla="*/ 0 h 5901"/>
              <a:gd name="T10" fmla="*/ 4454 w 6561"/>
              <a:gd name="T11" fmla="*/ 349 h 5901"/>
              <a:gd name="T12" fmla="*/ 4454 w 6561"/>
              <a:gd name="T13" fmla="*/ 5006 h 5901"/>
              <a:gd name="T14" fmla="*/ 4008 w 6561"/>
              <a:gd name="T15" fmla="*/ 5006 h 5901"/>
              <a:gd name="T16" fmla="*/ 4008 w 6561"/>
              <a:gd name="T17" fmla="*/ 1580 h 5901"/>
              <a:gd name="T18" fmla="*/ 3658 w 6561"/>
              <a:gd name="T19" fmla="*/ 1230 h 5901"/>
              <a:gd name="T20" fmla="*/ 2923 w 6561"/>
              <a:gd name="T21" fmla="*/ 1230 h 5901"/>
              <a:gd name="T22" fmla="*/ 2573 w 6561"/>
              <a:gd name="T23" fmla="*/ 1580 h 5901"/>
              <a:gd name="T24" fmla="*/ 2573 w 6561"/>
              <a:gd name="T25" fmla="*/ 5006 h 5901"/>
              <a:gd name="T26" fmla="*/ 2236 w 6561"/>
              <a:gd name="T27" fmla="*/ 5006 h 5901"/>
              <a:gd name="T28" fmla="*/ 2236 w 6561"/>
              <a:gd name="T29" fmla="*/ 3502 h 5901"/>
              <a:gd name="T30" fmla="*/ 1887 w 6561"/>
              <a:gd name="T31" fmla="*/ 3152 h 5901"/>
              <a:gd name="T32" fmla="*/ 1151 w 6561"/>
              <a:gd name="T33" fmla="*/ 3152 h 5901"/>
              <a:gd name="T34" fmla="*/ 801 w 6561"/>
              <a:gd name="T35" fmla="*/ 3502 h 5901"/>
              <a:gd name="T36" fmla="*/ 801 w 6561"/>
              <a:gd name="T37" fmla="*/ 5006 h 5901"/>
              <a:gd name="T38" fmla="*/ 448 w 6561"/>
              <a:gd name="T39" fmla="*/ 5006 h 5901"/>
              <a:gd name="T40" fmla="*/ 0 w 6561"/>
              <a:gd name="T41" fmla="*/ 5454 h 5901"/>
              <a:gd name="T42" fmla="*/ 448 w 6561"/>
              <a:gd name="T43" fmla="*/ 5901 h 5901"/>
              <a:gd name="T44" fmla="*/ 6113 w 6561"/>
              <a:gd name="T45" fmla="*/ 5901 h 5901"/>
              <a:gd name="T46" fmla="*/ 6561 w 6561"/>
              <a:gd name="T47" fmla="*/ 5454 h 5901"/>
              <a:gd name="T48" fmla="*/ 6113 w 6561"/>
              <a:gd name="T49" fmla="*/ 5006 h 5901"/>
              <a:gd name="T50" fmla="*/ 3021 w 6561"/>
              <a:gd name="T51" fmla="*/ 1678 h 5901"/>
              <a:gd name="T52" fmla="*/ 3561 w 6561"/>
              <a:gd name="T53" fmla="*/ 1678 h 5901"/>
              <a:gd name="T54" fmla="*/ 3561 w 6561"/>
              <a:gd name="T55" fmla="*/ 5006 h 5901"/>
              <a:gd name="T56" fmla="*/ 3021 w 6561"/>
              <a:gd name="T57" fmla="*/ 5006 h 5901"/>
              <a:gd name="T58" fmla="*/ 3021 w 6561"/>
              <a:gd name="T59" fmla="*/ 1678 h 5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61" h="5901">
                <a:moveTo>
                  <a:pt x="6113" y="5006"/>
                </a:moveTo>
                <a:lnTo>
                  <a:pt x="5890" y="5006"/>
                </a:lnTo>
                <a:lnTo>
                  <a:pt x="5890" y="349"/>
                </a:lnTo>
                <a:cubicBezTo>
                  <a:pt x="5890" y="156"/>
                  <a:pt x="5733" y="0"/>
                  <a:pt x="5540" y="0"/>
                </a:cubicBezTo>
                <a:lnTo>
                  <a:pt x="4804" y="0"/>
                </a:lnTo>
                <a:cubicBezTo>
                  <a:pt x="4611" y="0"/>
                  <a:pt x="4454" y="156"/>
                  <a:pt x="4454" y="349"/>
                </a:cubicBezTo>
                <a:lnTo>
                  <a:pt x="4454" y="5006"/>
                </a:lnTo>
                <a:lnTo>
                  <a:pt x="4008" y="5006"/>
                </a:lnTo>
                <a:lnTo>
                  <a:pt x="4008" y="1580"/>
                </a:lnTo>
                <a:cubicBezTo>
                  <a:pt x="4008" y="1387"/>
                  <a:pt x="3852" y="1230"/>
                  <a:pt x="3658" y="1230"/>
                </a:cubicBezTo>
                <a:lnTo>
                  <a:pt x="2923" y="1230"/>
                </a:lnTo>
                <a:cubicBezTo>
                  <a:pt x="2730" y="1230"/>
                  <a:pt x="2573" y="1387"/>
                  <a:pt x="2573" y="1580"/>
                </a:cubicBezTo>
                <a:lnTo>
                  <a:pt x="2573" y="5006"/>
                </a:lnTo>
                <a:lnTo>
                  <a:pt x="2236" y="5006"/>
                </a:lnTo>
                <a:lnTo>
                  <a:pt x="2236" y="3502"/>
                </a:lnTo>
                <a:cubicBezTo>
                  <a:pt x="2236" y="3309"/>
                  <a:pt x="2080" y="3152"/>
                  <a:pt x="1887" y="3152"/>
                </a:cubicBezTo>
                <a:lnTo>
                  <a:pt x="1151" y="3152"/>
                </a:lnTo>
                <a:cubicBezTo>
                  <a:pt x="958" y="3152"/>
                  <a:pt x="801" y="3309"/>
                  <a:pt x="801" y="3502"/>
                </a:cubicBezTo>
                <a:lnTo>
                  <a:pt x="801" y="5006"/>
                </a:lnTo>
                <a:lnTo>
                  <a:pt x="448" y="5006"/>
                </a:lnTo>
                <a:cubicBezTo>
                  <a:pt x="200" y="5006"/>
                  <a:pt x="0" y="5207"/>
                  <a:pt x="0" y="5454"/>
                </a:cubicBezTo>
                <a:cubicBezTo>
                  <a:pt x="0" y="5701"/>
                  <a:pt x="200" y="5901"/>
                  <a:pt x="448" y="5901"/>
                </a:cubicBezTo>
                <a:lnTo>
                  <a:pt x="6113" y="5901"/>
                </a:lnTo>
                <a:cubicBezTo>
                  <a:pt x="6360" y="5901"/>
                  <a:pt x="6561" y="5701"/>
                  <a:pt x="6561" y="5454"/>
                </a:cubicBezTo>
                <a:cubicBezTo>
                  <a:pt x="6561" y="5207"/>
                  <a:pt x="6360" y="5006"/>
                  <a:pt x="6113" y="5006"/>
                </a:cubicBezTo>
                <a:close/>
                <a:moveTo>
                  <a:pt x="3021" y="1678"/>
                </a:moveTo>
                <a:lnTo>
                  <a:pt x="3561" y="1678"/>
                </a:lnTo>
                <a:lnTo>
                  <a:pt x="3561" y="5006"/>
                </a:lnTo>
                <a:lnTo>
                  <a:pt x="3021" y="5006"/>
                </a:lnTo>
                <a:lnTo>
                  <a:pt x="3021" y="1678"/>
                </a:lnTo>
                <a:close/>
              </a:path>
            </a:pathLst>
          </a:custGeom>
          <a:solidFill>
            <a:schemeClr val="tx1">
              <a:lumMod val="75000"/>
              <a:lumOff val="25000"/>
            </a:schemeClr>
          </a:solidFill>
          <a:ln>
            <a:noFill/>
          </a:ln>
        </p:spPr>
      </p:sp>
      <p:sp>
        <p:nvSpPr>
          <p:cNvPr id="45" name="Rectangle 16"/>
          <p:cNvSpPr/>
          <p:nvPr/>
        </p:nvSpPr>
        <p:spPr>
          <a:xfrm>
            <a:off x="3724910" y="4314825"/>
            <a:ext cx="2357755" cy="2306955"/>
          </a:xfrm>
          <a:prstGeom prst="rect">
            <a:avLst/>
          </a:prstGeom>
        </p:spPr>
        <p:txBody>
          <a:bodyPr wrap="square">
            <a:spAutoFit/>
          </a:bodyPr>
          <a:lstStyle/>
          <a:p>
            <a:pPr algn="ctr">
              <a:lnSpc>
                <a:spcPct val="150000"/>
              </a:lnSpc>
              <a:buClr>
                <a:srgbClr val="E24848"/>
              </a:buClr>
              <a:defRPr/>
            </a:pPr>
            <a:r>
              <a:rPr lang="zh-CN" altLang="en-US" sz="1200" noProof="1">
                <a:solidFill>
                  <a:schemeClr val="tx1">
                    <a:lumMod val="75000"/>
                    <a:lumOff val="25000"/>
                  </a:schemeClr>
                </a:solidFill>
                <a:latin typeface="思源黑体 CN Light" panose="020B0300000000000000" pitchFamily="34" charset="-122"/>
                <a:ea typeface="思源黑体 CN Light" panose="020B0300000000000000" pitchFamily="34" charset="-122"/>
                <a:cs typeface="Open Sans Light" panose="020B0306030504020204" pitchFamily="34" charset="0"/>
              </a:rPr>
              <a:t>卷积神经网络长期以来是图像识别领域的核心算法之一，并在学习数据充足时有稳定的表现。对于一般的大规模图像分类问题，卷积神经网络可用于构建阶层分类器，也可以在精细分类识别中用于提取图像的判别特征以供其它分类器进行学习 。</a:t>
            </a:r>
            <a:endParaRPr lang="zh-CN" altLang="en-US" sz="1200" noProof="1">
              <a:solidFill>
                <a:schemeClr val="tx1">
                  <a:lumMod val="75000"/>
                  <a:lumOff val="25000"/>
                </a:schemeClr>
              </a:solidFill>
              <a:latin typeface="思源黑体 CN Light" panose="020B0300000000000000" pitchFamily="34" charset="-122"/>
              <a:ea typeface="思源黑体 CN Light" panose="020B0300000000000000" pitchFamily="34" charset="-122"/>
              <a:cs typeface="Open Sans Light" panose="020B0306030504020204" pitchFamily="34" charset="0"/>
            </a:endParaRPr>
          </a:p>
        </p:txBody>
      </p:sp>
      <p:sp>
        <p:nvSpPr>
          <p:cNvPr id="46" name="Title 11"/>
          <p:cNvSpPr txBox="1"/>
          <p:nvPr/>
        </p:nvSpPr>
        <p:spPr>
          <a:xfrm>
            <a:off x="3779520" y="3740150"/>
            <a:ext cx="2195830" cy="645160"/>
          </a:xfrm>
          <a:prstGeom prst="rect">
            <a:avLst/>
          </a:prstGeom>
          <a:noFill/>
        </p:spPr>
        <p:txBody>
          <a:bodyPr wrap="square" rtlCol="0">
            <a:spAutoFit/>
          </a:bodyPr>
          <a:lstStyle>
            <a:defPPr>
              <a:defRPr lang="zh-CN"/>
            </a:defPPr>
            <a:lvl1pPr>
              <a:defRPr sz="5400">
                <a:gradFill>
                  <a:gsLst>
                    <a:gs pos="11000">
                      <a:srgbClr val="2F88E5">
                        <a:alpha val="90000"/>
                      </a:srgbClr>
                    </a:gs>
                    <a:gs pos="100000">
                      <a:srgbClr val="1BCAB5">
                        <a:alpha val="90000"/>
                      </a:srgbClr>
                    </a:gs>
                  </a:gsLst>
                  <a:lin ang="16200000" scaled="1"/>
                </a:gradFill>
                <a:latin typeface="Agency FB" panose="020B0503020202020204" pitchFamily="34" charset="0"/>
              </a:defRPr>
            </a:lvl1pPr>
          </a:lstStyle>
          <a:p>
            <a:pPr algn="ctr"/>
            <a:r>
              <a:rPr lang="zh-CN" altLang="en-US" sz="1800">
                <a:solidFill>
                  <a:schemeClr val="tx1">
                    <a:lumMod val="75000"/>
                    <a:lumOff val="25000"/>
                  </a:schemeClr>
                </a:solidFill>
                <a:latin typeface="思源黑体 CN Bold" panose="020B0800000000000000" pitchFamily="34" charset="-122"/>
                <a:ea typeface="思源黑体 CN Bold" panose="020B0800000000000000" pitchFamily="34" charset="-122"/>
              </a:rPr>
              <a:t>深度学习</a:t>
            </a:r>
            <a:endParaRPr lang="zh-CN" altLang="en-US" sz="1800">
              <a:solidFill>
                <a:schemeClr val="tx1">
                  <a:lumMod val="75000"/>
                  <a:lumOff val="25000"/>
                </a:schemeClr>
              </a:solidFill>
              <a:latin typeface="思源黑体 CN Bold" panose="020B0800000000000000" pitchFamily="34" charset="-122"/>
              <a:ea typeface="思源黑体 CN Bold" panose="020B0800000000000000" pitchFamily="34" charset="-122"/>
            </a:endParaRPr>
          </a:p>
          <a:p>
            <a:pPr algn="ctr"/>
            <a:r>
              <a:rPr lang="zh-CN" altLang="en-US" sz="1800">
                <a:solidFill>
                  <a:schemeClr val="tx1">
                    <a:lumMod val="75000"/>
                    <a:lumOff val="25000"/>
                  </a:schemeClr>
                </a:solidFill>
                <a:latin typeface="思源黑体 CN Bold" panose="020B0800000000000000" pitchFamily="34" charset="-122"/>
                <a:ea typeface="思源黑体 CN Bold" panose="020B0800000000000000" pitchFamily="34" charset="-122"/>
              </a:rPr>
              <a:t>卷积神经网络（CNN）</a:t>
            </a:r>
            <a:endParaRPr lang="zh-CN" altLang="en-US" sz="180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cxnSp>
        <p:nvCxnSpPr>
          <p:cNvPr id="48" name="直接连接符 47"/>
          <p:cNvCxnSpPr/>
          <p:nvPr/>
        </p:nvCxnSpPr>
        <p:spPr>
          <a:xfrm>
            <a:off x="7316267" y="2502253"/>
            <a:ext cx="0" cy="125202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9" name="任意多边形 23"/>
          <p:cNvSpPr/>
          <p:nvPr/>
        </p:nvSpPr>
        <p:spPr>
          <a:xfrm>
            <a:off x="6582229" y="1096221"/>
            <a:ext cx="1468075" cy="1772126"/>
          </a:xfrm>
          <a:custGeom>
            <a:avLst/>
            <a:gdLst>
              <a:gd name="connsiteX0" fmla="*/ 794420 w 1587930"/>
              <a:gd name="connsiteY0" fmla="*/ 0 h 1916803"/>
              <a:gd name="connsiteX1" fmla="*/ 1355705 w 1587930"/>
              <a:gd name="connsiteY1" fmla="*/ 232869 h 1916803"/>
              <a:gd name="connsiteX2" fmla="*/ 1355062 w 1587930"/>
              <a:gd name="connsiteY2" fmla="*/ 1355706 h 1916803"/>
              <a:gd name="connsiteX3" fmla="*/ 793323 w 1587930"/>
              <a:gd name="connsiteY3" fmla="*/ 1916803 h 1916803"/>
              <a:gd name="connsiteX4" fmla="*/ 232225 w 1587930"/>
              <a:gd name="connsiteY4" fmla="*/ 1355064 h 1916803"/>
              <a:gd name="connsiteX5" fmla="*/ 232868 w 1587930"/>
              <a:gd name="connsiteY5" fmla="*/ 232226 h 1916803"/>
              <a:gd name="connsiteX6" fmla="*/ 794420 w 1587930"/>
              <a:gd name="connsiteY6" fmla="*/ 0 h 1916803"/>
              <a:gd name="connsiteX7" fmla="*/ 793966 w 1587930"/>
              <a:gd name="connsiteY7" fmla="*/ 163145 h 1916803"/>
              <a:gd name="connsiteX8" fmla="*/ 163145 w 1587930"/>
              <a:gd name="connsiteY8" fmla="*/ 793966 h 1916803"/>
              <a:gd name="connsiteX9" fmla="*/ 793966 w 1587930"/>
              <a:gd name="connsiteY9" fmla="*/ 1424787 h 1916803"/>
              <a:gd name="connsiteX10" fmla="*/ 1424787 w 1587930"/>
              <a:gd name="connsiteY10" fmla="*/ 793966 h 1916803"/>
              <a:gd name="connsiteX11" fmla="*/ 793966 w 1587930"/>
              <a:gd name="connsiteY11" fmla="*/ 163145 h 1916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87930" h="1916803">
                <a:moveTo>
                  <a:pt x="794420" y="0"/>
                </a:moveTo>
                <a:cubicBezTo>
                  <a:pt x="997613" y="116"/>
                  <a:pt x="1200763" y="77748"/>
                  <a:pt x="1355705" y="232869"/>
                </a:cubicBezTo>
                <a:cubicBezTo>
                  <a:pt x="1665590" y="543109"/>
                  <a:pt x="1665303" y="1045821"/>
                  <a:pt x="1355062" y="1355706"/>
                </a:cubicBezTo>
                <a:lnTo>
                  <a:pt x="793323" y="1916803"/>
                </a:lnTo>
                <a:lnTo>
                  <a:pt x="232225" y="1355064"/>
                </a:lnTo>
                <a:cubicBezTo>
                  <a:pt x="-77660" y="1044823"/>
                  <a:pt x="-77373" y="542112"/>
                  <a:pt x="232868" y="232226"/>
                </a:cubicBezTo>
                <a:cubicBezTo>
                  <a:pt x="387988" y="77283"/>
                  <a:pt x="591226" y="-116"/>
                  <a:pt x="794420" y="0"/>
                </a:cubicBezTo>
                <a:close/>
                <a:moveTo>
                  <a:pt x="793966" y="163145"/>
                </a:moveTo>
                <a:cubicBezTo>
                  <a:pt x="445573" y="163145"/>
                  <a:pt x="163145" y="445573"/>
                  <a:pt x="163145" y="793966"/>
                </a:cubicBezTo>
                <a:cubicBezTo>
                  <a:pt x="163145" y="1142359"/>
                  <a:pt x="445573" y="1424787"/>
                  <a:pt x="793966" y="1424787"/>
                </a:cubicBezTo>
                <a:cubicBezTo>
                  <a:pt x="1142359" y="1424787"/>
                  <a:pt x="1424787" y="1142359"/>
                  <a:pt x="1424787" y="793966"/>
                </a:cubicBezTo>
                <a:cubicBezTo>
                  <a:pt x="1424787" y="445573"/>
                  <a:pt x="1142359" y="163145"/>
                  <a:pt x="793966" y="163145"/>
                </a:cubicBez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kern="0" dirty="0">
              <a:solidFill>
                <a:srgbClr val="FFFFFF"/>
              </a:solidFill>
              <a:latin typeface="思源黑体 CN Bold" panose="020B0800000000000000" pitchFamily="34" charset="-122"/>
              <a:ea typeface="思源黑体 CN Bold" panose="020B0800000000000000" pitchFamily="34" charset="-122"/>
              <a:sym typeface="Arial" panose="020B0604020202020204" pitchFamily="34" charset="0"/>
            </a:endParaRPr>
          </a:p>
        </p:txBody>
      </p:sp>
      <p:sp>
        <p:nvSpPr>
          <p:cNvPr id="50" name="bar-stats_84219"/>
          <p:cNvSpPr>
            <a:spLocks noChangeAspect="1"/>
          </p:cNvSpPr>
          <p:nvPr/>
        </p:nvSpPr>
        <p:spPr bwMode="auto">
          <a:xfrm>
            <a:off x="7034361" y="1526681"/>
            <a:ext cx="563813" cy="506210"/>
          </a:xfrm>
          <a:custGeom>
            <a:avLst/>
            <a:gdLst>
              <a:gd name="T0" fmla="*/ 6113 w 6561"/>
              <a:gd name="T1" fmla="*/ 5006 h 5901"/>
              <a:gd name="T2" fmla="*/ 5890 w 6561"/>
              <a:gd name="T3" fmla="*/ 5006 h 5901"/>
              <a:gd name="T4" fmla="*/ 5890 w 6561"/>
              <a:gd name="T5" fmla="*/ 349 h 5901"/>
              <a:gd name="T6" fmla="*/ 5540 w 6561"/>
              <a:gd name="T7" fmla="*/ 0 h 5901"/>
              <a:gd name="T8" fmla="*/ 4804 w 6561"/>
              <a:gd name="T9" fmla="*/ 0 h 5901"/>
              <a:gd name="T10" fmla="*/ 4454 w 6561"/>
              <a:gd name="T11" fmla="*/ 349 h 5901"/>
              <a:gd name="T12" fmla="*/ 4454 w 6561"/>
              <a:gd name="T13" fmla="*/ 5006 h 5901"/>
              <a:gd name="T14" fmla="*/ 4008 w 6561"/>
              <a:gd name="T15" fmla="*/ 5006 h 5901"/>
              <a:gd name="T16" fmla="*/ 4008 w 6561"/>
              <a:gd name="T17" fmla="*/ 1580 h 5901"/>
              <a:gd name="T18" fmla="*/ 3658 w 6561"/>
              <a:gd name="T19" fmla="*/ 1230 h 5901"/>
              <a:gd name="T20" fmla="*/ 2923 w 6561"/>
              <a:gd name="T21" fmla="*/ 1230 h 5901"/>
              <a:gd name="T22" fmla="*/ 2573 w 6561"/>
              <a:gd name="T23" fmla="*/ 1580 h 5901"/>
              <a:gd name="T24" fmla="*/ 2573 w 6561"/>
              <a:gd name="T25" fmla="*/ 5006 h 5901"/>
              <a:gd name="T26" fmla="*/ 2236 w 6561"/>
              <a:gd name="T27" fmla="*/ 5006 h 5901"/>
              <a:gd name="T28" fmla="*/ 2236 w 6561"/>
              <a:gd name="T29" fmla="*/ 3502 h 5901"/>
              <a:gd name="T30" fmla="*/ 1887 w 6561"/>
              <a:gd name="T31" fmla="*/ 3152 h 5901"/>
              <a:gd name="T32" fmla="*/ 1151 w 6561"/>
              <a:gd name="T33" fmla="*/ 3152 h 5901"/>
              <a:gd name="T34" fmla="*/ 801 w 6561"/>
              <a:gd name="T35" fmla="*/ 3502 h 5901"/>
              <a:gd name="T36" fmla="*/ 801 w 6561"/>
              <a:gd name="T37" fmla="*/ 5006 h 5901"/>
              <a:gd name="T38" fmla="*/ 448 w 6561"/>
              <a:gd name="T39" fmla="*/ 5006 h 5901"/>
              <a:gd name="T40" fmla="*/ 0 w 6561"/>
              <a:gd name="T41" fmla="*/ 5454 h 5901"/>
              <a:gd name="T42" fmla="*/ 448 w 6561"/>
              <a:gd name="T43" fmla="*/ 5901 h 5901"/>
              <a:gd name="T44" fmla="*/ 6113 w 6561"/>
              <a:gd name="T45" fmla="*/ 5901 h 5901"/>
              <a:gd name="T46" fmla="*/ 6561 w 6561"/>
              <a:gd name="T47" fmla="*/ 5454 h 5901"/>
              <a:gd name="T48" fmla="*/ 6113 w 6561"/>
              <a:gd name="T49" fmla="*/ 5006 h 5901"/>
              <a:gd name="T50" fmla="*/ 3021 w 6561"/>
              <a:gd name="T51" fmla="*/ 1678 h 5901"/>
              <a:gd name="T52" fmla="*/ 3561 w 6561"/>
              <a:gd name="T53" fmla="*/ 1678 h 5901"/>
              <a:gd name="T54" fmla="*/ 3561 w 6561"/>
              <a:gd name="T55" fmla="*/ 5006 h 5901"/>
              <a:gd name="T56" fmla="*/ 3021 w 6561"/>
              <a:gd name="T57" fmla="*/ 5006 h 5901"/>
              <a:gd name="T58" fmla="*/ 3021 w 6561"/>
              <a:gd name="T59" fmla="*/ 1678 h 5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61" h="5901">
                <a:moveTo>
                  <a:pt x="6113" y="5006"/>
                </a:moveTo>
                <a:lnTo>
                  <a:pt x="5890" y="5006"/>
                </a:lnTo>
                <a:lnTo>
                  <a:pt x="5890" y="349"/>
                </a:lnTo>
                <a:cubicBezTo>
                  <a:pt x="5890" y="156"/>
                  <a:pt x="5733" y="0"/>
                  <a:pt x="5540" y="0"/>
                </a:cubicBezTo>
                <a:lnTo>
                  <a:pt x="4804" y="0"/>
                </a:lnTo>
                <a:cubicBezTo>
                  <a:pt x="4611" y="0"/>
                  <a:pt x="4454" y="156"/>
                  <a:pt x="4454" y="349"/>
                </a:cubicBezTo>
                <a:lnTo>
                  <a:pt x="4454" y="5006"/>
                </a:lnTo>
                <a:lnTo>
                  <a:pt x="4008" y="5006"/>
                </a:lnTo>
                <a:lnTo>
                  <a:pt x="4008" y="1580"/>
                </a:lnTo>
                <a:cubicBezTo>
                  <a:pt x="4008" y="1387"/>
                  <a:pt x="3852" y="1230"/>
                  <a:pt x="3658" y="1230"/>
                </a:cubicBezTo>
                <a:lnTo>
                  <a:pt x="2923" y="1230"/>
                </a:lnTo>
                <a:cubicBezTo>
                  <a:pt x="2730" y="1230"/>
                  <a:pt x="2573" y="1387"/>
                  <a:pt x="2573" y="1580"/>
                </a:cubicBezTo>
                <a:lnTo>
                  <a:pt x="2573" y="5006"/>
                </a:lnTo>
                <a:lnTo>
                  <a:pt x="2236" y="5006"/>
                </a:lnTo>
                <a:lnTo>
                  <a:pt x="2236" y="3502"/>
                </a:lnTo>
                <a:cubicBezTo>
                  <a:pt x="2236" y="3309"/>
                  <a:pt x="2080" y="3152"/>
                  <a:pt x="1887" y="3152"/>
                </a:cubicBezTo>
                <a:lnTo>
                  <a:pt x="1151" y="3152"/>
                </a:lnTo>
                <a:cubicBezTo>
                  <a:pt x="958" y="3152"/>
                  <a:pt x="801" y="3309"/>
                  <a:pt x="801" y="3502"/>
                </a:cubicBezTo>
                <a:lnTo>
                  <a:pt x="801" y="5006"/>
                </a:lnTo>
                <a:lnTo>
                  <a:pt x="448" y="5006"/>
                </a:lnTo>
                <a:cubicBezTo>
                  <a:pt x="200" y="5006"/>
                  <a:pt x="0" y="5207"/>
                  <a:pt x="0" y="5454"/>
                </a:cubicBezTo>
                <a:cubicBezTo>
                  <a:pt x="0" y="5701"/>
                  <a:pt x="200" y="5901"/>
                  <a:pt x="448" y="5901"/>
                </a:cubicBezTo>
                <a:lnTo>
                  <a:pt x="6113" y="5901"/>
                </a:lnTo>
                <a:cubicBezTo>
                  <a:pt x="6360" y="5901"/>
                  <a:pt x="6561" y="5701"/>
                  <a:pt x="6561" y="5454"/>
                </a:cubicBezTo>
                <a:cubicBezTo>
                  <a:pt x="6561" y="5207"/>
                  <a:pt x="6360" y="5006"/>
                  <a:pt x="6113" y="5006"/>
                </a:cubicBezTo>
                <a:close/>
                <a:moveTo>
                  <a:pt x="3021" y="1678"/>
                </a:moveTo>
                <a:lnTo>
                  <a:pt x="3561" y="1678"/>
                </a:lnTo>
                <a:lnTo>
                  <a:pt x="3561" y="5006"/>
                </a:lnTo>
                <a:lnTo>
                  <a:pt x="3021" y="5006"/>
                </a:lnTo>
                <a:lnTo>
                  <a:pt x="3021" y="1678"/>
                </a:ln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sp>
      <p:sp>
        <p:nvSpPr>
          <p:cNvPr id="52" name="Rectangle 16"/>
          <p:cNvSpPr/>
          <p:nvPr/>
        </p:nvSpPr>
        <p:spPr>
          <a:xfrm>
            <a:off x="6272530" y="4164330"/>
            <a:ext cx="2190115" cy="1753235"/>
          </a:xfrm>
          <a:prstGeom prst="rect">
            <a:avLst/>
          </a:prstGeom>
        </p:spPr>
        <p:txBody>
          <a:bodyPr wrap="square">
            <a:spAutoFit/>
          </a:bodyPr>
          <a:lstStyle/>
          <a:p>
            <a:pPr algn="ctr">
              <a:lnSpc>
                <a:spcPct val="150000"/>
              </a:lnSpc>
              <a:buClr>
                <a:srgbClr val="E24848"/>
              </a:buClr>
              <a:defRPr/>
            </a:pPr>
            <a:r>
              <a:rPr lang="zh-CN" altLang="en-US" sz="1200" noProof="1">
                <a:solidFill>
                  <a:schemeClr val="tx1">
                    <a:lumMod val="75000"/>
                    <a:lumOff val="25000"/>
                  </a:schemeClr>
                </a:solidFill>
                <a:latin typeface="思源黑体 CN Light" panose="020B0300000000000000" pitchFamily="34" charset="-122"/>
                <a:ea typeface="思源黑体 CN Light" panose="020B0300000000000000" pitchFamily="34" charset="-122"/>
                <a:cs typeface="Open Sans Light" panose="020B0306030504020204" pitchFamily="34" charset="0"/>
              </a:rPr>
              <a:t>目前计算机视觉的三大核心任务是：图像分类、目标检测和图像分割，其中目标检测不仅要识别出图像中的物体，还需要给出这些物体的具体位置信息。</a:t>
            </a:r>
            <a:endParaRPr lang="zh-CN" altLang="en-US" sz="1200" noProof="1">
              <a:solidFill>
                <a:schemeClr val="tx1">
                  <a:lumMod val="75000"/>
                  <a:lumOff val="25000"/>
                </a:schemeClr>
              </a:solidFill>
              <a:latin typeface="思源黑体 CN Light" panose="020B0300000000000000" pitchFamily="34" charset="-122"/>
              <a:ea typeface="思源黑体 CN Light" panose="020B0300000000000000" pitchFamily="34" charset="-122"/>
              <a:cs typeface="Open Sans Light" panose="020B0306030504020204" pitchFamily="34" charset="0"/>
            </a:endParaRPr>
          </a:p>
        </p:txBody>
      </p:sp>
      <p:sp>
        <p:nvSpPr>
          <p:cNvPr id="53" name="Title 11"/>
          <p:cNvSpPr txBox="1"/>
          <p:nvPr/>
        </p:nvSpPr>
        <p:spPr>
          <a:xfrm>
            <a:off x="6082068" y="3794064"/>
            <a:ext cx="2468880" cy="398780"/>
          </a:xfrm>
          <a:prstGeom prst="rect">
            <a:avLst/>
          </a:prstGeom>
        </p:spPr>
        <p:txBody>
          <a:bodyPr wrap="none">
            <a:spAutoFit/>
          </a:bodyPr>
          <a:lstStyle>
            <a:defPPr>
              <a:defRPr lang="zh-CN"/>
            </a:defPPr>
            <a:lvl1pPr>
              <a:defRPr sz="2000">
                <a:gradFill flip="none" rotWithShape="1">
                  <a:gsLst>
                    <a:gs pos="0">
                      <a:srgbClr val="DB4940"/>
                    </a:gs>
                    <a:gs pos="100000">
                      <a:srgbClr val="720275"/>
                    </a:gs>
                  </a:gsLst>
                  <a:lin ang="2700000" scaled="1"/>
                  <a:tileRect/>
                </a:gradFill>
                <a:latin typeface="思源黑体 CN Bold" panose="020B0800000000000000" pitchFamily="34" charset="-122"/>
                <a:ea typeface="思源黑体 CN Bold" panose="020B0800000000000000" pitchFamily="34" charset="-122"/>
              </a:defRPr>
            </a:lvl1pPr>
          </a:lstStyle>
          <a:p>
            <a:pPr algn="l"/>
            <a:r>
              <a:rPr lang="zh-CN" altLang="en-US" dirty="0"/>
              <a:t>机器视觉和目标检测</a:t>
            </a:r>
            <a:endParaRPr lang="zh-CN" altLang="en-US" dirty="0"/>
          </a:p>
        </p:txBody>
      </p:sp>
      <p:cxnSp>
        <p:nvCxnSpPr>
          <p:cNvPr id="55" name="直接连接符 54"/>
          <p:cNvCxnSpPr/>
          <p:nvPr/>
        </p:nvCxnSpPr>
        <p:spPr>
          <a:xfrm>
            <a:off x="9824175" y="2250836"/>
            <a:ext cx="0" cy="125202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6" name="任意多边形 30"/>
          <p:cNvSpPr/>
          <p:nvPr/>
        </p:nvSpPr>
        <p:spPr>
          <a:xfrm>
            <a:off x="9090137" y="844804"/>
            <a:ext cx="1468075" cy="1772126"/>
          </a:xfrm>
          <a:custGeom>
            <a:avLst/>
            <a:gdLst>
              <a:gd name="connsiteX0" fmla="*/ 794420 w 1587930"/>
              <a:gd name="connsiteY0" fmla="*/ 0 h 1916803"/>
              <a:gd name="connsiteX1" fmla="*/ 1355705 w 1587930"/>
              <a:gd name="connsiteY1" fmla="*/ 232869 h 1916803"/>
              <a:gd name="connsiteX2" fmla="*/ 1355062 w 1587930"/>
              <a:gd name="connsiteY2" fmla="*/ 1355706 h 1916803"/>
              <a:gd name="connsiteX3" fmla="*/ 793323 w 1587930"/>
              <a:gd name="connsiteY3" fmla="*/ 1916803 h 1916803"/>
              <a:gd name="connsiteX4" fmla="*/ 232225 w 1587930"/>
              <a:gd name="connsiteY4" fmla="*/ 1355064 h 1916803"/>
              <a:gd name="connsiteX5" fmla="*/ 232868 w 1587930"/>
              <a:gd name="connsiteY5" fmla="*/ 232226 h 1916803"/>
              <a:gd name="connsiteX6" fmla="*/ 794420 w 1587930"/>
              <a:gd name="connsiteY6" fmla="*/ 0 h 1916803"/>
              <a:gd name="connsiteX7" fmla="*/ 793966 w 1587930"/>
              <a:gd name="connsiteY7" fmla="*/ 163145 h 1916803"/>
              <a:gd name="connsiteX8" fmla="*/ 163145 w 1587930"/>
              <a:gd name="connsiteY8" fmla="*/ 793966 h 1916803"/>
              <a:gd name="connsiteX9" fmla="*/ 793966 w 1587930"/>
              <a:gd name="connsiteY9" fmla="*/ 1424787 h 1916803"/>
              <a:gd name="connsiteX10" fmla="*/ 1424787 w 1587930"/>
              <a:gd name="connsiteY10" fmla="*/ 793966 h 1916803"/>
              <a:gd name="connsiteX11" fmla="*/ 793966 w 1587930"/>
              <a:gd name="connsiteY11" fmla="*/ 163145 h 1916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87930" h="1916803">
                <a:moveTo>
                  <a:pt x="794420" y="0"/>
                </a:moveTo>
                <a:cubicBezTo>
                  <a:pt x="997613" y="116"/>
                  <a:pt x="1200763" y="77748"/>
                  <a:pt x="1355705" y="232869"/>
                </a:cubicBezTo>
                <a:cubicBezTo>
                  <a:pt x="1665590" y="543109"/>
                  <a:pt x="1665303" y="1045821"/>
                  <a:pt x="1355062" y="1355706"/>
                </a:cubicBezTo>
                <a:lnTo>
                  <a:pt x="793323" y="1916803"/>
                </a:lnTo>
                <a:lnTo>
                  <a:pt x="232225" y="1355064"/>
                </a:lnTo>
                <a:cubicBezTo>
                  <a:pt x="-77660" y="1044823"/>
                  <a:pt x="-77373" y="542112"/>
                  <a:pt x="232868" y="232226"/>
                </a:cubicBezTo>
                <a:cubicBezTo>
                  <a:pt x="387988" y="77283"/>
                  <a:pt x="591226" y="-116"/>
                  <a:pt x="794420" y="0"/>
                </a:cubicBezTo>
                <a:close/>
                <a:moveTo>
                  <a:pt x="793966" y="163145"/>
                </a:moveTo>
                <a:cubicBezTo>
                  <a:pt x="445573" y="163145"/>
                  <a:pt x="163145" y="445573"/>
                  <a:pt x="163145" y="793966"/>
                </a:cubicBezTo>
                <a:cubicBezTo>
                  <a:pt x="163145" y="1142359"/>
                  <a:pt x="445573" y="1424787"/>
                  <a:pt x="793966" y="1424787"/>
                </a:cubicBezTo>
                <a:cubicBezTo>
                  <a:pt x="1142359" y="1424787"/>
                  <a:pt x="1424787" y="1142359"/>
                  <a:pt x="1424787" y="793966"/>
                </a:cubicBezTo>
                <a:cubicBezTo>
                  <a:pt x="1424787" y="445573"/>
                  <a:pt x="1142359" y="163145"/>
                  <a:pt x="793966" y="163145"/>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endParaRPr>
          </a:p>
        </p:txBody>
      </p:sp>
      <p:sp>
        <p:nvSpPr>
          <p:cNvPr id="57" name="bar-stats_84219"/>
          <p:cNvSpPr>
            <a:spLocks noChangeAspect="1"/>
          </p:cNvSpPr>
          <p:nvPr/>
        </p:nvSpPr>
        <p:spPr bwMode="auto">
          <a:xfrm>
            <a:off x="9542269" y="1281767"/>
            <a:ext cx="563813" cy="506210"/>
          </a:xfrm>
          <a:custGeom>
            <a:avLst/>
            <a:gdLst>
              <a:gd name="T0" fmla="*/ 6113 w 6561"/>
              <a:gd name="T1" fmla="*/ 5006 h 5901"/>
              <a:gd name="T2" fmla="*/ 5890 w 6561"/>
              <a:gd name="T3" fmla="*/ 5006 h 5901"/>
              <a:gd name="T4" fmla="*/ 5890 w 6561"/>
              <a:gd name="T5" fmla="*/ 349 h 5901"/>
              <a:gd name="T6" fmla="*/ 5540 w 6561"/>
              <a:gd name="T7" fmla="*/ 0 h 5901"/>
              <a:gd name="T8" fmla="*/ 4804 w 6561"/>
              <a:gd name="T9" fmla="*/ 0 h 5901"/>
              <a:gd name="T10" fmla="*/ 4454 w 6561"/>
              <a:gd name="T11" fmla="*/ 349 h 5901"/>
              <a:gd name="T12" fmla="*/ 4454 w 6561"/>
              <a:gd name="T13" fmla="*/ 5006 h 5901"/>
              <a:gd name="T14" fmla="*/ 4008 w 6561"/>
              <a:gd name="T15" fmla="*/ 5006 h 5901"/>
              <a:gd name="T16" fmla="*/ 4008 w 6561"/>
              <a:gd name="T17" fmla="*/ 1580 h 5901"/>
              <a:gd name="T18" fmla="*/ 3658 w 6561"/>
              <a:gd name="T19" fmla="*/ 1230 h 5901"/>
              <a:gd name="T20" fmla="*/ 2923 w 6561"/>
              <a:gd name="T21" fmla="*/ 1230 h 5901"/>
              <a:gd name="T22" fmla="*/ 2573 w 6561"/>
              <a:gd name="T23" fmla="*/ 1580 h 5901"/>
              <a:gd name="T24" fmla="*/ 2573 w 6561"/>
              <a:gd name="T25" fmla="*/ 5006 h 5901"/>
              <a:gd name="T26" fmla="*/ 2236 w 6561"/>
              <a:gd name="T27" fmla="*/ 5006 h 5901"/>
              <a:gd name="T28" fmla="*/ 2236 w 6561"/>
              <a:gd name="T29" fmla="*/ 3502 h 5901"/>
              <a:gd name="T30" fmla="*/ 1887 w 6561"/>
              <a:gd name="T31" fmla="*/ 3152 h 5901"/>
              <a:gd name="T32" fmla="*/ 1151 w 6561"/>
              <a:gd name="T33" fmla="*/ 3152 h 5901"/>
              <a:gd name="T34" fmla="*/ 801 w 6561"/>
              <a:gd name="T35" fmla="*/ 3502 h 5901"/>
              <a:gd name="T36" fmla="*/ 801 w 6561"/>
              <a:gd name="T37" fmla="*/ 5006 h 5901"/>
              <a:gd name="T38" fmla="*/ 448 w 6561"/>
              <a:gd name="T39" fmla="*/ 5006 h 5901"/>
              <a:gd name="T40" fmla="*/ 0 w 6561"/>
              <a:gd name="T41" fmla="*/ 5454 h 5901"/>
              <a:gd name="T42" fmla="*/ 448 w 6561"/>
              <a:gd name="T43" fmla="*/ 5901 h 5901"/>
              <a:gd name="T44" fmla="*/ 6113 w 6561"/>
              <a:gd name="T45" fmla="*/ 5901 h 5901"/>
              <a:gd name="T46" fmla="*/ 6561 w 6561"/>
              <a:gd name="T47" fmla="*/ 5454 h 5901"/>
              <a:gd name="T48" fmla="*/ 6113 w 6561"/>
              <a:gd name="T49" fmla="*/ 5006 h 5901"/>
              <a:gd name="T50" fmla="*/ 3021 w 6561"/>
              <a:gd name="T51" fmla="*/ 1678 h 5901"/>
              <a:gd name="T52" fmla="*/ 3561 w 6561"/>
              <a:gd name="T53" fmla="*/ 1678 h 5901"/>
              <a:gd name="T54" fmla="*/ 3561 w 6561"/>
              <a:gd name="T55" fmla="*/ 5006 h 5901"/>
              <a:gd name="T56" fmla="*/ 3021 w 6561"/>
              <a:gd name="T57" fmla="*/ 5006 h 5901"/>
              <a:gd name="T58" fmla="*/ 3021 w 6561"/>
              <a:gd name="T59" fmla="*/ 1678 h 5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61" h="5901">
                <a:moveTo>
                  <a:pt x="6113" y="5006"/>
                </a:moveTo>
                <a:lnTo>
                  <a:pt x="5890" y="5006"/>
                </a:lnTo>
                <a:lnTo>
                  <a:pt x="5890" y="349"/>
                </a:lnTo>
                <a:cubicBezTo>
                  <a:pt x="5890" y="156"/>
                  <a:pt x="5733" y="0"/>
                  <a:pt x="5540" y="0"/>
                </a:cubicBezTo>
                <a:lnTo>
                  <a:pt x="4804" y="0"/>
                </a:lnTo>
                <a:cubicBezTo>
                  <a:pt x="4611" y="0"/>
                  <a:pt x="4454" y="156"/>
                  <a:pt x="4454" y="349"/>
                </a:cubicBezTo>
                <a:lnTo>
                  <a:pt x="4454" y="5006"/>
                </a:lnTo>
                <a:lnTo>
                  <a:pt x="4008" y="5006"/>
                </a:lnTo>
                <a:lnTo>
                  <a:pt x="4008" y="1580"/>
                </a:lnTo>
                <a:cubicBezTo>
                  <a:pt x="4008" y="1387"/>
                  <a:pt x="3852" y="1230"/>
                  <a:pt x="3658" y="1230"/>
                </a:cubicBezTo>
                <a:lnTo>
                  <a:pt x="2923" y="1230"/>
                </a:lnTo>
                <a:cubicBezTo>
                  <a:pt x="2730" y="1230"/>
                  <a:pt x="2573" y="1387"/>
                  <a:pt x="2573" y="1580"/>
                </a:cubicBezTo>
                <a:lnTo>
                  <a:pt x="2573" y="5006"/>
                </a:lnTo>
                <a:lnTo>
                  <a:pt x="2236" y="5006"/>
                </a:lnTo>
                <a:lnTo>
                  <a:pt x="2236" y="3502"/>
                </a:lnTo>
                <a:cubicBezTo>
                  <a:pt x="2236" y="3309"/>
                  <a:pt x="2080" y="3152"/>
                  <a:pt x="1887" y="3152"/>
                </a:cubicBezTo>
                <a:lnTo>
                  <a:pt x="1151" y="3152"/>
                </a:lnTo>
                <a:cubicBezTo>
                  <a:pt x="958" y="3152"/>
                  <a:pt x="801" y="3309"/>
                  <a:pt x="801" y="3502"/>
                </a:cubicBezTo>
                <a:lnTo>
                  <a:pt x="801" y="5006"/>
                </a:lnTo>
                <a:lnTo>
                  <a:pt x="448" y="5006"/>
                </a:lnTo>
                <a:cubicBezTo>
                  <a:pt x="200" y="5006"/>
                  <a:pt x="0" y="5207"/>
                  <a:pt x="0" y="5454"/>
                </a:cubicBezTo>
                <a:cubicBezTo>
                  <a:pt x="0" y="5701"/>
                  <a:pt x="200" y="5901"/>
                  <a:pt x="448" y="5901"/>
                </a:cubicBezTo>
                <a:lnTo>
                  <a:pt x="6113" y="5901"/>
                </a:lnTo>
                <a:cubicBezTo>
                  <a:pt x="6360" y="5901"/>
                  <a:pt x="6561" y="5701"/>
                  <a:pt x="6561" y="5454"/>
                </a:cubicBezTo>
                <a:cubicBezTo>
                  <a:pt x="6561" y="5207"/>
                  <a:pt x="6360" y="5006"/>
                  <a:pt x="6113" y="5006"/>
                </a:cubicBezTo>
                <a:close/>
                <a:moveTo>
                  <a:pt x="3021" y="1678"/>
                </a:moveTo>
                <a:lnTo>
                  <a:pt x="3561" y="1678"/>
                </a:lnTo>
                <a:lnTo>
                  <a:pt x="3561" y="5006"/>
                </a:lnTo>
                <a:lnTo>
                  <a:pt x="3021" y="5006"/>
                </a:lnTo>
                <a:lnTo>
                  <a:pt x="3021" y="1678"/>
                </a:lnTo>
                <a:close/>
              </a:path>
            </a:pathLst>
          </a:custGeom>
          <a:solidFill>
            <a:schemeClr val="tx1">
              <a:lumMod val="75000"/>
              <a:lumOff val="25000"/>
            </a:schemeClr>
          </a:solidFill>
          <a:ln>
            <a:noFill/>
          </a:ln>
        </p:spPr>
      </p:sp>
      <p:sp>
        <p:nvSpPr>
          <p:cNvPr id="59" name="Rectangle 16"/>
          <p:cNvSpPr/>
          <p:nvPr/>
        </p:nvSpPr>
        <p:spPr>
          <a:xfrm>
            <a:off x="8863965" y="3977005"/>
            <a:ext cx="2042795" cy="2030095"/>
          </a:xfrm>
          <a:prstGeom prst="rect">
            <a:avLst/>
          </a:prstGeom>
        </p:spPr>
        <p:txBody>
          <a:bodyPr wrap="square">
            <a:spAutoFit/>
          </a:bodyPr>
          <a:lstStyle/>
          <a:p>
            <a:pPr algn="ctr">
              <a:lnSpc>
                <a:spcPct val="150000"/>
              </a:lnSpc>
              <a:buClr>
                <a:srgbClr val="E24848"/>
              </a:buClr>
              <a:defRPr/>
            </a:pPr>
            <a:r>
              <a:rPr lang="zh-CN" altLang="en-US" sz="1200" noProof="1">
                <a:solidFill>
                  <a:schemeClr val="tx1">
                    <a:lumMod val="75000"/>
                    <a:lumOff val="25000"/>
                  </a:schemeClr>
                </a:solidFill>
                <a:latin typeface="思源黑体 CN Light" panose="020B0300000000000000" pitchFamily="34" charset="-122"/>
                <a:ea typeface="思源黑体 CN Light" panose="020B0300000000000000" pitchFamily="34" charset="-122"/>
                <a:cs typeface="Open Sans Light" panose="020B0306030504020204" pitchFamily="34" charset="0"/>
              </a:rPr>
              <a:t>YOLOv8算法是一种基于深度学习的目标检测算法，它的核心是卷积神经网络（CNN），通过训练大量的标注数据来学习目标的特征表示，从而实现目标检测任务。</a:t>
            </a:r>
            <a:endParaRPr lang="zh-CN" altLang="en-US" sz="1200" noProof="1">
              <a:solidFill>
                <a:schemeClr val="tx1">
                  <a:lumMod val="75000"/>
                  <a:lumOff val="25000"/>
                </a:schemeClr>
              </a:solidFill>
              <a:latin typeface="思源黑体 CN Light" panose="020B0300000000000000" pitchFamily="34" charset="-122"/>
              <a:ea typeface="思源黑体 CN Light" panose="020B0300000000000000" pitchFamily="34" charset="-122"/>
              <a:cs typeface="Open Sans Light" panose="020B0306030504020204" pitchFamily="34" charset="0"/>
            </a:endParaRPr>
          </a:p>
        </p:txBody>
      </p:sp>
      <p:sp>
        <p:nvSpPr>
          <p:cNvPr id="60" name="Title 11"/>
          <p:cNvSpPr txBox="1"/>
          <p:nvPr/>
        </p:nvSpPr>
        <p:spPr>
          <a:xfrm>
            <a:off x="8987486" y="3606855"/>
            <a:ext cx="1673379" cy="368300"/>
          </a:xfrm>
          <a:prstGeom prst="rect">
            <a:avLst/>
          </a:prstGeom>
          <a:noFill/>
        </p:spPr>
        <p:txBody>
          <a:bodyPr wrap="square" rtlCol="0">
            <a:spAutoFit/>
          </a:bodyPr>
          <a:lstStyle>
            <a:defPPr>
              <a:defRPr lang="zh-CN"/>
            </a:defPPr>
            <a:lvl1pPr>
              <a:defRPr sz="5400">
                <a:gradFill>
                  <a:gsLst>
                    <a:gs pos="11000">
                      <a:srgbClr val="2F88E5">
                        <a:alpha val="90000"/>
                      </a:srgbClr>
                    </a:gs>
                    <a:gs pos="100000">
                      <a:srgbClr val="1BCAB5">
                        <a:alpha val="90000"/>
                      </a:srgbClr>
                    </a:gs>
                  </a:gsLst>
                  <a:lin ang="16200000" scaled="1"/>
                </a:gradFill>
                <a:latin typeface="Agency FB" panose="020B0503020202020204" pitchFamily="34" charset="0"/>
              </a:defRPr>
            </a:lvl1pPr>
          </a:lstStyle>
          <a:p>
            <a:pPr algn="ctr"/>
            <a:r>
              <a:rPr lang="zh-CN" altLang="en-US" sz="1800">
                <a:solidFill>
                  <a:schemeClr val="tx1">
                    <a:lumMod val="75000"/>
                    <a:lumOff val="25000"/>
                  </a:schemeClr>
                </a:solidFill>
                <a:latin typeface="思源黑体 CN Bold" panose="020B0800000000000000" pitchFamily="34" charset="-122"/>
                <a:ea typeface="思源黑体 CN Bold" panose="020B0800000000000000" pitchFamily="34" charset="-122"/>
              </a:rPr>
              <a:t>YOLOv8算法</a:t>
            </a:r>
            <a:endParaRPr lang="zh-CN" altLang="en-US" sz="180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形状"/>
          <p:cNvSpPr/>
          <p:nvPr/>
        </p:nvSpPr>
        <p:spPr>
          <a:xfrm>
            <a:off x="9123964" y="2196348"/>
            <a:ext cx="1045489" cy="1196251"/>
          </a:xfrm>
          <a:custGeom>
            <a:avLst/>
            <a:gdLst>
              <a:gd name="T0" fmla="*/ 8103 w 8408"/>
              <a:gd name="T1" fmla="*/ 1397 h 9620"/>
              <a:gd name="T2" fmla="*/ 4300 w 8408"/>
              <a:gd name="T3" fmla="*/ 40 h 9620"/>
              <a:gd name="T4" fmla="*/ 4071 w 8408"/>
              <a:gd name="T5" fmla="*/ 40 h 9620"/>
              <a:gd name="T6" fmla="*/ 266 w 8408"/>
              <a:gd name="T7" fmla="*/ 1399 h 9620"/>
              <a:gd name="T8" fmla="*/ 0 w 8408"/>
              <a:gd name="T9" fmla="*/ 1797 h 9620"/>
              <a:gd name="T10" fmla="*/ 0 w 8408"/>
              <a:gd name="T11" fmla="*/ 4550 h 9620"/>
              <a:gd name="T12" fmla="*/ 305 w 8408"/>
              <a:gd name="T13" fmla="*/ 6146 h 9620"/>
              <a:gd name="T14" fmla="*/ 3120 w 8408"/>
              <a:gd name="T15" fmla="*/ 8980 h 9620"/>
              <a:gd name="T16" fmla="*/ 3995 w 8408"/>
              <a:gd name="T17" fmla="*/ 9539 h 9620"/>
              <a:gd name="T18" fmla="*/ 4223 w 8408"/>
              <a:gd name="T19" fmla="*/ 9620 h 9620"/>
              <a:gd name="T20" fmla="*/ 4413 w 8408"/>
              <a:gd name="T21" fmla="*/ 9539 h 9620"/>
              <a:gd name="T22" fmla="*/ 5288 w 8408"/>
              <a:gd name="T23" fmla="*/ 8980 h 9620"/>
              <a:gd name="T24" fmla="*/ 8103 w 8408"/>
              <a:gd name="T25" fmla="*/ 6146 h 9620"/>
              <a:gd name="T26" fmla="*/ 8408 w 8408"/>
              <a:gd name="T27" fmla="*/ 4550 h 9620"/>
              <a:gd name="T28" fmla="*/ 8408 w 8408"/>
              <a:gd name="T29" fmla="*/ 1795 h 9620"/>
              <a:gd name="T30" fmla="*/ 8103 w 8408"/>
              <a:gd name="T31" fmla="*/ 1397 h 9620"/>
              <a:gd name="T32" fmla="*/ 7848 w 8408"/>
              <a:gd name="T33" fmla="*/ 4537 h 9620"/>
              <a:gd name="T34" fmla="*/ 7605 w 8408"/>
              <a:gd name="T35" fmla="*/ 5948 h 9620"/>
              <a:gd name="T36" fmla="*/ 4934 w 8408"/>
              <a:gd name="T37" fmla="*/ 8554 h 9620"/>
              <a:gd name="T38" fmla="*/ 4206 w 8408"/>
              <a:gd name="T39" fmla="*/ 9024 h 9620"/>
              <a:gd name="T40" fmla="*/ 3477 w 8408"/>
              <a:gd name="T41" fmla="*/ 8554 h 9620"/>
              <a:gd name="T42" fmla="*/ 806 w 8408"/>
              <a:gd name="T43" fmla="*/ 5948 h 9620"/>
              <a:gd name="T44" fmla="*/ 563 w 8408"/>
              <a:gd name="T45" fmla="*/ 4537 h 9620"/>
              <a:gd name="T46" fmla="*/ 563 w 8408"/>
              <a:gd name="T47" fmla="*/ 1887 h 9620"/>
              <a:gd name="T48" fmla="*/ 4206 w 8408"/>
              <a:gd name="T49" fmla="*/ 607 h 9620"/>
              <a:gd name="T50" fmla="*/ 7848 w 8408"/>
              <a:gd name="T51" fmla="*/ 1887 h 9620"/>
              <a:gd name="T52" fmla="*/ 7848 w 8408"/>
              <a:gd name="T53" fmla="*/ 4537 h 9620"/>
              <a:gd name="T54" fmla="*/ 1123 w 8408"/>
              <a:gd name="T55" fmla="*/ 4573 h 9620"/>
              <a:gd name="T56" fmla="*/ 1329 w 8408"/>
              <a:gd name="T57" fmla="*/ 5781 h 9620"/>
              <a:gd name="T58" fmla="*/ 3589 w 8408"/>
              <a:gd name="T59" fmla="*/ 8013 h 9620"/>
              <a:gd name="T60" fmla="*/ 4205 w 8408"/>
              <a:gd name="T61" fmla="*/ 8415 h 9620"/>
              <a:gd name="T62" fmla="*/ 4205 w 8408"/>
              <a:gd name="T63" fmla="*/ 1208 h 9620"/>
              <a:gd name="T64" fmla="*/ 1123 w 8408"/>
              <a:gd name="T65" fmla="*/ 2304 h 9620"/>
              <a:gd name="T66" fmla="*/ 1123 w 8408"/>
              <a:gd name="T67" fmla="*/ 4573 h 9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408" h="9620">
                <a:moveTo>
                  <a:pt x="8103" y="1397"/>
                </a:moveTo>
                <a:lnTo>
                  <a:pt x="4300" y="40"/>
                </a:lnTo>
                <a:cubicBezTo>
                  <a:pt x="4223" y="0"/>
                  <a:pt x="4148" y="0"/>
                  <a:pt x="4071" y="40"/>
                </a:cubicBezTo>
                <a:lnTo>
                  <a:pt x="266" y="1399"/>
                </a:lnTo>
                <a:cubicBezTo>
                  <a:pt x="113" y="1477"/>
                  <a:pt x="0" y="1638"/>
                  <a:pt x="0" y="1797"/>
                </a:cubicBezTo>
                <a:lnTo>
                  <a:pt x="0" y="4550"/>
                </a:lnTo>
                <a:cubicBezTo>
                  <a:pt x="0" y="5108"/>
                  <a:pt x="115" y="5667"/>
                  <a:pt x="305" y="6146"/>
                </a:cubicBezTo>
                <a:cubicBezTo>
                  <a:pt x="838" y="7543"/>
                  <a:pt x="2017" y="8261"/>
                  <a:pt x="3120" y="8980"/>
                </a:cubicBezTo>
                <a:cubicBezTo>
                  <a:pt x="3425" y="9141"/>
                  <a:pt x="3728" y="9340"/>
                  <a:pt x="3995" y="9539"/>
                </a:cubicBezTo>
                <a:cubicBezTo>
                  <a:pt x="4071" y="9580"/>
                  <a:pt x="4147" y="9620"/>
                  <a:pt x="4223" y="9620"/>
                </a:cubicBezTo>
                <a:cubicBezTo>
                  <a:pt x="4300" y="9620"/>
                  <a:pt x="4375" y="9580"/>
                  <a:pt x="4413" y="9539"/>
                </a:cubicBezTo>
                <a:cubicBezTo>
                  <a:pt x="4718" y="9338"/>
                  <a:pt x="4983" y="9179"/>
                  <a:pt x="5288" y="8980"/>
                </a:cubicBezTo>
                <a:cubicBezTo>
                  <a:pt x="6391" y="8261"/>
                  <a:pt x="7570" y="7543"/>
                  <a:pt x="8103" y="6146"/>
                </a:cubicBezTo>
                <a:cubicBezTo>
                  <a:pt x="8295" y="5667"/>
                  <a:pt x="8408" y="5150"/>
                  <a:pt x="8408" y="4550"/>
                </a:cubicBezTo>
                <a:lnTo>
                  <a:pt x="8408" y="1795"/>
                </a:lnTo>
                <a:cubicBezTo>
                  <a:pt x="8408" y="1636"/>
                  <a:pt x="8293" y="1477"/>
                  <a:pt x="8103" y="1397"/>
                </a:cubicBezTo>
                <a:close/>
                <a:moveTo>
                  <a:pt x="7848" y="4537"/>
                </a:moveTo>
                <a:cubicBezTo>
                  <a:pt x="7848" y="5049"/>
                  <a:pt x="7766" y="5521"/>
                  <a:pt x="7605" y="5948"/>
                </a:cubicBezTo>
                <a:cubicBezTo>
                  <a:pt x="7120" y="7144"/>
                  <a:pt x="6067" y="7827"/>
                  <a:pt x="4934" y="8554"/>
                </a:cubicBezTo>
                <a:cubicBezTo>
                  <a:pt x="4691" y="8725"/>
                  <a:pt x="4449" y="8854"/>
                  <a:pt x="4206" y="9024"/>
                </a:cubicBezTo>
                <a:cubicBezTo>
                  <a:pt x="3963" y="8854"/>
                  <a:pt x="3720" y="8725"/>
                  <a:pt x="3477" y="8554"/>
                </a:cubicBezTo>
                <a:cubicBezTo>
                  <a:pt x="2345" y="7872"/>
                  <a:pt x="1292" y="7187"/>
                  <a:pt x="806" y="5948"/>
                </a:cubicBezTo>
                <a:cubicBezTo>
                  <a:pt x="645" y="5519"/>
                  <a:pt x="563" y="5049"/>
                  <a:pt x="563" y="4537"/>
                </a:cubicBezTo>
                <a:lnTo>
                  <a:pt x="563" y="1887"/>
                </a:lnTo>
                <a:lnTo>
                  <a:pt x="4206" y="607"/>
                </a:lnTo>
                <a:lnTo>
                  <a:pt x="7848" y="1887"/>
                </a:lnTo>
                <a:lnTo>
                  <a:pt x="7848" y="4537"/>
                </a:lnTo>
                <a:close/>
                <a:moveTo>
                  <a:pt x="1123" y="4573"/>
                </a:moveTo>
                <a:cubicBezTo>
                  <a:pt x="1123" y="5012"/>
                  <a:pt x="1192" y="5414"/>
                  <a:pt x="1329" y="5781"/>
                </a:cubicBezTo>
                <a:cubicBezTo>
                  <a:pt x="1740" y="6842"/>
                  <a:pt x="2631" y="7428"/>
                  <a:pt x="3589" y="8013"/>
                </a:cubicBezTo>
                <a:cubicBezTo>
                  <a:pt x="3795" y="8159"/>
                  <a:pt x="4000" y="8269"/>
                  <a:pt x="4205" y="8415"/>
                </a:cubicBezTo>
                <a:lnTo>
                  <a:pt x="4205" y="1208"/>
                </a:lnTo>
                <a:lnTo>
                  <a:pt x="1123" y="2304"/>
                </a:lnTo>
                <a:lnTo>
                  <a:pt x="1123" y="4573"/>
                </a:ln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15" name="任意多边形: 形状 14"/>
          <p:cNvSpPr/>
          <p:nvPr/>
        </p:nvSpPr>
        <p:spPr>
          <a:xfrm flipH="1">
            <a:off x="5450339" y="316694"/>
            <a:ext cx="1896714" cy="1896726"/>
          </a:xfrm>
          <a:custGeom>
            <a:avLst/>
            <a:gdLst>
              <a:gd name="connsiteX0" fmla="*/ 2201040 w 2201039"/>
              <a:gd name="connsiteY0" fmla="*/ 730015 h 2201053"/>
              <a:gd name="connsiteX1" fmla="*/ 1471028 w 2201039"/>
              <a:gd name="connsiteY1" fmla="*/ 730015 h 2201053"/>
              <a:gd name="connsiteX2" fmla="*/ 1471028 w 2201039"/>
              <a:gd name="connsiteY2" fmla="*/ 0 h 2201053"/>
              <a:gd name="connsiteX3" fmla="*/ 730011 w 2201039"/>
              <a:gd name="connsiteY3" fmla="*/ 0 h 2201053"/>
              <a:gd name="connsiteX4" fmla="*/ 730011 w 2201039"/>
              <a:gd name="connsiteY4" fmla="*/ 730015 h 2201053"/>
              <a:gd name="connsiteX5" fmla="*/ 0 w 2201039"/>
              <a:gd name="connsiteY5" fmla="*/ 730015 h 2201053"/>
              <a:gd name="connsiteX6" fmla="*/ 0 w 2201039"/>
              <a:gd name="connsiteY6" fmla="*/ 1471035 h 2201053"/>
              <a:gd name="connsiteX7" fmla="*/ 730011 w 2201039"/>
              <a:gd name="connsiteY7" fmla="*/ 1471035 h 2201053"/>
              <a:gd name="connsiteX8" fmla="*/ 730011 w 2201039"/>
              <a:gd name="connsiteY8" fmla="*/ 2201054 h 2201053"/>
              <a:gd name="connsiteX9" fmla="*/ 1471028 w 2201039"/>
              <a:gd name="connsiteY9" fmla="*/ 2201054 h 2201053"/>
              <a:gd name="connsiteX10" fmla="*/ 1471028 w 2201039"/>
              <a:gd name="connsiteY10" fmla="*/ 1471035 h 2201053"/>
              <a:gd name="connsiteX11" fmla="*/ 2201040 w 2201039"/>
              <a:gd name="connsiteY11" fmla="*/ 1471035 h 2201053"/>
              <a:gd name="connsiteX12" fmla="*/ 2201040 w 2201039"/>
              <a:gd name="connsiteY12" fmla="*/ 730015 h 2201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01039" h="2201053">
                <a:moveTo>
                  <a:pt x="2201040" y="730015"/>
                </a:moveTo>
                <a:lnTo>
                  <a:pt x="1471028" y="730015"/>
                </a:lnTo>
                <a:lnTo>
                  <a:pt x="1471028" y="0"/>
                </a:lnTo>
                <a:lnTo>
                  <a:pt x="730011" y="0"/>
                </a:lnTo>
                <a:lnTo>
                  <a:pt x="730011" y="730015"/>
                </a:lnTo>
                <a:lnTo>
                  <a:pt x="0" y="730015"/>
                </a:lnTo>
                <a:lnTo>
                  <a:pt x="0" y="1471035"/>
                </a:lnTo>
                <a:lnTo>
                  <a:pt x="730011" y="1471035"/>
                </a:lnTo>
                <a:lnTo>
                  <a:pt x="730011" y="2201054"/>
                </a:lnTo>
                <a:lnTo>
                  <a:pt x="1471028" y="2201054"/>
                </a:lnTo>
                <a:lnTo>
                  <a:pt x="1471028" y="1471035"/>
                </a:lnTo>
                <a:lnTo>
                  <a:pt x="2201040" y="1471035"/>
                </a:lnTo>
                <a:lnTo>
                  <a:pt x="2201040" y="730015"/>
                </a:lnTo>
                <a:close/>
              </a:path>
            </a:pathLst>
          </a:custGeom>
          <a:solidFill>
            <a:srgbClr val="9E1F71">
              <a:alpha val="15000"/>
            </a:srgbClr>
          </a:solidFill>
          <a:ln w="342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88" name="任意多边形: 形状 87"/>
          <p:cNvSpPr/>
          <p:nvPr/>
        </p:nvSpPr>
        <p:spPr>
          <a:xfrm flipH="1">
            <a:off x="1" y="2"/>
            <a:ext cx="7263508" cy="6857998"/>
          </a:xfrm>
          <a:custGeom>
            <a:avLst/>
            <a:gdLst>
              <a:gd name="connsiteX0" fmla="*/ 7263508 w 7263508"/>
              <a:gd name="connsiteY0" fmla="*/ 0 h 6857998"/>
              <a:gd name="connsiteX1" fmla="*/ 2231910 w 7263508"/>
              <a:gd name="connsiteY1" fmla="*/ 0 h 6857998"/>
              <a:gd name="connsiteX2" fmla="*/ 354314 w 7263508"/>
              <a:gd name="connsiteY2" fmla="*/ 3057210 h 6857998"/>
              <a:gd name="connsiteX3" fmla="*/ 1140966 w 7263508"/>
              <a:gd name="connsiteY3" fmla="*/ 6349456 h 6857998"/>
              <a:gd name="connsiteX4" fmla="*/ 1968796 w 7263508"/>
              <a:gd name="connsiteY4" fmla="*/ 6857998 h 6857998"/>
              <a:gd name="connsiteX5" fmla="*/ 7263508 w 7263508"/>
              <a:gd name="connsiteY5" fmla="*/ 68579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63508" h="6857998">
                <a:moveTo>
                  <a:pt x="7263508" y="0"/>
                </a:moveTo>
                <a:lnTo>
                  <a:pt x="2231910" y="0"/>
                </a:lnTo>
                <a:lnTo>
                  <a:pt x="354314" y="3057210"/>
                </a:lnTo>
                <a:cubicBezTo>
                  <a:pt x="-337470" y="4183628"/>
                  <a:pt x="14715" y="5657605"/>
                  <a:pt x="1140966" y="6349456"/>
                </a:cubicBezTo>
                <a:lnTo>
                  <a:pt x="1968796" y="6857998"/>
                </a:lnTo>
                <a:lnTo>
                  <a:pt x="7263508" y="6857998"/>
                </a:ln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41" name="任意多边形: 形状 40"/>
          <p:cNvSpPr/>
          <p:nvPr/>
        </p:nvSpPr>
        <p:spPr>
          <a:xfrm flipH="1">
            <a:off x="1" y="4875044"/>
            <a:ext cx="5228642" cy="1982957"/>
          </a:xfrm>
          <a:custGeom>
            <a:avLst/>
            <a:gdLst>
              <a:gd name="connsiteX0" fmla="*/ 2726676 w 5228642"/>
              <a:gd name="connsiteY0" fmla="*/ 471 h 1982957"/>
              <a:gd name="connsiteX1" fmla="*/ 1947259 w 5228642"/>
              <a:gd name="connsiteY1" fmla="*/ 295706 h 1982957"/>
              <a:gd name="connsiteX2" fmla="*/ 228001 w 5228642"/>
              <a:gd name="connsiteY2" fmla="*/ 1734952 h 1982957"/>
              <a:gd name="connsiteX3" fmla="*/ 102186 w 5228642"/>
              <a:gd name="connsiteY3" fmla="*/ 1855216 h 1982957"/>
              <a:gd name="connsiteX4" fmla="*/ 0 w 5228642"/>
              <a:gd name="connsiteY4" fmla="*/ 1982957 h 1982957"/>
              <a:gd name="connsiteX5" fmla="*/ 5228642 w 5228642"/>
              <a:gd name="connsiteY5" fmla="*/ 1982957 h 1982957"/>
              <a:gd name="connsiteX6" fmla="*/ 5228642 w 5228642"/>
              <a:gd name="connsiteY6" fmla="*/ 469472 h 1982957"/>
              <a:gd name="connsiteX7" fmla="*/ 3010425 w 5228642"/>
              <a:gd name="connsiteY7" fmla="*/ 24746 h 1982957"/>
              <a:gd name="connsiteX8" fmla="*/ 2726676 w 5228642"/>
              <a:gd name="connsiteY8" fmla="*/ 471 h 198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28642" h="1982957">
                <a:moveTo>
                  <a:pt x="2726676" y="471"/>
                </a:moveTo>
                <a:cubicBezTo>
                  <a:pt x="2443757" y="8182"/>
                  <a:pt x="2168479" y="110537"/>
                  <a:pt x="1947259" y="295706"/>
                </a:cubicBezTo>
                <a:lnTo>
                  <a:pt x="228001" y="1734952"/>
                </a:lnTo>
                <a:cubicBezTo>
                  <a:pt x="182562" y="1772988"/>
                  <a:pt x="140640" y="1813185"/>
                  <a:pt x="102186" y="1855216"/>
                </a:cubicBezTo>
                <a:lnTo>
                  <a:pt x="0" y="1982957"/>
                </a:lnTo>
                <a:lnTo>
                  <a:pt x="5228642" y="1982957"/>
                </a:lnTo>
                <a:lnTo>
                  <a:pt x="5228642" y="469472"/>
                </a:lnTo>
                <a:lnTo>
                  <a:pt x="3010425" y="24746"/>
                </a:lnTo>
                <a:cubicBezTo>
                  <a:pt x="2916139" y="5846"/>
                  <a:pt x="2820983" y="-2100"/>
                  <a:pt x="2726676" y="471"/>
                </a:cubicBezTo>
                <a:close/>
              </a:path>
            </a:pathLst>
          </a:custGeom>
          <a:solidFill>
            <a:srgbClr val="C44F5F"/>
          </a:solidFill>
          <a:ln w="3429" cap="flat">
            <a:noFill/>
            <a:prstDash val="solid"/>
            <a:miter/>
          </a:ln>
          <a:effectLst>
            <a:innerShdw blurRad="139700" dist="114300" dir="16200000">
              <a:prstClr val="black">
                <a:alpha val="15000"/>
              </a:prstClr>
            </a:inn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39" name="任意多边形: 形状 38"/>
          <p:cNvSpPr/>
          <p:nvPr/>
        </p:nvSpPr>
        <p:spPr>
          <a:xfrm flipH="1">
            <a:off x="1" y="2"/>
            <a:ext cx="4280419" cy="3912253"/>
          </a:xfrm>
          <a:custGeom>
            <a:avLst/>
            <a:gdLst>
              <a:gd name="connsiteX0" fmla="*/ 4550159 w 4550159"/>
              <a:gd name="connsiteY0" fmla="*/ 0 h 4158792"/>
              <a:gd name="connsiteX1" fmla="*/ 0 w 4550159"/>
              <a:gd name="connsiteY1" fmla="*/ 0 h 4158792"/>
              <a:gd name="connsiteX2" fmla="*/ 554809 w 4550159"/>
              <a:gd name="connsiteY2" fmla="*/ 2249489 h 4158792"/>
              <a:gd name="connsiteX3" fmla="*/ 1252524 w 4550159"/>
              <a:gd name="connsiteY3" fmla="*/ 3096257 h 4158792"/>
              <a:gd name="connsiteX4" fmla="*/ 3286455 w 4550159"/>
              <a:gd name="connsiteY4" fmla="*/ 4039456 h 4158792"/>
              <a:gd name="connsiteX5" fmla="*/ 4523137 w 4550159"/>
              <a:gd name="connsiteY5" fmla="*/ 3944176 h 4158792"/>
              <a:gd name="connsiteX6" fmla="*/ 4550159 w 4550159"/>
              <a:gd name="connsiteY6" fmla="*/ 3923694 h 4158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0159" h="4158792">
                <a:moveTo>
                  <a:pt x="4550159" y="0"/>
                </a:moveTo>
                <a:lnTo>
                  <a:pt x="0" y="0"/>
                </a:lnTo>
                <a:lnTo>
                  <a:pt x="554809" y="2249489"/>
                </a:lnTo>
                <a:cubicBezTo>
                  <a:pt x="646901" y="2622957"/>
                  <a:pt x="903565" y="2934432"/>
                  <a:pt x="1252524" y="3096257"/>
                </a:cubicBezTo>
                <a:lnTo>
                  <a:pt x="3286455" y="4039456"/>
                </a:lnTo>
                <a:cubicBezTo>
                  <a:pt x="3716484" y="4238862"/>
                  <a:pt x="4175887" y="4175657"/>
                  <a:pt x="4523137" y="3944176"/>
                </a:cubicBezTo>
                <a:lnTo>
                  <a:pt x="4550159" y="3923694"/>
                </a:lnTo>
                <a:close/>
              </a:path>
            </a:pathLst>
          </a:custGeom>
          <a:solidFill>
            <a:srgbClr val="C44F5F"/>
          </a:solidFill>
          <a:ln w="3429" cap="flat">
            <a:noFill/>
            <a:prstDash val="solid"/>
            <a:miter/>
          </a:ln>
          <a:effectLst>
            <a:innerShdw blurRad="152400" dist="114300" dir="8100000">
              <a:prstClr val="black">
                <a:alpha val="10000"/>
              </a:prstClr>
            </a:inn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22" name="任意多边形: 形状 21"/>
          <p:cNvSpPr/>
          <p:nvPr/>
        </p:nvSpPr>
        <p:spPr>
          <a:xfrm flipH="1">
            <a:off x="5261926" y="5968014"/>
            <a:ext cx="435051" cy="435051"/>
          </a:xfrm>
          <a:custGeom>
            <a:avLst/>
            <a:gdLst>
              <a:gd name="connsiteX0" fmla="*/ 217543 w 435051"/>
              <a:gd name="connsiteY0" fmla="*/ 0 h 435051"/>
              <a:gd name="connsiteX1" fmla="*/ 0 w 435051"/>
              <a:gd name="connsiteY1" fmla="*/ 217509 h 435051"/>
              <a:gd name="connsiteX2" fmla="*/ 217509 w 435051"/>
              <a:gd name="connsiteY2" fmla="*/ 435052 h 435051"/>
              <a:gd name="connsiteX3" fmla="*/ 435051 w 435051"/>
              <a:gd name="connsiteY3" fmla="*/ 217543 h 435051"/>
              <a:gd name="connsiteX4" fmla="*/ 217543 w 435051"/>
              <a:gd name="connsiteY4" fmla="*/ 0 h 435051"/>
              <a:gd name="connsiteX5" fmla="*/ 217543 w 435051"/>
              <a:gd name="connsiteY5" fmla="*/ 383212 h 435051"/>
              <a:gd name="connsiteX6" fmla="*/ 51874 w 435051"/>
              <a:gd name="connsiteY6" fmla="*/ 217543 h 435051"/>
              <a:gd name="connsiteX7" fmla="*/ 217543 w 435051"/>
              <a:gd name="connsiteY7" fmla="*/ 51874 h 435051"/>
              <a:gd name="connsiteX8" fmla="*/ 383212 w 435051"/>
              <a:gd name="connsiteY8" fmla="*/ 217543 h 435051"/>
              <a:gd name="connsiteX9" fmla="*/ 217543 w 435051"/>
              <a:gd name="connsiteY9" fmla="*/ 383212 h 435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051" h="435051">
                <a:moveTo>
                  <a:pt x="217543" y="0"/>
                </a:moveTo>
                <a:cubicBezTo>
                  <a:pt x="97406" y="0"/>
                  <a:pt x="0" y="97372"/>
                  <a:pt x="0" y="217509"/>
                </a:cubicBezTo>
                <a:cubicBezTo>
                  <a:pt x="0" y="337646"/>
                  <a:pt x="97372" y="435052"/>
                  <a:pt x="217509" y="435052"/>
                </a:cubicBezTo>
                <a:cubicBezTo>
                  <a:pt x="337646" y="435052"/>
                  <a:pt x="435051" y="337680"/>
                  <a:pt x="435051" y="217543"/>
                </a:cubicBezTo>
                <a:cubicBezTo>
                  <a:pt x="435051" y="97406"/>
                  <a:pt x="337680" y="34"/>
                  <a:pt x="217543" y="0"/>
                </a:cubicBezTo>
                <a:close/>
                <a:moveTo>
                  <a:pt x="217543" y="383212"/>
                </a:moveTo>
                <a:cubicBezTo>
                  <a:pt x="126034" y="383212"/>
                  <a:pt x="51874" y="309052"/>
                  <a:pt x="51874" y="217543"/>
                </a:cubicBezTo>
                <a:cubicBezTo>
                  <a:pt x="51874" y="126034"/>
                  <a:pt x="126034" y="51874"/>
                  <a:pt x="217543" y="51874"/>
                </a:cubicBezTo>
                <a:cubicBezTo>
                  <a:pt x="309051" y="51874"/>
                  <a:pt x="383212" y="126034"/>
                  <a:pt x="383212" y="217543"/>
                </a:cubicBezTo>
                <a:cubicBezTo>
                  <a:pt x="383212" y="309052"/>
                  <a:pt x="309051" y="383212"/>
                  <a:pt x="217543" y="383212"/>
                </a:cubicBezTo>
                <a:close/>
              </a:path>
            </a:pathLst>
          </a:custGeom>
          <a:solidFill>
            <a:srgbClr val="FFFFFF"/>
          </a:solidFill>
          <a:ln w="342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23" name="任意多边形: 形状 22"/>
          <p:cNvSpPr/>
          <p:nvPr/>
        </p:nvSpPr>
        <p:spPr>
          <a:xfrm flipH="1">
            <a:off x="11450786" y="387263"/>
            <a:ext cx="388806" cy="388782"/>
          </a:xfrm>
          <a:custGeom>
            <a:avLst/>
            <a:gdLst>
              <a:gd name="connsiteX0" fmla="*/ 457063 w 457063"/>
              <a:gd name="connsiteY0" fmla="*/ 151581 h 457035"/>
              <a:gd name="connsiteX1" fmla="*/ 305452 w 457063"/>
              <a:gd name="connsiteY1" fmla="*/ 151581 h 457035"/>
              <a:gd name="connsiteX2" fmla="*/ 305452 w 457063"/>
              <a:gd name="connsiteY2" fmla="*/ 0 h 457035"/>
              <a:gd name="connsiteX3" fmla="*/ 151612 w 457063"/>
              <a:gd name="connsiteY3" fmla="*/ 0 h 457035"/>
              <a:gd name="connsiteX4" fmla="*/ 151612 w 457063"/>
              <a:gd name="connsiteY4" fmla="*/ 151581 h 457035"/>
              <a:gd name="connsiteX5" fmla="*/ 0 w 457063"/>
              <a:gd name="connsiteY5" fmla="*/ 151581 h 457035"/>
              <a:gd name="connsiteX6" fmla="*/ 0 w 457063"/>
              <a:gd name="connsiteY6" fmla="*/ 305451 h 457035"/>
              <a:gd name="connsiteX7" fmla="*/ 151612 w 457063"/>
              <a:gd name="connsiteY7" fmla="*/ 305451 h 457035"/>
              <a:gd name="connsiteX8" fmla="*/ 151612 w 457063"/>
              <a:gd name="connsiteY8" fmla="*/ 457035 h 457035"/>
              <a:gd name="connsiteX9" fmla="*/ 305452 w 457063"/>
              <a:gd name="connsiteY9" fmla="*/ 457035 h 457035"/>
              <a:gd name="connsiteX10" fmla="*/ 305452 w 457063"/>
              <a:gd name="connsiteY10" fmla="*/ 305451 h 457035"/>
              <a:gd name="connsiteX11" fmla="*/ 457063 w 457063"/>
              <a:gd name="connsiteY11" fmla="*/ 305451 h 457035"/>
              <a:gd name="connsiteX12" fmla="*/ 457063 w 457063"/>
              <a:gd name="connsiteY12" fmla="*/ 151581 h 457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063" h="457035">
                <a:moveTo>
                  <a:pt x="457063" y="151581"/>
                </a:moveTo>
                <a:lnTo>
                  <a:pt x="305452" y="151581"/>
                </a:lnTo>
                <a:lnTo>
                  <a:pt x="305452" y="0"/>
                </a:lnTo>
                <a:lnTo>
                  <a:pt x="151612" y="0"/>
                </a:lnTo>
                <a:lnTo>
                  <a:pt x="151612" y="151581"/>
                </a:lnTo>
                <a:lnTo>
                  <a:pt x="0" y="151581"/>
                </a:lnTo>
                <a:lnTo>
                  <a:pt x="0" y="305451"/>
                </a:lnTo>
                <a:lnTo>
                  <a:pt x="151612" y="305451"/>
                </a:lnTo>
                <a:lnTo>
                  <a:pt x="151612" y="457035"/>
                </a:lnTo>
                <a:lnTo>
                  <a:pt x="305452" y="457035"/>
                </a:lnTo>
                <a:lnTo>
                  <a:pt x="305452" y="305451"/>
                </a:lnTo>
                <a:lnTo>
                  <a:pt x="457063" y="305451"/>
                </a:lnTo>
                <a:lnTo>
                  <a:pt x="457063" y="151581"/>
                </a:ln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45" name="任意多边形: 形状 44"/>
          <p:cNvSpPr/>
          <p:nvPr/>
        </p:nvSpPr>
        <p:spPr>
          <a:xfrm flipH="1">
            <a:off x="1" y="2"/>
            <a:ext cx="2834263" cy="2939764"/>
          </a:xfrm>
          <a:custGeom>
            <a:avLst/>
            <a:gdLst>
              <a:gd name="connsiteX0" fmla="*/ 2132400 w 2834263"/>
              <a:gd name="connsiteY0" fmla="*/ 0 h 2939764"/>
              <a:gd name="connsiteX1" fmla="*/ 1058228 w 2834263"/>
              <a:gd name="connsiteY1" fmla="*/ 0 h 2939764"/>
              <a:gd name="connsiteX2" fmla="*/ 1058228 w 2834263"/>
              <a:gd name="connsiteY2" fmla="*/ 807377 h 2939764"/>
              <a:gd name="connsiteX3" fmla="*/ 0 w 2834263"/>
              <a:gd name="connsiteY3" fmla="*/ 807377 h 2939764"/>
              <a:gd name="connsiteX4" fmla="*/ 0 w 2834263"/>
              <a:gd name="connsiteY4" fmla="*/ 1881549 h 2939764"/>
              <a:gd name="connsiteX5" fmla="*/ 1058228 w 2834263"/>
              <a:gd name="connsiteY5" fmla="*/ 1881549 h 2939764"/>
              <a:gd name="connsiteX6" fmla="*/ 1058228 w 2834263"/>
              <a:gd name="connsiteY6" fmla="*/ 2939764 h 2939764"/>
              <a:gd name="connsiteX7" fmla="*/ 2132400 w 2834263"/>
              <a:gd name="connsiteY7" fmla="*/ 2939764 h 2939764"/>
              <a:gd name="connsiteX8" fmla="*/ 2132400 w 2834263"/>
              <a:gd name="connsiteY8" fmla="*/ 1881545 h 2939764"/>
              <a:gd name="connsiteX9" fmla="*/ 2834263 w 2834263"/>
              <a:gd name="connsiteY9" fmla="*/ 1881545 h 2939764"/>
              <a:gd name="connsiteX10" fmla="*/ 2834263 w 2834263"/>
              <a:gd name="connsiteY10" fmla="*/ 807377 h 2939764"/>
              <a:gd name="connsiteX11" fmla="*/ 2132400 w 2834263"/>
              <a:gd name="connsiteY11" fmla="*/ 807377 h 293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34263" h="2939764">
                <a:moveTo>
                  <a:pt x="2132400" y="0"/>
                </a:moveTo>
                <a:lnTo>
                  <a:pt x="1058228" y="0"/>
                </a:lnTo>
                <a:lnTo>
                  <a:pt x="1058228" y="807377"/>
                </a:lnTo>
                <a:lnTo>
                  <a:pt x="0" y="807377"/>
                </a:lnTo>
                <a:lnTo>
                  <a:pt x="0" y="1881549"/>
                </a:lnTo>
                <a:lnTo>
                  <a:pt x="1058228" y="1881549"/>
                </a:lnTo>
                <a:lnTo>
                  <a:pt x="1058228" y="2939764"/>
                </a:lnTo>
                <a:lnTo>
                  <a:pt x="2132400" y="2939764"/>
                </a:lnTo>
                <a:lnTo>
                  <a:pt x="2132400" y="1881545"/>
                </a:lnTo>
                <a:lnTo>
                  <a:pt x="2834263" y="1881545"/>
                </a:lnTo>
                <a:lnTo>
                  <a:pt x="2834263" y="807377"/>
                </a:lnTo>
                <a:lnTo>
                  <a:pt x="2132400" y="807377"/>
                </a:lnTo>
                <a:close/>
              </a:path>
            </a:pathLst>
          </a:custGeom>
          <a:solidFill>
            <a:srgbClr val="9E1F71">
              <a:alpha val="30000"/>
            </a:srgbClr>
          </a:solidFill>
          <a:ln w="342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28" name="任意多边形: 形状 27"/>
          <p:cNvSpPr/>
          <p:nvPr/>
        </p:nvSpPr>
        <p:spPr>
          <a:xfrm flipH="1">
            <a:off x="7168996" y="6025785"/>
            <a:ext cx="319507" cy="319507"/>
          </a:xfrm>
          <a:custGeom>
            <a:avLst/>
            <a:gdLst>
              <a:gd name="connsiteX0" fmla="*/ 27532 w 480994"/>
              <a:gd name="connsiteY0" fmla="*/ 480994 h 480994"/>
              <a:gd name="connsiteX1" fmla="*/ 0 w 480994"/>
              <a:gd name="connsiteY1" fmla="*/ 453463 h 480994"/>
              <a:gd name="connsiteX2" fmla="*/ 27532 w 480994"/>
              <a:gd name="connsiteY2" fmla="*/ 425931 h 480994"/>
              <a:gd name="connsiteX3" fmla="*/ 55063 w 480994"/>
              <a:gd name="connsiteY3" fmla="*/ 453463 h 480994"/>
              <a:gd name="connsiteX4" fmla="*/ 27532 w 480994"/>
              <a:gd name="connsiteY4" fmla="*/ 480994 h 480994"/>
              <a:gd name="connsiteX5" fmla="*/ 240480 w 480994"/>
              <a:gd name="connsiteY5" fmla="*/ 480994 h 480994"/>
              <a:gd name="connsiteX6" fmla="*/ 212949 w 480994"/>
              <a:gd name="connsiteY6" fmla="*/ 453463 h 480994"/>
              <a:gd name="connsiteX7" fmla="*/ 240480 w 480994"/>
              <a:gd name="connsiteY7" fmla="*/ 425931 h 480994"/>
              <a:gd name="connsiteX8" fmla="*/ 268012 w 480994"/>
              <a:gd name="connsiteY8" fmla="*/ 453463 h 480994"/>
              <a:gd name="connsiteX9" fmla="*/ 240480 w 480994"/>
              <a:gd name="connsiteY9" fmla="*/ 480994 h 480994"/>
              <a:gd name="connsiteX10" fmla="*/ 453463 w 480994"/>
              <a:gd name="connsiteY10" fmla="*/ 480994 h 480994"/>
              <a:gd name="connsiteX11" fmla="*/ 425931 w 480994"/>
              <a:gd name="connsiteY11" fmla="*/ 453463 h 480994"/>
              <a:gd name="connsiteX12" fmla="*/ 453463 w 480994"/>
              <a:gd name="connsiteY12" fmla="*/ 425931 h 480994"/>
              <a:gd name="connsiteX13" fmla="*/ 480994 w 480994"/>
              <a:gd name="connsiteY13" fmla="*/ 453463 h 480994"/>
              <a:gd name="connsiteX14" fmla="*/ 453463 w 480994"/>
              <a:gd name="connsiteY14" fmla="*/ 480994 h 480994"/>
              <a:gd name="connsiteX15" fmla="*/ 27532 w 480994"/>
              <a:gd name="connsiteY15" fmla="*/ 268012 h 480994"/>
              <a:gd name="connsiteX16" fmla="*/ 0 w 480994"/>
              <a:gd name="connsiteY16" fmla="*/ 240480 h 480994"/>
              <a:gd name="connsiteX17" fmla="*/ 27532 w 480994"/>
              <a:gd name="connsiteY17" fmla="*/ 212949 h 480994"/>
              <a:gd name="connsiteX18" fmla="*/ 55063 w 480994"/>
              <a:gd name="connsiteY18" fmla="*/ 240480 h 480994"/>
              <a:gd name="connsiteX19" fmla="*/ 27532 w 480994"/>
              <a:gd name="connsiteY19" fmla="*/ 268012 h 480994"/>
              <a:gd name="connsiteX20" fmla="*/ 240480 w 480994"/>
              <a:gd name="connsiteY20" fmla="*/ 268012 h 480994"/>
              <a:gd name="connsiteX21" fmla="*/ 212949 w 480994"/>
              <a:gd name="connsiteY21" fmla="*/ 240480 h 480994"/>
              <a:gd name="connsiteX22" fmla="*/ 240480 w 480994"/>
              <a:gd name="connsiteY22" fmla="*/ 212949 h 480994"/>
              <a:gd name="connsiteX23" fmla="*/ 268012 w 480994"/>
              <a:gd name="connsiteY23" fmla="*/ 240480 h 480994"/>
              <a:gd name="connsiteX24" fmla="*/ 240480 w 480994"/>
              <a:gd name="connsiteY24" fmla="*/ 268012 h 480994"/>
              <a:gd name="connsiteX25" fmla="*/ 453463 w 480994"/>
              <a:gd name="connsiteY25" fmla="*/ 268012 h 480994"/>
              <a:gd name="connsiteX26" fmla="*/ 425931 w 480994"/>
              <a:gd name="connsiteY26" fmla="*/ 240480 h 480994"/>
              <a:gd name="connsiteX27" fmla="*/ 453463 w 480994"/>
              <a:gd name="connsiteY27" fmla="*/ 212949 h 480994"/>
              <a:gd name="connsiteX28" fmla="*/ 480994 w 480994"/>
              <a:gd name="connsiteY28" fmla="*/ 240480 h 480994"/>
              <a:gd name="connsiteX29" fmla="*/ 453463 w 480994"/>
              <a:gd name="connsiteY29" fmla="*/ 268012 h 480994"/>
              <a:gd name="connsiteX30" fmla="*/ 27532 w 480994"/>
              <a:gd name="connsiteY30" fmla="*/ 55029 h 480994"/>
              <a:gd name="connsiteX31" fmla="*/ 34 w 480994"/>
              <a:gd name="connsiteY31" fmla="*/ 27497 h 480994"/>
              <a:gd name="connsiteX32" fmla="*/ 27566 w 480994"/>
              <a:gd name="connsiteY32" fmla="*/ 0 h 480994"/>
              <a:gd name="connsiteX33" fmla="*/ 55063 w 480994"/>
              <a:gd name="connsiteY33" fmla="*/ 27532 h 480994"/>
              <a:gd name="connsiteX34" fmla="*/ 27532 w 480994"/>
              <a:gd name="connsiteY34" fmla="*/ 55029 h 480994"/>
              <a:gd name="connsiteX35" fmla="*/ 240480 w 480994"/>
              <a:gd name="connsiteY35" fmla="*/ 55029 h 480994"/>
              <a:gd name="connsiteX36" fmla="*/ 212983 w 480994"/>
              <a:gd name="connsiteY36" fmla="*/ 27497 h 480994"/>
              <a:gd name="connsiteX37" fmla="*/ 240514 w 480994"/>
              <a:gd name="connsiteY37" fmla="*/ 0 h 480994"/>
              <a:gd name="connsiteX38" fmla="*/ 268012 w 480994"/>
              <a:gd name="connsiteY38" fmla="*/ 27532 h 480994"/>
              <a:gd name="connsiteX39" fmla="*/ 240480 w 480994"/>
              <a:gd name="connsiteY39" fmla="*/ 55029 h 480994"/>
              <a:gd name="connsiteX40" fmla="*/ 453463 w 480994"/>
              <a:gd name="connsiteY40" fmla="*/ 55029 h 480994"/>
              <a:gd name="connsiteX41" fmla="*/ 425966 w 480994"/>
              <a:gd name="connsiteY41" fmla="*/ 27497 h 480994"/>
              <a:gd name="connsiteX42" fmla="*/ 453497 w 480994"/>
              <a:gd name="connsiteY42" fmla="*/ 0 h 480994"/>
              <a:gd name="connsiteX43" fmla="*/ 480994 w 480994"/>
              <a:gd name="connsiteY43" fmla="*/ 27532 h 480994"/>
              <a:gd name="connsiteX44" fmla="*/ 453463 w 480994"/>
              <a:gd name="connsiteY44" fmla="*/ 55029 h 48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80994" h="480994">
                <a:moveTo>
                  <a:pt x="27532" y="480994"/>
                </a:moveTo>
                <a:cubicBezTo>
                  <a:pt x="12343" y="480994"/>
                  <a:pt x="0" y="468652"/>
                  <a:pt x="0" y="453463"/>
                </a:cubicBezTo>
                <a:cubicBezTo>
                  <a:pt x="0" y="438275"/>
                  <a:pt x="12343" y="425931"/>
                  <a:pt x="27532" y="425931"/>
                </a:cubicBezTo>
                <a:cubicBezTo>
                  <a:pt x="42720" y="425931"/>
                  <a:pt x="55063" y="438275"/>
                  <a:pt x="55063" y="453463"/>
                </a:cubicBezTo>
                <a:cubicBezTo>
                  <a:pt x="55063" y="468652"/>
                  <a:pt x="42720" y="480994"/>
                  <a:pt x="27532" y="480994"/>
                </a:cubicBezTo>
                <a:close/>
                <a:moveTo>
                  <a:pt x="240480" y="480994"/>
                </a:moveTo>
                <a:cubicBezTo>
                  <a:pt x="225291" y="480994"/>
                  <a:pt x="212949" y="468652"/>
                  <a:pt x="212949" y="453463"/>
                </a:cubicBezTo>
                <a:cubicBezTo>
                  <a:pt x="212949" y="438275"/>
                  <a:pt x="225291" y="425931"/>
                  <a:pt x="240480" y="425931"/>
                </a:cubicBezTo>
                <a:cubicBezTo>
                  <a:pt x="255668" y="425931"/>
                  <a:pt x="268012" y="438275"/>
                  <a:pt x="268012" y="453463"/>
                </a:cubicBezTo>
                <a:cubicBezTo>
                  <a:pt x="268012" y="468652"/>
                  <a:pt x="255668" y="480994"/>
                  <a:pt x="240480" y="480994"/>
                </a:cubicBezTo>
                <a:close/>
                <a:moveTo>
                  <a:pt x="453463" y="480994"/>
                </a:moveTo>
                <a:cubicBezTo>
                  <a:pt x="438274" y="480994"/>
                  <a:pt x="425931" y="468652"/>
                  <a:pt x="425931" y="453463"/>
                </a:cubicBezTo>
                <a:cubicBezTo>
                  <a:pt x="425931" y="438275"/>
                  <a:pt x="438274" y="425931"/>
                  <a:pt x="453463" y="425931"/>
                </a:cubicBezTo>
                <a:cubicBezTo>
                  <a:pt x="468651" y="425931"/>
                  <a:pt x="480994" y="438275"/>
                  <a:pt x="480994" y="453463"/>
                </a:cubicBezTo>
                <a:cubicBezTo>
                  <a:pt x="480994" y="468652"/>
                  <a:pt x="468651" y="480994"/>
                  <a:pt x="453463" y="480994"/>
                </a:cubicBezTo>
                <a:close/>
                <a:moveTo>
                  <a:pt x="27532" y="268012"/>
                </a:moveTo>
                <a:cubicBezTo>
                  <a:pt x="12343" y="268012"/>
                  <a:pt x="0" y="255669"/>
                  <a:pt x="0" y="240480"/>
                </a:cubicBezTo>
                <a:cubicBezTo>
                  <a:pt x="0" y="225292"/>
                  <a:pt x="12343" y="212949"/>
                  <a:pt x="27532" y="212949"/>
                </a:cubicBezTo>
                <a:cubicBezTo>
                  <a:pt x="42720" y="212949"/>
                  <a:pt x="55063" y="225292"/>
                  <a:pt x="55063" y="240480"/>
                </a:cubicBezTo>
                <a:cubicBezTo>
                  <a:pt x="55063" y="255669"/>
                  <a:pt x="42720" y="268012"/>
                  <a:pt x="27532" y="268012"/>
                </a:cubicBezTo>
                <a:close/>
                <a:moveTo>
                  <a:pt x="240480" y="268012"/>
                </a:moveTo>
                <a:cubicBezTo>
                  <a:pt x="225291" y="268012"/>
                  <a:pt x="212949" y="255669"/>
                  <a:pt x="212949" y="240480"/>
                </a:cubicBezTo>
                <a:cubicBezTo>
                  <a:pt x="212949" y="225292"/>
                  <a:pt x="225291" y="212949"/>
                  <a:pt x="240480" y="212949"/>
                </a:cubicBezTo>
                <a:cubicBezTo>
                  <a:pt x="255668" y="212949"/>
                  <a:pt x="268012" y="225292"/>
                  <a:pt x="268012" y="240480"/>
                </a:cubicBezTo>
                <a:cubicBezTo>
                  <a:pt x="268012" y="255669"/>
                  <a:pt x="255668" y="268012"/>
                  <a:pt x="240480" y="268012"/>
                </a:cubicBezTo>
                <a:close/>
                <a:moveTo>
                  <a:pt x="453463" y="268012"/>
                </a:moveTo>
                <a:cubicBezTo>
                  <a:pt x="438274" y="268012"/>
                  <a:pt x="425931" y="255669"/>
                  <a:pt x="425931" y="240480"/>
                </a:cubicBezTo>
                <a:cubicBezTo>
                  <a:pt x="425931" y="225292"/>
                  <a:pt x="438274" y="212949"/>
                  <a:pt x="453463" y="212949"/>
                </a:cubicBezTo>
                <a:cubicBezTo>
                  <a:pt x="468651" y="212949"/>
                  <a:pt x="480994" y="225292"/>
                  <a:pt x="480994" y="240480"/>
                </a:cubicBezTo>
                <a:cubicBezTo>
                  <a:pt x="480994" y="255669"/>
                  <a:pt x="468651" y="268012"/>
                  <a:pt x="453463" y="268012"/>
                </a:cubicBezTo>
                <a:close/>
                <a:moveTo>
                  <a:pt x="27532" y="55029"/>
                </a:moveTo>
                <a:cubicBezTo>
                  <a:pt x="12343" y="55029"/>
                  <a:pt x="34" y="42686"/>
                  <a:pt x="34" y="27497"/>
                </a:cubicBezTo>
                <a:cubicBezTo>
                  <a:pt x="34" y="12309"/>
                  <a:pt x="12377" y="0"/>
                  <a:pt x="27566" y="0"/>
                </a:cubicBezTo>
                <a:cubicBezTo>
                  <a:pt x="42754" y="0"/>
                  <a:pt x="55063" y="12343"/>
                  <a:pt x="55063" y="27532"/>
                </a:cubicBezTo>
                <a:cubicBezTo>
                  <a:pt x="55029" y="42720"/>
                  <a:pt x="42720" y="55029"/>
                  <a:pt x="27532" y="55029"/>
                </a:cubicBezTo>
                <a:close/>
                <a:moveTo>
                  <a:pt x="240480" y="55029"/>
                </a:moveTo>
                <a:cubicBezTo>
                  <a:pt x="225291" y="55029"/>
                  <a:pt x="212983" y="42686"/>
                  <a:pt x="212983" y="27497"/>
                </a:cubicBezTo>
                <a:cubicBezTo>
                  <a:pt x="212983" y="12309"/>
                  <a:pt x="225326" y="0"/>
                  <a:pt x="240514" y="0"/>
                </a:cubicBezTo>
                <a:cubicBezTo>
                  <a:pt x="255703" y="0"/>
                  <a:pt x="268012" y="12343"/>
                  <a:pt x="268012" y="27532"/>
                </a:cubicBezTo>
                <a:cubicBezTo>
                  <a:pt x="267977" y="42720"/>
                  <a:pt x="255668" y="55029"/>
                  <a:pt x="240480" y="55029"/>
                </a:cubicBezTo>
                <a:close/>
                <a:moveTo>
                  <a:pt x="453463" y="55029"/>
                </a:moveTo>
                <a:cubicBezTo>
                  <a:pt x="438274" y="55029"/>
                  <a:pt x="425966" y="42686"/>
                  <a:pt x="425966" y="27497"/>
                </a:cubicBezTo>
                <a:cubicBezTo>
                  <a:pt x="425966" y="12309"/>
                  <a:pt x="438308" y="0"/>
                  <a:pt x="453497" y="0"/>
                </a:cubicBezTo>
                <a:cubicBezTo>
                  <a:pt x="468686" y="0"/>
                  <a:pt x="480994" y="12343"/>
                  <a:pt x="480994" y="27532"/>
                </a:cubicBezTo>
                <a:cubicBezTo>
                  <a:pt x="480960" y="42720"/>
                  <a:pt x="468651" y="55029"/>
                  <a:pt x="453463" y="55029"/>
                </a:cubicBez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21" name="任意多边形: 形状 20"/>
          <p:cNvSpPr/>
          <p:nvPr/>
        </p:nvSpPr>
        <p:spPr>
          <a:xfrm flipH="1">
            <a:off x="323790" y="1532859"/>
            <a:ext cx="5997939" cy="4447580"/>
          </a:xfrm>
          <a:custGeom>
            <a:avLst/>
            <a:gdLst>
              <a:gd name="connsiteX0" fmla="*/ 4833609 w 5997939"/>
              <a:gd name="connsiteY0" fmla="*/ 4447581 h 4447580"/>
              <a:gd name="connsiteX1" fmla="*/ 4740558 w 5997939"/>
              <a:gd name="connsiteY1" fmla="*/ 4443912 h 4447580"/>
              <a:gd name="connsiteX2" fmla="*/ 1076066 w 5997939"/>
              <a:gd name="connsiteY2" fmla="*/ 4156427 h 4447580"/>
              <a:gd name="connsiteX3" fmla="*/ 127860 w 5997939"/>
              <a:gd name="connsiteY3" fmla="*/ 3522278 h 4447580"/>
              <a:gd name="connsiteX4" fmla="*/ 174146 w 5997939"/>
              <a:gd name="connsiteY4" fmla="*/ 2382244 h 4447580"/>
              <a:gd name="connsiteX5" fmla="*/ 1108432 w 5997939"/>
              <a:gd name="connsiteY5" fmla="*/ 863578 h 4447580"/>
              <a:gd name="connsiteX6" fmla="*/ 1956901 w 5997939"/>
              <a:gd name="connsiteY6" fmla="*/ 317455 h 4447580"/>
              <a:gd name="connsiteX7" fmla="*/ 4422866 w 5997939"/>
              <a:gd name="connsiteY7" fmla="*/ 9110 h 4447580"/>
              <a:gd name="connsiteX8" fmla="*/ 4568787 w 5997939"/>
              <a:gd name="connsiteY8" fmla="*/ 0 h 4447580"/>
              <a:gd name="connsiteX9" fmla="*/ 5724558 w 5997939"/>
              <a:gd name="connsiteY9" fmla="*/ 1021865 h 4447580"/>
              <a:gd name="connsiteX10" fmla="*/ 5988798 w 5997939"/>
              <a:gd name="connsiteY10" fmla="*/ 3136392 h 4447580"/>
              <a:gd name="connsiteX11" fmla="*/ 4976169 w 5997939"/>
              <a:gd name="connsiteY11" fmla="*/ 4438564 h 4447580"/>
              <a:gd name="connsiteX12" fmla="*/ 4833609 w 5997939"/>
              <a:gd name="connsiteY12" fmla="*/ 4447581 h 44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97939" h="4447580">
                <a:moveTo>
                  <a:pt x="4833609" y="4447581"/>
                </a:moveTo>
                <a:cubicBezTo>
                  <a:pt x="4802787" y="4447581"/>
                  <a:pt x="4771483" y="4446346"/>
                  <a:pt x="4740558" y="4443912"/>
                </a:cubicBezTo>
                <a:lnTo>
                  <a:pt x="1076066" y="4156427"/>
                </a:lnTo>
                <a:cubicBezTo>
                  <a:pt x="667894" y="4124404"/>
                  <a:pt x="313449" y="3887352"/>
                  <a:pt x="127860" y="3522278"/>
                </a:cubicBezTo>
                <a:cubicBezTo>
                  <a:pt x="-57728" y="3157203"/>
                  <a:pt x="-40414" y="2731032"/>
                  <a:pt x="174146" y="2382244"/>
                </a:cubicBezTo>
                <a:lnTo>
                  <a:pt x="1108432" y="863578"/>
                </a:lnTo>
                <a:cubicBezTo>
                  <a:pt x="1293163" y="561672"/>
                  <a:pt x="1605609" y="360583"/>
                  <a:pt x="1956901" y="317455"/>
                </a:cubicBezTo>
                <a:lnTo>
                  <a:pt x="4422866" y="9110"/>
                </a:lnTo>
                <a:cubicBezTo>
                  <a:pt x="4471277" y="3062"/>
                  <a:pt x="4519998" y="21"/>
                  <a:pt x="4568787" y="0"/>
                </a:cubicBezTo>
                <a:cubicBezTo>
                  <a:pt x="5154901" y="0"/>
                  <a:pt x="5651769" y="439310"/>
                  <a:pt x="5724558" y="1021865"/>
                </a:cubicBezTo>
                <a:lnTo>
                  <a:pt x="5988798" y="3136392"/>
                </a:lnTo>
                <a:cubicBezTo>
                  <a:pt x="6068752" y="3775581"/>
                  <a:pt x="5615392" y="4358609"/>
                  <a:pt x="4976169" y="4438564"/>
                </a:cubicBezTo>
                <a:cubicBezTo>
                  <a:pt x="4928890" y="4444495"/>
                  <a:pt x="4881266" y="4447478"/>
                  <a:pt x="4833609" y="4447581"/>
                </a:cubicBezTo>
                <a:close/>
              </a:path>
            </a:pathLst>
          </a:custGeom>
          <a:solidFill>
            <a:srgbClr val="FFFFFF">
              <a:alpha val="0"/>
            </a:srgbClr>
          </a:solidFill>
          <a:ln w="34286" cap="flat">
            <a:solidFill>
              <a:srgbClr val="FFFFFF"/>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pic>
        <p:nvPicPr>
          <p:cNvPr id="51" name="图片 50" descr="紫色头发的人&#10;&#10;描述已自动生成"/>
          <p:cNvPicPr>
            <a:picLocks noChangeAspect="1"/>
          </p:cNvPicPr>
          <p:nvPr/>
        </p:nvPicPr>
        <p:blipFill rotWithShape="1">
          <a:blip r:embed="rId1" cstate="screen"/>
          <a:srcRect/>
          <a:stretch>
            <a:fillRect/>
          </a:stretch>
        </p:blipFill>
        <p:spPr>
          <a:xfrm>
            <a:off x="548784" y="1182404"/>
            <a:ext cx="6315671" cy="4590751"/>
          </a:xfrm>
          <a:custGeom>
            <a:avLst/>
            <a:gdLst>
              <a:gd name="connsiteX0" fmla="*/ 1439058 w 6315671"/>
              <a:gd name="connsiteY0" fmla="*/ 301 h 4590751"/>
              <a:gd name="connsiteX1" fmla="*/ 1553462 w 6315671"/>
              <a:gd name="connsiteY1" fmla="*/ 8771 h 4590751"/>
              <a:gd name="connsiteX2" fmla="*/ 4294330 w 6315671"/>
              <a:gd name="connsiteY2" fmla="*/ 351371 h 4590751"/>
              <a:gd name="connsiteX3" fmla="*/ 5109679 w 6315671"/>
              <a:gd name="connsiteY3" fmla="*/ 875998 h 4590751"/>
              <a:gd name="connsiteX4" fmla="*/ 6148090 w 6315671"/>
              <a:gd name="connsiteY4" fmla="*/ 2563376 h 4590751"/>
              <a:gd name="connsiteX5" fmla="*/ 5281347 w 6315671"/>
              <a:gd name="connsiteY5" fmla="*/ 4267787 h 4590751"/>
              <a:gd name="connsiteX6" fmla="*/ 1208410 w 6315671"/>
              <a:gd name="connsiteY6" fmla="*/ 4587228 h 4590751"/>
              <a:gd name="connsiteX7" fmla="*/ 8856 w 6315671"/>
              <a:gd name="connsiteY7" fmla="*/ 3331102 h 4590751"/>
              <a:gd name="connsiteX8" fmla="*/ 302547 w 6315671"/>
              <a:gd name="connsiteY8" fmla="*/ 981694 h 4590751"/>
              <a:gd name="connsiteX9" fmla="*/ 1439058 w 6315671"/>
              <a:gd name="connsiteY9" fmla="*/ 301 h 459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15671" h="4590751">
                <a:moveTo>
                  <a:pt x="1439058" y="301"/>
                </a:moveTo>
                <a:cubicBezTo>
                  <a:pt x="1476912" y="1177"/>
                  <a:pt x="1515082" y="3974"/>
                  <a:pt x="1553462" y="8771"/>
                </a:cubicBezTo>
                <a:lnTo>
                  <a:pt x="4294330" y="351371"/>
                </a:lnTo>
                <a:cubicBezTo>
                  <a:pt x="4631598" y="393536"/>
                  <a:pt x="4931530" y="586513"/>
                  <a:pt x="5109679" y="875998"/>
                </a:cubicBezTo>
                <a:lnTo>
                  <a:pt x="6148090" y="2563376"/>
                </a:lnTo>
                <a:cubicBezTo>
                  <a:pt x="6587153" y="3276862"/>
                  <a:pt x="6116582" y="4202268"/>
                  <a:pt x="5281347" y="4267787"/>
                </a:cubicBezTo>
                <a:lnTo>
                  <a:pt x="1208410" y="4587228"/>
                </a:lnTo>
                <a:cubicBezTo>
                  <a:pt x="501027" y="4642702"/>
                  <a:pt x="-79156" y="4035159"/>
                  <a:pt x="8856" y="3331102"/>
                </a:cubicBezTo>
                <a:lnTo>
                  <a:pt x="302547" y="981694"/>
                </a:lnTo>
                <a:cubicBezTo>
                  <a:pt x="374483" y="405983"/>
                  <a:pt x="871247" y="-12844"/>
                  <a:pt x="1439058" y="301"/>
                </a:cubicBezTo>
                <a:close/>
              </a:path>
            </a:pathLst>
          </a:custGeom>
          <a:ln w="31750">
            <a:noFill/>
          </a:ln>
        </p:spPr>
      </p:pic>
      <p:sp>
        <p:nvSpPr>
          <p:cNvPr id="27" name="任意多边形: 形状 26"/>
          <p:cNvSpPr/>
          <p:nvPr/>
        </p:nvSpPr>
        <p:spPr>
          <a:xfrm flipH="1">
            <a:off x="1092587" y="1028228"/>
            <a:ext cx="5728303" cy="4247639"/>
          </a:xfrm>
          <a:custGeom>
            <a:avLst/>
            <a:gdLst>
              <a:gd name="connsiteX0" fmla="*/ 4616303 w 5728303"/>
              <a:gd name="connsiteY0" fmla="*/ 4247640 h 4247639"/>
              <a:gd name="connsiteX1" fmla="*/ 4527434 w 5728303"/>
              <a:gd name="connsiteY1" fmla="*/ 4244143 h 4247639"/>
              <a:gd name="connsiteX2" fmla="*/ 1027685 w 5728303"/>
              <a:gd name="connsiteY2" fmla="*/ 3969583 h 4247639"/>
              <a:gd name="connsiteX3" fmla="*/ 122097 w 5728303"/>
              <a:gd name="connsiteY3" fmla="*/ 3363926 h 4247639"/>
              <a:gd name="connsiteX4" fmla="*/ 166325 w 5728303"/>
              <a:gd name="connsiteY4" fmla="*/ 2275132 h 4247639"/>
              <a:gd name="connsiteX5" fmla="*/ 1058576 w 5728303"/>
              <a:gd name="connsiteY5" fmla="*/ 824743 h 4247639"/>
              <a:gd name="connsiteX6" fmla="*/ 1868920 w 5728303"/>
              <a:gd name="connsiteY6" fmla="*/ 303185 h 4247639"/>
              <a:gd name="connsiteX7" fmla="*/ 4224039 w 5728303"/>
              <a:gd name="connsiteY7" fmla="*/ 8702 h 4247639"/>
              <a:gd name="connsiteX8" fmla="*/ 4363377 w 5728303"/>
              <a:gd name="connsiteY8" fmla="*/ 0 h 4247639"/>
              <a:gd name="connsiteX9" fmla="*/ 5467206 w 5728303"/>
              <a:gd name="connsiteY9" fmla="*/ 975929 h 4247639"/>
              <a:gd name="connsiteX10" fmla="*/ 5719582 w 5728303"/>
              <a:gd name="connsiteY10" fmla="*/ 2995389 h 4247639"/>
              <a:gd name="connsiteX11" fmla="*/ 4752348 w 5728303"/>
              <a:gd name="connsiteY11" fmla="*/ 4239035 h 4247639"/>
              <a:gd name="connsiteX12" fmla="*/ 4616303 w 5728303"/>
              <a:gd name="connsiteY12" fmla="*/ 4247640 h 4247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28303" h="4247639">
                <a:moveTo>
                  <a:pt x="4616303" y="4247640"/>
                </a:moveTo>
                <a:cubicBezTo>
                  <a:pt x="4586851" y="4247640"/>
                  <a:pt x="4556954" y="4246475"/>
                  <a:pt x="4527434" y="4244143"/>
                </a:cubicBezTo>
                <a:lnTo>
                  <a:pt x="1027685" y="3969583"/>
                </a:lnTo>
                <a:cubicBezTo>
                  <a:pt x="637857" y="3938966"/>
                  <a:pt x="299319" y="3712577"/>
                  <a:pt x="122097" y="3363926"/>
                </a:cubicBezTo>
                <a:cubicBezTo>
                  <a:pt x="-55126" y="3015274"/>
                  <a:pt x="-38600" y="2608234"/>
                  <a:pt x="166325" y="2275132"/>
                </a:cubicBezTo>
                <a:lnTo>
                  <a:pt x="1058576" y="824743"/>
                </a:lnTo>
                <a:cubicBezTo>
                  <a:pt x="1235011" y="536414"/>
                  <a:pt x="1533399" y="344366"/>
                  <a:pt x="1868920" y="303185"/>
                </a:cubicBezTo>
                <a:lnTo>
                  <a:pt x="4224039" y="8702"/>
                </a:lnTo>
                <a:cubicBezTo>
                  <a:pt x="4270257" y="2925"/>
                  <a:pt x="4316783" y="21"/>
                  <a:pt x="4363377" y="0"/>
                </a:cubicBezTo>
                <a:cubicBezTo>
                  <a:pt x="4923160" y="0"/>
                  <a:pt x="5397708" y="419561"/>
                  <a:pt x="5467206" y="975929"/>
                </a:cubicBezTo>
                <a:lnTo>
                  <a:pt x="5719582" y="2995389"/>
                </a:lnTo>
                <a:cubicBezTo>
                  <a:pt x="5795902" y="3605915"/>
                  <a:pt x="5362874" y="4162715"/>
                  <a:pt x="4752348" y="4239035"/>
                </a:cubicBezTo>
                <a:cubicBezTo>
                  <a:pt x="4707228" y="4244692"/>
                  <a:pt x="4661799" y="4247538"/>
                  <a:pt x="4616303" y="4247640"/>
                </a:cubicBezTo>
                <a:close/>
              </a:path>
            </a:pathLst>
          </a:custGeom>
          <a:solidFill>
            <a:srgbClr val="FFFFFF">
              <a:alpha val="0"/>
            </a:srgbClr>
          </a:solidFill>
          <a:ln w="34286" cap="flat">
            <a:solidFill>
              <a:srgbClr val="FFFFFF"/>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26" name="任意多边形: 形状 25"/>
          <p:cNvSpPr/>
          <p:nvPr/>
        </p:nvSpPr>
        <p:spPr>
          <a:xfrm flipH="1">
            <a:off x="882309" y="5159887"/>
            <a:ext cx="534823" cy="1031842"/>
          </a:xfrm>
          <a:custGeom>
            <a:avLst/>
            <a:gdLst>
              <a:gd name="connsiteX0" fmla="*/ 0 w 534823"/>
              <a:gd name="connsiteY0" fmla="*/ 21120 h 1031842"/>
              <a:gd name="connsiteX1" fmla="*/ 21326 w 534823"/>
              <a:gd name="connsiteY1" fmla="*/ 28 h 1031842"/>
              <a:gd name="connsiteX2" fmla="*/ 42411 w 534823"/>
              <a:gd name="connsiteY2" fmla="*/ 21346 h 1031842"/>
              <a:gd name="connsiteX3" fmla="*/ 21223 w 534823"/>
              <a:gd name="connsiteY3" fmla="*/ 42439 h 1031842"/>
              <a:gd name="connsiteX4" fmla="*/ 0 w 534823"/>
              <a:gd name="connsiteY4" fmla="*/ 21120 h 1031842"/>
              <a:gd name="connsiteX5" fmla="*/ 0 w 534823"/>
              <a:gd name="connsiteY5" fmla="*/ 186058 h 1031842"/>
              <a:gd name="connsiteX6" fmla="*/ 21326 w 534823"/>
              <a:gd name="connsiteY6" fmla="*/ 164966 h 1031842"/>
              <a:gd name="connsiteX7" fmla="*/ 42411 w 534823"/>
              <a:gd name="connsiteY7" fmla="*/ 186284 h 1031842"/>
              <a:gd name="connsiteX8" fmla="*/ 21223 w 534823"/>
              <a:gd name="connsiteY8" fmla="*/ 207377 h 1031842"/>
              <a:gd name="connsiteX9" fmla="*/ 0 w 534823"/>
              <a:gd name="connsiteY9" fmla="*/ 186058 h 1031842"/>
              <a:gd name="connsiteX10" fmla="*/ 0 w 534823"/>
              <a:gd name="connsiteY10" fmla="*/ 350996 h 1031842"/>
              <a:gd name="connsiteX11" fmla="*/ 21326 w 534823"/>
              <a:gd name="connsiteY11" fmla="*/ 329904 h 1031842"/>
              <a:gd name="connsiteX12" fmla="*/ 42411 w 534823"/>
              <a:gd name="connsiteY12" fmla="*/ 351223 h 1031842"/>
              <a:gd name="connsiteX13" fmla="*/ 21223 w 534823"/>
              <a:gd name="connsiteY13" fmla="*/ 372315 h 1031842"/>
              <a:gd name="connsiteX14" fmla="*/ 0 w 534823"/>
              <a:gd name="connsiteY14" fmla="*/ 350996 h 1031842"/>
              <a:gd name="connsiteX15" fmla="*/ 0 w 534823"/>
              <a:gd name="connsiteY15" fmla="*/ 515527 h 1031842"/>
              <a:gd name="connsiteX16" fmla="*/ 21257 w 534823"/>
              <a:gd name="connsiteY16" fmla="*/ 494355 h 1031842"/>
              <a:gd name="connsiteX17" fmla="*/ 42411 w 534823"/>
              <a:gd name="connsiteY17" fmla="*/ 515599 h 1031842"/>
              <a:gd name="connsiteX18" fmla="*/ 42411 w 534823"/>
              <a:gd name="connsiteY18" fmla="*/ 516116 h 1031842"/>
              <a:gd name="connsiteX19" fmla="*/ 21188 w 534823"/>
              <a:gd name="connsiteY19" fmla="*/ 537291 h 1031842"/>
              <a:gd name="connsiteX20" fmla="*/ 0 w 534823"/>
              <a:gd name="connsiteY20" fmla="*/ 516051 h 1031842"/>
              <a:gd name="connsiteX21" fmla="*/ 0 w 534823"/>
              <a:gd name="connsiteY21" fmla="*/ 515520 h 1031842"/>
              <a:gd name="connsiteX22" fmla="*/ 164125 w 534823"/>
              <a:gd name="connsiteY22" fmla="*/ 21127 h 1031842"/>
              <a:gd name="connsiteX23" fmla="*/ 185452 w 534823"/>
              <a:gd name="connsiteY23" fmla="*/ 0 h 1031842"/>
              <a:gd name="connsiteX24" fmla="*/ 206572 w 534823"/>
              <a:gd name="connsiteY24" fmla="*/ 21319 h 1031842"/>
              <a:gd name="connsiteX25" fmla="*/ 185349 w 534823"/>
              <a:gd name="connsiteY25" fmla="*/ 42446 h 1031842"/>
              <a:gd name="connsiteX26" fmla="*/ 164125 w 534823"/>
              <a:gd name="connsiteY26" fmla="*/ 21120 h 1031842"/>
              <a:gd name="connsiteX27" fmla="*/ 164125 w 534823"/>
              <a:gd name="connsiteY27" fmla="*/ 186065 h 1031842"/>
              <a:gd name="connsiteX28" fmla="*/ 185452 w 534823"/>
              <a:gd name="connsiteY28" fmla="*/ 164938 h 1031842"/>
              <a:gd name="connsiteX29" fmla="*/ 206572 w 534823"/>
              <a:gd name="connsiteY29" fmla="*/ 186257 h 1031842"/>
              <a:gd name="connsiteX30" fmla="*/ 185349 w 534823"/>
              <a:gd name="connsiteY30" fmla="*/ 207384 h 1031842"/>
              <a:gd name="connsiteX31" fmla="*/ 164125 w 534823"/>
              <a:gd name="connsiteY31" fmla="*/ 186058 h 1031842"/>
              <a:gd name="connsiteX32" fmla="*/ 164125 w 534823"/>
              <a:gd name="connsiteY32" fmla="*/ 351003 h 1031842"/>
              <a:gd name="connsiteX33" fmla="*/ 185452 w 534823"/>
              <a:gd name="connsiteY33" fmla="*/ 329876 h 1031842"/>
              <a:gd name="connsiteX34" fmla="*/ 206572 w 534823"/>
              <a:gd name="connsiteY34" fmla="*/ 351195 h 1031842"/>
              <a:gd name="connsiteX35" fmla="*/ 185349 w 534823"/>
              <a:gd name="connsiteY35" fmla="*/ 372322 h 1031842"/>
              <a:gd name="connsiteX36" fmla="*/ 164125 w 534823"/>
              <a:gd name="connsiteY36" fmla="*/ 350996 h 1031842"/>
              <a:gd name="connsiteX37" fmla="*/ 164125 w 534823"/>
              <a:gd name="connsiteY37" fmla="*/ 515547 h 1031842"/>
              <a:gd name="connsiteX38" fmla="*/ 185383 w 534823"/>
              <a:gd name="connsiteY38" fmla="*/ 494369 h 1031842"/>
              <a:gd name="connsiteX39" fmla="*/ 206572 w 534823"/>
              <a:gd name="connsiteY39" fmla="*/ 515633 h 1031842"/>
              <a:gd name="connsiteX40" fmla="*/ 206572 w 534823"/>
              <a:gd name="connsiteY40" fmla="*/ 516065 h 1031842"/>
              <a:gd name="connsiteX41" fmla="*/ 185349 w 534823"/>
              <a:gd name="connsiteY41" fmla="*/ 537288 h 1031842"/>
              <a:gd name="connsiteX42" fmla="*/ 164125 w 534823"/>
              <a:gd name="connsiteY42" fmla="*/ 516065 h 1031842"/>
              <a:gd name="connsiteX43" fmla="*/ 164125 w 534823"/>
              <a:gd name="connsiteY43" fmla="*/ 515537 h 1031842"/>
              <a:gd name="connsiteX44" fmla="*/ 328286 w 534823"/>
              <a:gd name="connsiteY44" fmla="*/ 21127 h 1031842"/>
              <a:gd name="connsiteX45" fmla="*/ 349611 w 534823"/>
              <a:gd name="connsiteY45" fmla="*/ 35 h 1031842"/>
              <a:gd name="connsiteX46" fmla="*/ 370697 w 534823"/>
              <a:gd name="connsiteY46" fmla="*/ 21353 h 1031842"/>
              <a:gd name="connsiteX47" fmla="*/ 349474 w 534823"/>
              <a:gd name="connsiteY47" fmla="*/ 42446 h 1031842"/>
              <a:gd name="connsiteX48" fmla="*/ 328286 w 534823"/>
              <a:gd name="connsiteY48" fmla="*/ 21120 h 1031842"/>
              <a:gd name="connsiteX49" fmla="*/ 328286 w 534823"/>
              <a:gd name="connsiteY49" fmla="*/ 21120 h 1031842"/>
              <a:gd name="connsiteX50" fmla="*/ 328286 w 534823"/>
              <a:gd name="connsiteY50" fmla="*/ 186065 h 1031842"/>
              <a:gd name="connsiteX51" fmla="*/ 349611 w 534823"/>
              <a:gd name="connsiteY51" fmla="*/ 164972 h 1031842"/>
              <a:gd name="connsiteX52" fmla="*/ 370697 w 534823"/>
              <a:gd name="connsiteY52" fmla="*/ 186291 h 1031842"/>
              <a:gd name="connsiteX53" fmla="*/ 349474 w 534823"/>
              <a:gd name="connsiteY53" fmla="*/ 207384 h 1031842"/>
              <a:gd name="connsiteX54" fmla="*/ 328286 w 534823"/>
              <a:gd name="connsiteY54" fmla="*/ 186058 h 1031842"/>
              <a:gd name="connsiteX55" fmla="*/ 328286 w 534823"/>
              <a:gd name="connsiteY55" fmla="*/ 351003 h 1031842"/>
              <a:gd name="connsiteX56" fmla="*/ 349611 w 534823"/>
              <a:gd name="connsiteY56" fmla="*/ 329911 h 1031842"/>
              <a:gd name="connsiteX57" fmla="*/ 370697 w 534823"/>
              <a:gd name="connsiteY57" fmla="*/ 351230 h 1031842"/>
              <a:gd name="connsiteX58" fmla="*/ 349474 w 534823"/>
              <a:gd name="connsiteY58" fmla="*/ 372322 h 1031842"/>
              <a:gd name="connsiteX59" fmla="*/ 328286 w 534823"/>
              <a:gd name="connsiteY59" fmla="*/ 350996 h 1031842"/>
              <a:gd name="connsiteX60" fmla="*/ 328286 w 534823"/>
              <a:gd name="connsiteY60" fmla="*/ 350996 h 1031842"/>
              <a:gd name="connsiteX61" fmla="*/ 328286 w 534823"/>
              <a:gd name="connsiteY61" fmla="*/ 515575 h 1031842"/>
              <a:gd name="connsiteX62" fmla="*/ 349508 w 534823"/>
              <a:gd name="connsiteY62" fmla="*/ 494393 h 1031842"/>
              <a:gd name="connsiteX63" fmla="*/ 370697 w 534823"/>
              <a:gd name="connsiteY63" fmla="*/ 515623 h 1031842"/>
              <a:gd name="connsiteX64" fmla="*/ 370697 w 534823"/>
              <a:gd name="connsiteY64" fmla="*/ 516116 h 1031842"/>
              <a:gd name="connsiteX65" fmla="*/ 349440 w 534823"/>
              <a:gd name="connsiteY65" fmla="*/ 537288 h 1031842"/>
              <a:gd name="connsiteX66" fmla="*/ 328286 w 534823"/>
              <a:gd name="connsiteY66" fmla="*/ 516044 h 1031842"/>
              <a:gd name="connsiteX67" fmla="*/ 328286 w 534823"/>
              <a:gd name="connsiteY67" fmla="*/ 515558 h 1031842"/>
              <a:gd name="connsiteX68" fmla="*/ 492411 w 534823"/>
              <a:gd name="connsiteY68" fmla="*/ 21144 h 1031842"/>
              <a:gd name="connsiteX69" fmla="*/ 513738 w 534823"/>
              <a:gd name="connsiteY69" fmla="*/ 52 h 1031842"/>
              <a:gd name="connsiteX70" fmla="*/ 534823 w 534823"/>
              <a:gd name="connsiteY70" fmla="*/ 21370 h 1031842"/>
              <a:gd name="connsiteX71" fmla="*/ 513635 w 534823"/>
              <a:gd name="connsiteY71" fmla="*/ 42463 h 1031842"/>
              <a:gd name="connsiteX72" fmla="*/ 492411 w 534823"/>
              <a:gd name="connsiteY72" fmla="*/ 21123 h 1031842"/>
              <a:gd name="connsiteX73" fmla="*/ 492411 w 534823"/>
              <a:gd name="connsiteY73" fmla="*/ 21120 h 1031842"/>
              <a:gd name="connsiteX74" fmla="*/ 492411 w 534823"/>
              <a:gd name="connsiteY74" fmla="*/ 186082 h 1031842"/>
              <a:gd name="connsiteX75" fmla="*/ 513738 w 534823"/>
              <a:gd name="connsiteY75" fmla="*/ 164990 h 1031842"/>
              <a:gd name="connsiteX76" fmla="*/ 534823 w 534823"/>
              <a:gd name="connsiteY76" fmla="*/ 186308 h 1031842"/>
              <a:gd name="connsiteX77" fmla="*/ 513635 w 534823"/>
              <a:gd name="connsiteY77" fmla="*/ 207401 h 1031842"/>
              <a:gd name="connsiteX78" fmla="*/ 492411 w 534823"/>
              <a:gd name="connsiteY78" fmla="*/ 186062 h 1031842"/>
              <a:gd name="connsiteX79" fmla="*/ 492411 w 534823"/>
              <a:gd name="connsiteY79" fmla="*/ 186058 h 1031842"/>
              <a:gd name="connsiteX80" fmla="*/ 492411 w 534823"/>
              <a:gd name="connsiteY80" fmla="*/ 351020 h 1031842"/>
              <a:gd name="connsiteX81" fmla="*/ 513738 w 534823"/>
              <a:gd name="connsiteY81" fmla="*/ 329928 h 1031842"/>
              <a:gd name="connsiteX82" fmla="*/ 534823 w 534823"/>
              <a:gd name="connsiteY82" fmla="*/ 351247 h 1031842"/>
              <a:gd name="connsiteX83" fmla="*/ 513635 w 534823"/>
              <a:gd name="connsiteY83" fmla="*/ 372339 h 1031842"/>
              <a:gd name="connsiteX84" fmla="*/ 492411 w 534823"/>
              <a:gd name="connsiteY84" fmla="*/ 351007 h 1031842"/>
              <a:gd name="connsiteX85" fmla="*/ 492411 w 534823"/>
              <a:gd name="connsiteY85" fmla="*/ 350996 h 1031842"/>
              <a:gd name="connsiteX86" fmla="*/ 492411 w 534823"/>
              <a:gd name="connsiteY86" fmla="*/ 515564 h 1031842"/>
              <a:gd name="connsiteX87" fmla="*/ 513635 w 534823"/>
              <a:gd name="connsiteY87" fmla="*/ 494383 h 1031842"/>
              <a:gd name="connsiteX88" fmla="*/ 534823 w 534823"/>
              <a:gd name="connsiteY88" fmla="*/ 515616 h 1031842"/>
              <a:gd name="connsiteX89" fmla="*/ 534823 w 534823"/>
              <a:gd name="connsiteY89" fmla="*/ 516116 h 1031842"/>
              <a:gd name="connsiteX90" fmla="*/ 513600 w 534823"/>
              <a:gd name="connsiteY90" fmla="*/ 537298 h 1031842"/>
              <a:gd name="connsiteX91" fmla="*/ 492411 w 534823"/>
              <a:gd name="connsiteY91" fmla="*/ 516065 h 1031842"/>
              <a:gd name="connsiteX92" fmla="*/ 492411 w 534823"/>
              <a:gd name="connsiteY92" fmla="*/ 515537 h 1031842"/>
              <a:gd name="connsiteX93" fmla="*/ 0 w 534823"/>
              <a:gd name="connsiteY93" fmla="*/ 680647 h 1031842"/>
              <a:gd name="connsiteX94" fmla="*/ 21326 w 534823"/>
              <a:gd name="connsiteY94" fmla="*/ 659554 h 1031842"/>
              <a:gd name="connsiteX95" fmla="*/ 42411 w 534823"/>
              <a:gd name="connsiteY95" fmla="*/ 680873 h 1031842"/>
              <a:gd name="connsiteX96" fmla="*/ 21223 w 534823"/>
              <a:gd name="connsiteY96" fmla="*/ 701966 h 1031842"/>
              <a:gd name="connsiteX97" fmla="*/ 0 w 534823"/>
              <a:gd name="connsiteY97" fmla="*/ 680633 h 1031842"/>
              <a:gd name="connsiteX98" fmla="*/ 0 w 534823"/>
              <a:gd name="connsiteY98" fmla="*/ 680623 h 1031842"/>
              <a:gd name="connsiteX99" fmla="*/ 0 w 534823"/>
              <a:gd name="connsiteY99" fmla="*/ 845589 h 1031842"/>
              <a:gd name="connsiteX100" fmla="*/ 21326 w 534823"/>
              <a:gd name="connsiteY100" fmla="*/ 824492 h 1031842"/>
              <a:gd name="connsiteX101" fmla="*/ 42411 w 534823"/>
              <a:gd name="connsiteY101" fmla="*/ 845808 h 1031842"/>
              <a:gd name="connsiteX102" fmla="*/ 21223 w 534823"/>
              <a:gd name="connsiteY102" fmla="*/ 866904 h 1031842"/>
              <a:gd name="connsiteX103" fmla="*/ 0 w 534823"/>
              <a:gd name="connsiteY103" fmla="*/ 845564 h 1031842"/>
              <a:gd name="connsiteX104" fmla="*/ 0 w 534823"/>
              <a:gd name="connsiteY104" fmla="*/ 1010527 h 1031842"/>
              <a:gd name="connsiteX105" fmla="*/ 21326 w 534823"/>
              <a:gd name="connsiteY105" fmla="*/ 989431 h 1031842"/>
              <a:gd name="connsiteX106" fmla="*/ 42411 w 534823"/>
              <a:gd name="connsiteY106" fmla="*/ 1010746 h 1031842"/>
              <a:gd name="connsiteX107" fmla="*/ 21223 w 534823"/>
              <a:gd name="connsiteY107" fmla="*/ 1031842 h 1031842"/>
              <a:gd name="connsiteX108" fmla="*/ 0 w 534823"/>
              <a:gd name="connsiteY108" fmla="*/ 1010516 h 1031842"/>
              <a:gd name="connsiteX109" fmla="*/ 164125 w 534823"/>
              <a:gd name="connsiteY109" fmla="*/ 680647 h 1031842"/>
              <a:gd name="connsiteX110" fmla="*/ 185452 w 534823"/>
              <a:gd name="connsiteY110" fmla="*/ 659520 h 1031842"/>
              <a:gd name="connsiteX111" fmla="*/ 206572 w 534823"/>
              <a:gd name="connsiteY111" fmla="*/ 680839 h 1031842"/>
              <a:gd name="connsiteX112" fmla="*/ 185349 w 534823"/>
              <a:gd name="connsiteY112" fmla="*/ 701966 h 1031842"/>
              <a:gd name="connsiteX113" fmla="*/ 164125 w 534823"/>
              <a:gd name="connsiteY113" fmla="*/ 680623 h 1031842"/>
              <a:gd name="connsiteX114" fmla="*/ 164125 w 534823"/>
              <a:gd name="connsiteY114" fmla="*/ 845589 h 1031842"/>
              <a:gd name="connsiteX115" fmla="*/ 185452 w 534823"/>
              <a:gd name="connsiteY115" fmla="*/ 824458 h 1031842"/>
              <a:gd name="connsiteX116" fmla="*/ 206572 w 534823"/>
              <a:gd name="connsiteY116" fmla="*/ 845774 h 1031842"/>
              <a:gd name="connsiteX117" fmla="*/ 185349 w 534823"/>
              <a:gd name="connsiteY117" fmla="*/ 866904 h 1031842"/>
              <a:gd name="connsiteX118" fmla="*/ 164125 w 534823"/>
              <a:gd name="connsiteY118" fmla="*/ 845564 h 1031842"/>
              <a:gd name="connsiteX119" fmla="*/ 164125 w 534823"/>
              <a:gd name="connsiteY119" fmla="*/ 1010527 h 1031842"/>
              <a:gd name="connsiteX120" fmla="*/ 185452 w 534823"/>
              <a:gd name="connsiteY120" fmla="*/ 989397 h 1031842"/>
              <a:gd name="connsiteX121" fmla="*/ 206572 w 534823"/>
              <a:gd name="connsiteY121" fmla="*/ 1010712 h 1031842"/>
              <a:gd name="connsiteX122" fmla="*/ 185349 w 534823"/>
              <a:gd name="connsiteY122" fmla="*/ 1031842 h 1031842"/>
              <a:gd name="connsiteX123" fmla="*/ 164125 w 534823"/>
              <a:gd name="connsiteY123" fmla="*/ 1010516 h 1031842"/>
              <a:gd name="connsiteX124" fmla="*/ 328286 w 534823"/>
              <a:gd name="connsiteY124" fmla="*/ 680647 h 1031842"/>
              <a:gd name="connsiteX125" fmla="*/ 349611 w 534823"/>
              <a:gd name="connsiteY125" fmla="*/ 659554 h 1031842"/>
              <a:gd name="connsiteX126" fmla="*/ 370697 w 534823"/>
              <a:gd name="connsiteY126" fmla="*/ 680873 h 1031842"/>
              <a:gd name="connsiteX127" fmla="*/ 349474 w 534823"/>
              <a:gd name="connsiteY127" fmla="*/ 701966 h 1031842"/>
              <a:gd name="connsiteX128" fmla="*/ 328286 w 534823"/>
              <a:gd name="connsiteY128" fmla="*/ 680640 h 1031842"/>
              <a:gd name="connsiteX129" fmla="*/ 328286 w 534823"/>
              <a:gd name="connsiteY129" fmla="*/ 680623 h 1031842"/>
              <a:gd name="connsiteX130" fmla="*/ 328286 w 534823"/>
              <a:gd name="connsiteY130" fmla="*/ 845589 h 1031842"/>
              <a:gd name="connsiteX131" fmla="*/ 349611 w 534823"/>
              <a:gd name="connsiteY131" fmla="*/ 824492 h 1031842"/>
              <a:gd name="connsiteX132" fmla="*/ 370697 w 534823"/>
              <a:gd name="connsiteY132" fmla="*/ 845808 h 1031842"/>
              <a:gd name="connsiteX133" fmla="*/ 349474 w 534823"/>
              <a:gd name="connsiteY133" fmla="*/ 866904 h 1031842"/>
              <a:gd name="connsiteX134" fmla="*/ 328286 w 534823"/>
              <a:gd name="connsiteY134" fmla="*/ 845564 h 1031842"/>
              <a:gd name="connsiteX135" fmla="*/ 328286 w 534823"/>
              <a:gd name="connsiteY135" fmla="*/ 1010527 h 1031842"/>
              <a:gd name="connsiteX136" fmla="*/ 349611 w 534823"/>
              <a:gd name="connsiteY136" fmla="*/ 989431 h 1031842"/>
              <a:gd name="connsiteX137" fmla="*/ 370697 w 534823"/>
              <a:gd name="connsiteY137" fmla="*/ 1010746 h 1031842"/>
              <a:gd name="connsiteX138" fmla="*/ 349474 w 534823"/>
              <a:gd name="connsiteY138" fmla="*/ 1031842 h 1031842"/>
              <a:gd name="connsiteX139" fmla="*/ 328286 w 534823"/>
              <a:gd name="connsiteY139" fmla="*/ 1010516 h 1031842"/>
              <a:gd name="connsiteX140" fmla="*/ 328286 w 534823"/>
              <a:gd name="connsiteY140" fmla="*/ 1010516 h 1031842"/>
              <a:gd name="connsiteX141" fmla="*/ 492411 w 534823"/>
              <a:gd name="connsiteY141" fmla="*/ 680647 h 1031842"/>
              <a:gd name="connsiteX142" fmla="*/ 513738 w 534823"/>
              <a:gd name="connsiteY142" fmla="*/ 659554 h 1031842"/>
              <a:gd name="connsiteX143" fmla="*/ 534823 w 534823"/>
              <a:gd name="connsiteY143" fmla="*/ 680873 h 1031842"/>
              <a:gd name="connsiteX144" fmla="*/ 513635 w 534823"/>
              <a:gd name="connsiteY144" fmla="*/ 701966 h 1031842"/>
              <a:gd name="connsiteX145" fmla="*/ 492411 w 534823"/>
              <a:gd name="connsiteY145" fmla="*/ 680633 h 1031842"/>
              <a:gd name="connsiteX146" fmla="*/ 492411 w 534823"/>
              <a:gd name="connsiteY146" fmla="*/ 680623 h 1031842"/>
              <a:gd name="connsiteX147" fmla="*/ 492411 w 534823"/>
              <a:gd name="connsiteY147" fmla="*/ 845589 h 1031842"/>
              <a:gd name="connsiteX148" fmla="*/ 513738 w 534823"/>
              <a:gd name="connsiteY148" fmla="*/ 824492 h 1031842"/>
              <a:gd name="connsiteX149" fmla="*/ 534823 w 534823"/>
              <a:gd name="connsiteY149" fmla="*/ 845808 h 1031842"/>
              <a:gd name="connsiteX150" fmla="*/ 513635 w 534823"/>
              <a:gd name="connsiteY150" fmla="*/ 866904 h 1031842"/>
              <a:gd name="connsiteX151" fmla="*/ 492411 w 534823"/>
              <a:gd name="connsiteY151" fmla="*/ 845564 h 1031842"/>
              <a:gd name="connsiteX152" fmla="*/ 492411 w 534823"/>
              <a:gd name="connsiteY152" fmla="*/ 1010527 h 1031842"/>
              <a:gd name="connsiteX153" fmla="*/ 513738 w 534823"/>
              <a:gd name="connsiteY153" fmla="*/ 989431 h 1031842"/>
              <a:gd name="connsiteX154" fmla="*/ 534823 w 534823"/>
              <a:gd name="connsiteY154" fmla="*/ 1010746 h 1031842"/>
              <a:gd name="connsiteX155" fmla="*/ 513635 w 534823"/>
              <a:gd name="connsiteY155" fmla="*/ 1031842 h 1031842"/>
              <a:gd name="connsiteX156" fmla="*/ 492411 w 534823"/>
              <a:gd name="connsiteY156" fmla="*/ 1010516 h 1031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534823" h="1031842">
                <a:moveTo>
                  <a:pt x="0" y="21120"/>
                </a:moveTo>
                <a:cubicBezTo>
                  <a:pt x="69" y="9409"/>
                  <a:pt x="9600" y="-35"/>
                  <a:pt x="21326" y="28"/>
                </a:cubicBezTo>
                <a:cubicBezTo>
                  <a:pt x="33017" y="90"/>
                  <a:pt x="42480" y="9635"/>
                  <a:pt x="42411" y="21346"/>
                </a:cubicBezTo>
                <a:cubicBezTo>
                  <a:pt x="42343" y="33007"/>
                  <a:pt x="32880" y="42428"/>
                  <a:pt x="21223" y="42439"/>
                </a:cubicBezTo>
                <a:cubicBezTo>
                  <a:pt x="9463" y="42408"/>
                  <a:pt x="-34" y="32866"/>
                  <a:pt x="0" y="21120"/>
                </a:cubicBezTo>
                <a:close/>
                <a:moveTo>
                  <a:pt x="0" y="186058"/>
                </a:moveTo>
                <a:cubicBezTo>
                  <a:pt x="69" y="174346"/>
                  <a:pt x="9600" y="164904"/>
                  <a:pt x="21326" y="164966"/>
                </a:cubicBezTo>
                <a:cubicBezTo>
                  <a:pt x="33017" y="165027"/>
                  <a:pt x="42480" y="174572"/>
                  <a:pt x="42411" y="186284"/>
                </a:cubicBezTo>
                <a:cubicBezTo>
                  <a:pt x="42343" y="197945"/>
                  <a:pt x="32880" y="207367"/>
                  <a:pt x="21223" y="207377"/>
                </a:cubicBezTo>
                <a:cubicBezTo>
                  <a:pt x="9463" y="207346"/>
                  <a:pt x="-34" y="197804"/>
                  <a:pt x="0" y="186058"/>
                </a:cubicBezTo>
                <a:close/>
                <a:moveTo>
                  <a:pt x="0" y="350996"/>
                </a:moveTo>
                <a:cubicBezTo>
                  <a:pt x="69" y="339284"/>
                  <a:pt x="9600" y="329842"/>
                  <a:pt x="21326" y="329904"/>
                </a:cubicBezTo>
                <a:cubicBezTo>
                  <a:pt x="33017" y="329966"/>
                  <a:pt x="42480" y="339511"/>
                  <a:pt x="42411" y="351223"/>
                </a:cubicBezTo>
                <a:cubicBezTo>
                  <a:pt x="42343" y="362883"/>
                  <a:pt x="32880" y="372305"/>
                  <a:pt x="21223" y="372315"/>
                </a:cubicBezTo>
                <a:cubicBezTo>
                  <a:pt x="9463" y="372284"/>
                  <a:pt x="-34" y="362743"/>
                  <a:pt x="0" y="350996"/>
                </a:cubicBezTo>
                <a:close/>
                <a:moveTo>
                  <a:pt x="0" y="515527"/>
                </a:moveTo>
                <a:cubicBezTo>
                  <a:pt x="34" y="503815"/>
                  <a:pt x="9532" y="494338"/>
                  <a:pt x="21257" y="494355"/>
                </a:cubicBezTo>
                <a:cubicBezTo>
                  <a:pt x="32949" y="494376"/>
                  <a:pt x="42445" y="503887"/>
                  <a:pt x="42411" y="515599"/>
                </a:cubicBezTo>
                <a:lnTo>
                  <a:pt x="42411" y="516116"/>
                </a:lnTo>
                <a:cubicBezTo>
                  <a:pt x="42378" y="527829"/>
                  <a:pt x="32880" y="537309"/>
                  <a:pt x="21188" y="537291"/>
                </a:cubicBezTo>
                <a:cubicBezTo>
                  <a:pt x="9463" y="537271"/>
                  <a:pt x="-34" y="527763"/>
                  <a:pt x="0" y="516051"/>
                </a:cubicBezTo>
                <a:lnTo>
                  <a:pt x="0" y="515520"/>
                </a:lnTo>
                <a:close/>
                <a:moveTo>
                  <a:pt x="164125" y="21127"/>
                </a:moveTo>
                <a:cubicBezTo>
                  <a:pt x="164194" y="9406"/>
                  <a:pt x="173726" y="-53"/>
                  <a:pt x="185452" y="0"/>
                </a:cubicBezTo>
                <a:cubicBezTo>
                  <a:pt x="197177" y="53"/>
                  <a:pt x="206640" y="9598"/>
                  <a:pt x="206572" y="21319"/>
                </a:cubicBezTo>
                <a:cubicBezTo>
                  <a:pt x="206503" y="33003"/>
                  <a:pt x="197040" y="42446"/>
                  <a:pt x="185349" y="42446"/>
                </a:cubicBezTo>
                <a:cubicBezTo>
                  <a:pt x="173588" y="42401"/>
                  <a:pt x="164125" y="32863"/>
                  <a:pt x="164125" y="21120"/>
                </a:cubicBezTo>
                <a:close/>
                <a:moveTo>
                  <a:pt x="164125" y="186065"/>
                </a:moveTo>
                <a:cubicBezTo>
                  <a:pt x="164194" y="174343"/>
                  <a:pt x="173726" y="164887"/>
                  <a:pt x="185452" y="164938"/>
                </a:cubicBezTo>
                <a:cubicBezTo>
                  <a:pt x="197177" y="164993"/>
                  <a:pt x="206640" y="174535"/>
                  <a:pt x="206572" y="186257"/>
                </a:cubicBezTo>
                <a:cubicBezTo>
                  <a:pt x="206503" y="197942"/>
                  <a:pt x="197040" y="207384"/>
                  <a:pt x="185349" y="207384"/>
                </a:cubicBezTo>
                <a:cubicBezTo>
                  <a:pt x="173623" y="207339"/>
                  <a:pt x="164125" y="197801"/>
                  <a:pt x="164125" y="186058"/>
                </a:cubicBezTo>
                <a:close/>
                <a:moveTo>
                  <a:pt x="164125" y="351003"/>
                </a:moveTo>
                <a:cubicBezTo>
                  <a:pt x="164194" y="339281"/>
                  <a:pt x="173726" y="329825"/>
                  <a:pt x="185452" y="329876"/>
                </a:cubicBezTo>
                <a:cubicBezTo>
                  <a:pt x="197177" y="329931"/>
                  <a:pt x="206640" y="339473"/>
                  <a:pt x="206572" y="351195"/>
                </a:cubicBezTo>
                <a:cubicBezTo>
                  <a:pt x="206503" y="362880"/>
                  <a:pt x="197040" y="372322"/>
                  <a:pt x="185349" y="372322"/>
                </a:cubicBezTo>
                <a:cubicBezTo>
                  <a:pt x="173588" y="372278"/>
                  <a:pt x="164125" y="362739"/>
                  <a:pt x="164125" y="350996"/>
                </a:cubicBezTo>
                <a:close/>
                <a:moveTo>
                  <a:pt x="164125" y="515547"/>
                </a:moveTo>
                <a:cubicBezTo>
                  <a:pt x="164160" y="503825"/>
                  <a:pt x="173657" y="494345"/>
                  <a:pt x="185383" y="494369"/>
                </a:cubicBezTo>
                <a:cubicBezTo>
                  <a:pt x="197109" y="494390"/>
                  <a:pt x="206606" y="503911"/>
                  <a:pt x="206572" y="515633"/>
                </a:cubicBezTo>
                <a:lnTo>
                  <a:pt x="206572" y="516065"/>
                </a:lnTo>
                <a:cubicBezTo>
                  <a:pt x="206572" y="527787"/>
                  <a:pt x="197074" y="537288"/>
                  <a:pt x="185349" y="537288"/>
                </a:cubicBezTo>
                <a:cubicBezTo>
                  <a:pt x="173623" y="537288"/>
                  <a:pt x="164125" y="527787"/>
                  <a:pt x="164125" y="516065"/>
                </a:cubicBezTo>
                <a:lnTo>
                  <a:pt x="164125" y="515537"/>
                </a:lnTo>
                <a:close/>
                <a:moveTo>
                  <a:pt x="328286" y="21127"/>
                </a:moveTo>
                <a:cubicBezTo>
                  <a:pt x="328354" y="9415"/>
                  <a:pt x="337886" y="-28"/>
                  <a:pt x="349611" y="35"/>
                </a:cubicBezTo>
                <a:cubicBezTo>
                  <a:pt x="361303" y="97"/>
                  <a:pt x="370765" y="9642"/>
                  <a:pt x="370697" y="21353"/>
                </a:cubicBezTo>
                <a:cubicBezTo>
                  <a:pt x="370629" y="33027"/>
                  <a:pt x="361132" y="42456"/>
                  <a:pt x="349474" y="42446"/>
                </a:cubicBezTo>
                <a:cubicBezTo>
                  <a:pt x="337749" y="42408"/>
                  <a:pt x="328252" y="32859"/>
                  <a:pt x="328286" y="21120"/>
                </a:cubicBezTo>
                <a:cubicBezTo>
                  <a:pt x="328286" y="21120"/>
                  <a:pt x="328286" y="21120"/>
                  <a:pt x="328286" y="21120"/>
                </a:cubicBezTo>
                <a:close/>
                <a:moveTo>
                  <a:pt x="328286" y="186065"/>
                </a:moveTo>
                <a:cubicBezTo>
                  <a:pt x="328354" y="174353"/>
                  <a:pt x="337886" y="164911"/>
                  <a:pt x="349611" y="164972"/>
                </a:cubicBezTo>
                <a:cubicBezTo>
                  <a:pt x="361303" y="165034"/>
                  <a:pt x="370765" y="174579"/>
                  <a:pt x="370697" y="186291"/>
                </a:cubicBezTo>
                <a:cubicBezTo>
                  <a:pt x="370629" y="197966"/>
                  <a:pt x="361132" y="207394"/>
                  <a:pt x="349474" y="207384"/>
                </a:cubicBezTo>
                <a:cubicBezTo>
                  <a:pt x="337749" y="207336"/>
                  <a:pt x="328252" y="197794"/>
                  <a:pt x="328286" y="186058"/>
                </a:cubicBezTo>
                <a:close/>
                <a:moveTo>
                  <a:pt x="328286" y="351003"/>
                </a:moveTo>
                <a:cubicBezTo>
                  <a:pt x="328354" y="339291"/>
                  <a:pt x="337886" y="329849"/>
                  <a:pt x="349611" y="329911"/>
                </a:cubicBezTo>
                <a:cubicBezTo>
                  <a:pt x="361303" y="329972"/>
                  <a:pt x="370765" y="339518"/>
                  <a:pt x="370697" y="351230"/>
                </a:cubicBezTo>
                <a:cubicBezTo>
                  <a:pt x="370629" y="362904"/>
                  <a:pt x="361132" y="372332"/>
                  <a:pt x="349474" y="372322"/>
                </a:cubicBezTo>
                <a:cubicBezTo>
                  <a:pt x="337749" y="372284"/>
                  <a:pt x="328252" y="362736"/>
                  <a:pt x="328286" y="350996"/>
                </a:cubicBezTo>
                <a:cubicBezTo>
                  <a:pt x="328286" y="350996"/>
                  <a:pt x="328286" y="350996"/>
                  <a:pt x="328286" y="350996"/>
                </a:cubicBezTo>
                <a:close/>
                <a:moveTo>
                  <a:pt x="328286" y="515575"/>
                </a:moveTo>
                <a:cubicBezTo>
                  <a:pt x="328286" y="503863"/>
                  <a:pt x="337817" y="494379"/>
                  <a:pt x="349508" y="494393"/>
                </a:cubicBezTo>
                <a:cubicBezTo>
                  <a:pt x="361235" y="494407"/>
                  <a:pt x="370697" y="503911"/>
                  <a:pt x="370697" y="515623"/>
                </a:cubicBezTo>
                <a:lnTo>
                  <a:pt x="370697" y="516116"/>
                </a:lnTo>
                <a:cubicBezTo>
                  <a:pt x="370663" y="527829"/>
                  <a:pt x="361166" y="537305"/>
                  <a:pt x="349440" y="537288"/>
                </a:cubicBezTo>
                <a:cubicBezTo>
                  <a:pt x="337749" y="537267"/>
                  <a:pt x="328252" y="527756"/>
                  <a:pt x="328286" y="516044"/>
                </a:cubicBezTo>
                <a:lnTo>
                  <a:pt x="328286" y="515558"/>
                </a:lnTo>
                <a:close/>
                <a:moveTo>
                  <a:pt x="492411" y="21144"/>
                </a:moveTo>
                <a:cubicBezTo>
                  <a:pt x="492480" y="9433"/>
                  <a:pt x="502011" y="-11"/>
                  <a:pt x="513738" y="52"/>
                </a:cubicBezTo>
                <a:cubicBezTo>
                  <a:pt x="525429" y="114"/>
                  <a:pt x="534892" y="9659"/>
                  <a:pt x="534823" y="21370"/>
                </a:cubicBezTo>
                <a:cubicBezTo>
                  <a:pt x="534754" y="33031"/>
                  <a:pt x="525291" y="42452"/>
                  <a:pt x="513635" y="42463"/>
                </a:cubicBezTo>
                <a:cubicBezTo>
                  <a:pt x="501874" y="42432"/>
                  <a:pt x="492378" y="32876"/>
                  <a:pt x="492411" y="21123"/>
                </a:cubicBezTo>
                <a:cubicBezTo>
                  <a:pt x="492411" y="21122"/>
                  <a:pt x="492411" y="21121"/>
                  <a:pt x="492411" y="21120"/>
                </a:cubicBezTo>
                <a:close/>
                <a:moveTo>
                  <a:pt x="492411" y="186082"/>
                </a:moveTo>
                <a:cubicBezTo>
                  <a:pt x="492480" y="174370"/>
                  <a:pt x="502011" y="164928"/>
                  <a:pt x="513738" y="164990"/>
                </a:cubicBezTo>
                <a:cubicBezTo>
                  <a:pt x="525429" y="165051"/>
                  <a:pt x="534892" y="174596"/>
                  <a:pt x="534823" y="186308"/>
                </a:cubicBezTo>
                <a:cubicBezTo>
                  <a:pt x="534754" y="197969"/>
                  <a:pt x="525291" y="207391"/>
                  <a:pt x="513635" y="207401"/>
                </a:cubicBezTo>
                <a:cubicBezTo>
                  <a:pt x="501874" y="207370"/>
                  <a:pt x="492378" y="197815"/>
                  <a:pt x="492411" y="186062"/>
                </a:cubicBezTo>
                <a:cubicBezTo>
                  <a:pt x="492411" y="186062"/>
                  <a:pt x="492411" y="186058"/>
                  <a:pt x="492411" y="186058"/>
                </a:cubicBezTo>
                <a:close/>
                <a:moveTo>
                  <a:pt x="492411" y="351020"/>
                </a:moveTo>
                <a:cubicBezTo>
                  <a:pt x="492480" y="339308"/>
                  <a:pt x="502011" y="329866"/>
                  <a:pt x="513738" y="329928"/>
                </a:cubicBezTo>
                <a:cubicBezTo>
                  <a:pt x="525429" y="329990"/>
                  <a:pt x="534892" y="339535"/>
                  <a:pt x="534823" y="351247"/>
                </a:cubicBezTo>
                <a:cubicBezTo>
                  <a:pt x="534754" y="362907"/>
                  <a:pt x="525291" y="372329"/>
                  <a:pt x="513635" y="372339"/>
                </a:cubicBezTo>
                <a:cubicBezTo>
                  <a:pt x="501874" y="372308"/>
                  <a:pt x="492378" y="362760"/>
                  <a:pt x="492411" y="351007"/>
                </a:cubicBezTo>
                <a:cubicBezTo>
                  <a:pt x="492411" y="351003"/>
                  <a:pt x="492411" y="351000"/>
                  <a:pt x="492411" y="350996"/>
                </a:cubicBezTo>
                <a:close/>
                <a:moveTo>
                  <a:pt x="492411" y="515564"/>
                </a:moveTo>
                <a:cubicBezTo>
                  <a:pt x="492411" y="503852"/>
                  <a:pt x="501943" y="494369"/>
                  <a:pt x="513635" y="494383"/>
                </a:cubicBezTo>
                <a:cubicBezTo>
                  <a:pt x="525360" y="494400"/>
                  <a:pt x="534823" y="503904"/>
                  <a:pt x="534823" y="515616"/>
                </a:cubicBezTo>
                <a:lnTo>
                  <a:pt x="534823" y="516116"/>
                </a:lnTo>
                <a:cubicBezTo>
                  <a:pt x="534823" y="527829"/>
                  <a:pt x="525291" y="537312"/>
                  <a:pt x="513600" y="537298"/>
                </a:cubicBezTo>
                <a:cubicBezTo>
                  <a:pt x="501874" y="537281"/>
                  <a:pt x="492411" y="527777"/>
                  <a:pt x="492411" y="516065"/>
                </a:cubicBezTo>
                <a:lnTo>
                  <a:pt x="492411" y="515537"/>
                </a:lnTo>
                <a:close/>
                <a:moveTo>
                  <a:pt x="0" y="680647"/>
                </a:moveTo>
                <a:cubicBezTo>
                  <a:pt x="69" y="668935"/>
                  <a:pt x="9600" y="659492"/>
                  <a:pt x="21326" y="659554"/>
                </a:cubicBezTo>
                <a:cubicBezTo>
                  <a:pt x="33017" y="659616"/>
                  <a:pt x="42480" y="669161"/>
                  <a:pt x="42411" y="680873"/>
                </a:cubicBezTo>
                <a:cubicBezTo>
                  <a:pt x="42343" y="692534"/>
                  <a:pt x="32880" y="701955"/>
                  <a:pt x="21223" y="701966"/>
                </a:cubicBezTo>
                <a:cubicBezTo>
                  <a:pt x="9463" y="701935"/>
                  <a:pt x="-34" y="692386"/>
                  <a:pt x="0" y="680633"/>
                </a:cubicBezTo>
                <a:cubicBezTo>
                  <a:pt x="0" y="680630"/>
                  <a:pt x="0" y="680626"/>
                  <a:pt x="0" y="680623"/>
                </a:cubicBezTo>
                <a:close/>
                <a:moveTo>
                  <a:pt x="0" y="845589"/>
                </a:moveTo>
                <a:cubicBezTo>
                  <a:pt x="69" y="833876"/>
                  <a:pt x="9600" y="824431"/>
                  <a:pt x="21326" y="824492"/>
                </a:cubicBezTo>
                <a:cubicBezTo>
                  <a:pt x="33017" y="824554"/>
                  <a:pt x="42480" y="834096"/>
                  <a:pt x="42411" y="845808"/>
                </a:cubicBezTo>
                <a:cubicBezTo>
                  <a:pt x="42343" y="857469"/>
                  <a:pt x="32880" y="866894"/>
                  <a:pt x="21223" y="866904"/>
                </a:cubicBezTo>
                <a:cubicBezTo>
                  <a:pt x="9463" y="866873"/>
                  <a:pt x="-34" y="857318"/>
                  <a:pt x="0" y="845564"/>
                </a:cubicBezTo>
                <a:close/>
                <a:moveTo>
                  <a:pt x="0" y="1010527"/>
                </a:moveTo>
                <a:cubicBezTo>
                  <a:pt x="69" y="998815"/>
                  <a:pt x="9600" y="989369"/>
                  <a:pt x="21326" y="989431"/>
                </a:cubicBezTo>
                <a:cubicBezTo>
                  <a:pt x="33017" y="989492"/>
                  <a:pt x="42480" y="999034"/>
                  <a:pt x="42411" y="1010746"/>
                </a:cubicBezTo>
                <a:cubicBezTo>
                  <a:pt x="42343" y="1022407"/>
                  <a:pt x="32880" y="1031832"/>
                  <a:pt x="21223" y="1031842"/>
                </a:cubicBezTo>
                <a:cubicBezTo>
                  <a:pt x="9463" y="1031811"/>
                  <a:pt x="-34" y="1022266"/>
                  <a:pt x="0" y="1010516"/>
                </a:cubicBezTo>
                <a:close/>
                <a:moveTo>
                  <a:pt x="164125" y="680647"/>
                </a:moveTo>
                <a:cubicBezTo>
                  <a:pt x="164194" y="668925"/>
                  <a:pt x="173726" y="659469"/>
                  <a:pt x="185452" y="659520"/>
                </a:cubicBezTo>
                <a:cubicBezTo>
                  <a:pt x="197177" y="659575"/>
                  <a:pt x="206640" y="669117"/>
                  <a:pt x="206572" y="680839"/>
                </a:cubicBezTo>
                <a:cubicBezTo>
                  <a:pt x="206503" y="692523"/>
                  <a:pt x="197040" y="701966"/>
                  <a:pt x="185349" y="701966"/>
                </a:cubicBezTo>
                <a:cubicBezTo>
                  <a:pt x="173588" y="701921"/>
                  <a:pt x="164092" y="692372"/>
                  <a:pt x="164125" y="680623"/>
                </a:cubicBezTo>
                <a:close/>
                <a:moveTo>
                  <a:pt x="164125" y="845589"/>
                </a:moveTo>
                <a:cubicBezTo>
                  <a:pt x="164160" y="833866"/>
                  <a:pt x="173726" y="824407"/>
                  <a:pt x="185452" y="824458"/>
                </a:cubicBezTo>
                <a:cubicBezTo>
                  <a:pt x="197177" y="824510"/>
                  <a:pt x="206606" y="834051"/>
                  <a:pt x="206572" y="845774"/>
                </a:cubicBezTo>
                <a:cubicBezTo>
                  <a:pt x="206503" y="857458"/>
                  <a:pt x="197040" y="866904"/>
                  <a:pt x="185349" y="866904"/>
                </a:cubicBezTo>
                <a:cubicBezTo>
                  <a:pt x="173588" y="866859"/>
                  <a:pt x="164092" y="857311"/>
                  <a:pt x="164125" y="845564"/>
                </a:cubicBezTo>
                <a:close/>
                <a:moveTo>
                  <a:pt x="164125" y="1010527"/>
                </a:moveTo>
                <a:cubicBezTo>
                  <a:pt x="164160" y="998805"/>
                  <a:pt x="173726" y="989345"/>
                  <a:pt x="185452" y="989397"/>
                </a:cubicBezTo>
                <a:cubicBezTo>
                  <a:pt x="197177" y="989448"/>
                  <a:pt x="206606" y="998990"/>
                  <a:pt x="206572" y="1010712"/>
                </a:cubicBezTo>
                <a:cubicBezTo>
                  <a:pt x="206503" y="1022397"/>
                  <a:pt x="197040" y="1031842"/>
                  <a:pt x="185349" y="1031842"/>
                </a:cubicBezTo>
                <a:cubicBezTo>
                  <a:pt x="173588" y="1031798"/>
                  <a:pt x="164125" y="1022259"/>
                  <a:pt x="164125" y="1010516"/>
                </a:cubicBezTo>
                <a:close/>
                <a:moveTo>
                  <a:pt x="328286" y="680647"/>
                </a:moveTo>
                <a:cubicBezTo>
                  <a:pt x="328354" y="668935"/>
                  <a:pt x="337886" y="659492"/>
                  <a:pt x="349611" y="659554"/>
                </a:cubicBezTo>
                <a:cubicBezTo>
                  <a:pt x="361303" y="659616"/>
                  <a:pt x="370765" y="669161"/>
                  <a:pt x="370697" y="680873"/>
                </a:cubicBezTo>
                <a:cubicBezTo>
                  <a:pt x="370629" y="692547"/>
                  <a:pt x="361132" y="701976"/>
                  <a:pt x="349474" y="701966"/>
                </a:cubicBezTo>
                <a:cubicBezTo>
                  <a:pt x="337749" y="701928"/>
                  <a:pt x="328252" y="692379"/>
                  <a:pt x="328286" y="680640"/>
                </a:cubicBezTo>
                <a:cubicBezTo>
                  <a:pt x="328286" y="680633"/>
                  <a:pt x="328286" y="680630"/>
                  <a:pt x="328286" y="680623"/>
                </a:cubicBezTo>
                <a:close/>
                <a:moveTo>
                  <a:pt x="328286" y="845589"/>
                </a:moveTo>
                <a:cubicBezTo>
                  <a:pt x="328354" y="833876"/>
                  <a:pt x="337886" y="824431"/>
                  <a:pt x="349611" y="824492"/>
                </a:cubicBezTo>
                <a:cubicBezTo>
                  <a:pt x="361303" y="824554"/>
                  <a:pt x="370765" y="834096"/>
                  <a:pt x="370697" y="845808"/>
                </a:cubicBezTo>
                <a:cubicBezTo>
                  <a:pt x="370629" y="857482"/>
                  <a:pt x="361166" y="866914"/>
                  <a:pt x="349474" y="866904"/>
                </a:cubicBezTo>
                <a:cubicBezTo>
                  <a:pt x="337749" y="866856"/>
                  <a:pt x="328252" y="857307"/>
                  <a:pt x="328286" y="845564"/>
                </a:cubicBezTo>
                <a:close/>
                <a:moveTo>
                  <a:pt x="328286" y="1010527"/>
                </a:moveTo>
                <a:cubicBezTo>
                  <a:pt x="328354" y="998815"/>
                  <a:pt x="337886" y="989369"/>
                  <a:pt x="349611" y="989431"/>
                </a:cubicBezTo>
                <a:cubicBezTo>
                  <a:pt x="361303" y="989492"/>
                  <a:pt x="370765" y="999034"/>
                  <a:pt x="370697" y="1010746"/>
                </a:cubicBezTo>
                <a:cubicBezTo>
                  <a:pt x="370629" y="1022421"/>
                  <a:pt x="361166" y="1031853"/>
                  <a:pt x="349474" y="1031842"/>
                </a:cubicBezTo>
                <a:cubicBezTo>
                  <a:pt x="337749" y="1031805"/>
                  <a:pt x="328252" y="1022256"/>
                  <a:pt x="328286" y="1010516"/>
                </a:cubicBezTo>
                <a:cubicBezTo>
                  <a:pt x="328286" y="1010516"/>
                  <a:pt x="328286" y="1010516"/>
                  <a:pt x="328286" y="1010516"/>
                </a:cubicBezTo>
                <a:close/>
                <a:moveTo>
                  <a:pt x="492411" y="680647"/>
                </a:moveTo>
                <a:cubicBezTo>
                  <a:pt x="492480" y="668935"/>
                  <a:pt x="502011" y="659492"/>
                  <a:pt x="513738" y="659554"/>
                </a:cubicBezTo>
                <a:cubicBezTo>
                  <a:pt x="525429" y="659616"/>
                  <a:pt x="534892" y="669161"/>
                  <a:pt x="534823" y="680873"/>
                </a:cubicBezTo>
                <a:cubicBezTo>
                  <a:pt x="534754" y="692534"/>
                  <a:pt x="525291" y="701955"/>
                  <a:pt x="513635" y="701966"/>
                </a:cubicBezTo>
                <a:cubicBezTo>
                  <a:pt x="501874" y="701935"/>
                  <a:pt x="492378" y="692386"/>
                  <a:pt x="492411" y="680633"/>
                </a:cubicBezTo>
                <a:cubicBezTo>
                  <a:pt x="492411" y="680630"/>
                  <a:pt x="492411" y="680626"/>
                  <a:pt x="492411" y="680623"/>
                </a:cubicBezTo>
                <a:close/>
                <a:moveTo>
                  <a:pt x="492411" y="845589"/>
                </a:moveTo>
                <a:cubicBezTo>
                  <a:pt x="492480" y="833876"/>
                  <a:pt x="502011" y="824431"/>
                  <a:pt x="513738" y="824492"/>
                </a:cubicBezTo>
                <a:cubicBezTo>
                  <a:pt x="525429" y="824554"/>
                  <a:pt x="534892" y="834096"/>
                  <a:pt x="534823" y="845808"/>
                </a:cubicBezTo>
                <a:cubicBezTo>
                  <a:pt x="534754" y="857469"/>
                  <a:pt x="525291" y="866894"/>
                  <a:pt x="513635" y="866904"/>
                </a:cubicBezTo>
                <a:cubicBezTo>
                  <a:pt x="501874" y="866873"/>
                  <a:pt x="492378" y="857318"/>
                  <a:pt x="492411" y="845564"/>
                </a:cubicBezTo>
                <a:close/>
                <a:moveTo>
                  <a:pt x="492411" y="1010527"/>
                </a:moveTo>
                <a:cubicBezTo>
                  <a:pt x="492480" y="998815"/>
                  <a:pt x="502011" y="989369"/>
                  <a:pt x="513738" y="989431"/>
                </a:cubicBezTo>
                <a:cubicBezTo>
                  <a:pt x="525429" y="989492"/>
                  <a:pt x="534892" y="999034"/>
                  <a:pt x="534823" y="1010746"/>
                </a:cubicBezTo>
                <a:cubicBezTo>
                  <a:pt x="534754" y="1022407"/>
                  <a:pt x="525291" y="1031832"/>
                  <a:pt x="513635" y="1031842"/>
                </a:cubicBezTo>
                <a:cubicBezTo>
                  <a:pt x="501874" y="1031811"/>
                  <a:pt x="492378" y="1022266"/>
                  <a:pt x="492411" y="1010516"/>
                </a:cubicBezTo>
                <a:close/>
              </a:path>
            </a:pathLst>
          </a:custGeom>
          <a:solidFill>
            <a:srgbClr val="FFFFFF"/>
          </a:solidFill>
          <a:ln w="342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75" name="任意多边形: 形状 74"/>
          <p:cNvSpPr/>
          <p:nvPr/>
        </p:nvSpPr>
        <p:spPr>
          <a:xfrm flipH="1">
            <a:off x="4670321" y="904620"/>
            <a:ext cx="534823" cy="1031842"/>
          </a:xfrm>
          <a:custGeom>
            <a:avLst/>
            <a:gdLst>
              <a:gd name="connsiteX0" fmla="*/ 0 w 534823"/>
              <a:gd name="connsiteY0" fmla="*/ 21120 h 1031842"/>
              <a:gd name="connsiteX1" fmla="*/ 21326 w 534823"/>
              <a:gd name="connsiteY1" fmla="*/ 28 h 1031842"/>
              <a:gd name="connsiteX2" fmla="*/ 42411 w 534823"/>
              <a:gd name="connsiteY2" fmla="*/ 21346 h 1031842"/>
              <a:gd name="connsiteX3" fmla="*/ 21223 w 534823"/>
              <a:gd name="connsiteY3" fmla="*/ 42439 h 1031842"/>
              <a:gd name="connsiteX4" fmla="*/ 0 w 534823"/>
              <a:gd name="connsiteY4" fmla="*/ 21120 h 1031842"/>
              <a:gd name="connsiteX5" fmla="*/ 0 w 534823"/>
              <a:gd name="connsiteY5" fmla="*/ 186058 h 1031842"/>
              <a:gd name="connsiteX6" fmla="*/ 21326 w 534823"/>
              <a:gd name="connsiteY6" fmla="*/ 164966 h 1031842"/>
              <a:gd name="connsiteX7" fmla="*/ 42411 w 534823"/>
              <a:gd name="connsiteY7" fmla="*/ 186284 h 1031842"/>
              <a:gd name="connsiteX8" fmla="*/ 21223 w 534823"/>
              <a:gd name="connsiteY8" fmla="*/ 207377 h 1031842"/>
              <a:gd name="connsiteX9" fmla="*/ 0 w 534823"/>
              <a:gd name="connsiteY9" fmla="*/ 186058 h 1031842"/>
              <a:gd name="connsiteX10" fmla="*/ 0 w 534823"/>
              <a:gd name="connsiteY10" fmla="*/ 350996 h 1031842"/>
              <a:gd name="connsiteX11" fmla="*/ 21326 w 534823"/>
              <a:gd name="connsiteY11" fmla="*/ 329904 h 1031842"/>
              <a:gd name="connsiteX12" fmla="*/ 42411 w 534823"/>
              <a:gd name="connsiteY12" fmla="*/ 351223 h 1031842"/>
              <a:gd name="connsiteX13" fmla="*/ 21223 w 534823"/>
              <a:gd name="connsiteY13" fmla="*/ 372315 h 1031842"/>
              <a:gd name="connsiteX14" fmla="*/ 0 w 534823"/>
              <a:gd name="connsiteY14" fmla="*/ 350996 h 1031842"/>
              <a:gd name="connsiteX15" fmla="*/ 0 w 534823"/>
              <a:gd name="connsiteY15" fmla="*/ 515527 h 1031842"/>
              <a:gd name="connsiteX16" fmla="*/ 21257 w 534823"/>
              <a:gd name="connsiteY16" fmla="*/ 494355 h 1031842"/>
              <a:gd name="connsiteX17" fmla="*/ 42411 w 534823"/>
              <a:gd name="connsiteY17" fmla="*/ 515599 h 1031842"/>
              <a:gd name="connsiteX18" fmla="*/ 42411 w 534823"/>
              <a:gd name="connsiteY18" fmla="*/ 516116 h 1031842"/>
              <a:gd name="connsiteX19" fmla="*/ 21188 w 534823"/>
              <a:gd name="connsiteY19" fmla="*/ 537291 h 1031842"/>
              <a:gd name="connsiteX20" fmla="*/ 0 w 534823"/>
              <a:gd name="connsiteY20" fmla="*/ 516051 h 1031842"/>
              <a:gd name="connsiteX21" fmla="*/ 0 w 534823"/>
              <a:gd name="connsiteY21" fmla="*/ 515520 h 1031842"/>
              <a:gd name="connsiteX22" fmla="*/ 164125 w 534823"/>
              <a:gd name="connsiteY22" fmla="*/ 21127 h 1031842"/>
              <a:gd name="connsiteX23" fmla="*/ 185452 w 534823"/>
              <a:gd name="connsiteY23" fmla="*/ 0 h 1031842"/>
              <a:gd name="connsiteX24" fmla="*/ 206572 w 534823"/>
              <a:gd name="connsiteY24" fmla="*/ 21319 h 1031842"/>
              <a:gd name="connsiteX25" fmla="*/ 185349 w 534823"/>
              <a:gd name="connsiteY25" fmla="*/ 42446 h 1031842"/>
              <a:gd name="connsiteX26" fmla="*/ 164125 w 534823"/>
              <a:gd name="connsiteY26" fmla="*/ 21120 h 1031842"/>
              <a:gd name="connsiteX27" fmla="*/ 164125 w 534823"/>
              <a:gd name="connsiteY27" fmla="*/ 186065 h 1031842"/>
              <a:gd name="connsiteX28" fmla="*/ 185452 w 534823"/>
              <a:gd name="connsiteY28" fmla="*/ 164938 h 1031842"/>
              <a:gd name="connsiteX29" fmla="*/ 206572 w 534823"/>
              <a:gd name="connsiteY29" fmla="*/ 186257 h 1031842"/>
              <a:gd name="connsiteX30" fmla="*/ 185349 w 534823"/>
              <a:gd name="connsiteY30" fmla="*/ 207384 h 1031842"/>
              <a:gd name="connsiteX31" fmla="*/ 164125 w 534823"/>
              <a:gd name="connsiteY31" fmla="*/ 186058 h 1031842"/>
              <a:gd name="connsiteX32" fmla="*/ 164125 w 534823"/>
              <a:gd name="connsiteY32" fmla="*/ 351003 h 1031842"/>
              <a:gd name="connsiteX33" fmla="*/ 185452 w 534823"/>
              <a:gd name="connsiteY33" fmla="*/ 329876 h 1031842"/>
              <a:gd name="connsiteX34" fmla="*/ 206572 w 534823"/>
              <a:gd name="connsiteY34" fmla="*/ 351195 h 1031842"/>
              <a:gd name="connsiteX35" fmla="*/ 185349 w 534823"/>
              <a:gd name="connsiteY35" fmla="*/ 372322 h 1031842"/>
              <a:gd name="connsiteX36" fmla="*/ 164125 w 534823"/>
              <a:gd name="connsiteY36" fmla="*/ 350996 h 1031842"/>
              <a:gd name="connsiteX37" fmla="*/ 164125 w 534823"/>
              <a:gd name="connsiteY37" fmla="*/ 515547 h 1031842"/>
              <a:gd name="connsiteX38" fmla="*/ 185383 w 534823"/>
              <a:gd name="connsiteY38" fmla="*/ 494369 h 1031842"/>
              <a:gd name="connsiteX39" fmla="*/ 206572 w 534823"/>
              <a:gd name="connsiteY39" fmla="*/ 515633 h 1031842"/>
              <a:gd name="connsiteX40" fmla="*/ 206572 w 534823"/>
              <a:gd name="connsiteY40" fmla="*/ 516065 h 1031842"/>
              <a:gd name="connsiteX41" fmla="*/ 185349 w 534823"/>
              <a:gd name="connsiteY41" fmla="*/ 537288 h 1031842"/>
              <a:gd name="connsiteX42" fmla="*/ 164125 w 534823"/>
              <a:gd name="connsiteY42" fmla="*/ 516065 h 1031842"/>
              <a:gd name="connsiteX43" fmla="*/ 164125 w 534823"/>
              <a:gd name="connsiteY43" fmla="*/ 515537 h 1031842"/>
              <a:gd name="connsiteX44" fmla="*/ 328286 w 534823"/>
              <a:gd name="connsiteY44" fmla="*/ 21127 h 1031842"/>
              <a:gd name="connsiteX45" fmla="*/ 349611 w 534823"/>
              <a:gd name="connsiteY45" fmla="*/ 35 h 1031842"/>
              <a:gd name="connsiteX46" fmla="*/ 370697 w 534823"/>
              <a:gd name="connsiteY46" fmla="*/ 21353 h 1031842"/>
              <a:gd name="connsiteX47" fmla="*/ 349474 w 534823"/>
              <a:gd name="connsiteY47" fmla="*/ 42446 h 1031842"/>
              <a:gd name="connsiteX48" fmla="*/ 328286 w 534823"/>
              <a:gd name="connsiteY48" fmla="*/ 21120 h 1031842"/>
              <a:gd name="connsiteX49" fmla="*/ 328286 w 534823"/>
              <a:gd name="connsiteY49" fmla="*/ 21120 h 1031842"/>
              <a:gd name="connsiteX50" fmla="*/ 328286 w 534823"/>
              <a:gd name="connsiteY50" fmla="*/ 186065 h 1031842"/>
              <a:gd name="connsiteX51" fmla="*/ 349611 w 534823"/>
              <a:gd name="connsiteY51" fmla="*/ 164972 h 1031842"/>
              <a:gd name="connsiteX52" fmla="*/ 370697 w 534823"/>
              <a:gd name="connsiteY52" fmla="*/ 186291 h 1031842"/>
              <a:gd name="connsiteX53" fmla="*/ 349474 w 534823"/>
              <a:gd name="connsiteY53" fmla="*/ 207384 h 1031842"/>
              <a:gd name="connsiteX54" fmla="*/ 328286 w 534823"/>
              <a:gd name="connsiteY54" fmla="*/ 186058 h 1031842"/>
              <a:gd name="connsiteX55" fmla="*/ 328286 w 534823"/>
              <a:gd name="connsiteY55" fmla="*/ 351003 h 1031842"/>
              <a:gd name="connsiteX56" fmla="*/ 349611 w 534823"/>
              <a:gd name="connsiteY56" fmla="*/ 329911 h 1031842"/>
              <a:gd name="connsiteX57" fmla="*/ 370697 w 534823"/>
              <a:gd name="connsiteY57" fmla="*/ 351230 h 1031842"/>
              <a:gd name="connsiteX58" fmla="*/ 349474 w 534823"/>
              <a:gd name="connsiteY58" fmla="*/ 372322 h 1031842"/>
              <a:gd name="connsiteX59" fmla="*/ 328286 w 534823"/>
              <a:gd name="connsiteY59" fmla="*/ 350996 h 1031842"/>
              <a:gd name="connsiteX60" fmla="*/ 328286 w 534823"/>
              <a:gd name="connsiteY60" fmla="*/ 350996 h 1031842"/>
              <a:gd name="connsiteX61" fmla="*/ 328286 w 534823"/>
              <a:gd name="connsiteY61" fmla="*/ 515575 h 1031842"/>
              <a:gd name="connsiteX62" fmla="*/ 349508 w 534823"/>
              <a:gd name="connsiteY62" fmla="*/ 494393 h 1031842"/>
              <a:gd name="connsiteX63" fmla="*/ 370697 w 534823"/>
              <a:gd name="connsiteY63" fmla="*/ 515623 h 1031842"/>
              <a:gd name="connsiteX64" fmla="*/ 370697 w 534823"/>
              <a:gd name="connsiteY64" fmla="*/ 516116 h 1031842"/>
              <a:gd name="connsiteX65" fmla="*/ 349440 w 534823"/>
              <a:gd name="connsiteY65" fmla="*/ 537288 h 1031842"/>
              <a:gd name="connsiteX66" fmla="*/ 328286 w 534823"/>
              <a:gd name="connsiteY66" fmla="*/ 516044 h 1031842"/>
              <a:gd name="connsiteX67" fmla="*/ 328286 w 534823"/>
              <a:gd name="connsiteY67" fmla="*/ 515558 h 1031842"/>
              <a:gd name="connsiteX68" fmla="*/ 492411 w 534823"/>
              <a:gd name="connsiteY68" fmla="*/ 21144 h 1031842"/>
              <a:gd name="connsiteX69" fmla="*/ 513738 w 534823"/>
              <a:gd name="connsiteY69" fmla="*/ 52 h 1031842"/>
              <a:gd name="connsiteX70" fmla="*/ 534823 w 534823"/>
              <a:gd name="connsiteY70" fmla="*/ 21370 h 1031842"/>
              <a:gd name="connsiteX71" fmla="*/ 513635 w 534823"/>
              <a:gd name="connsiteY71" fmla="*/ 42463 h 1031842"/>
              <a:gd name="connsiteX72" fmla="*/ 492411 w 534823"/>
              <a:gd name="connsiteY72" fmla="*/ 21123 h 1031842"/>
              <a:gd name="connsiteX73" fmla="*/ 492411 w 534823"/>
              <a:gd name="connsiteY73" fmla="*/ 21120 h 1031842"/>
              <a:gd name="connsiteX74" fmla="*/ 492411 w 534823"/>
              <a:gd name="connsiteY74" fmla="*/ 186082 h 1031842"/>
              <a:gd name="connsiteX75" fmla="*/ 513738 w 534823"/>
              <a:gd name="connsiteY75" fmla="*/ 164990 h 1031842"/>
              <a:gd name="connsiteX76" fmla="*/ 534823 w 534823"/>
              <a:gd name="connsiteY76" fmla="*/ 186308 h 1031842"/>
              <a:gd name="connsiteX77" fmla="*/ 513635 w 534823"/>
              <a:gd name="connsiteY77" fmla="*/ 207401 h 1031842"/>
              <a:gd name="connsiteX78" fmla="*/ 492411 w 534823"/>
              <a:gd name="connsiteY78" fmla="*/ 186062 h 1031842"/>
              <a:gd name="connsiteX79" fmla="*/ 492411 w 534823"/>
              <a:gd name="connsiteY79" fmla="*/ 186058 h 1031842"/>
              <a:gd name="connsiteX80" fmla="*/ 492411 w 534823"/>
              <a:gd name="connsiteY80" fmla="*/ 351020 h 1031842"/>
              <a:gd name="connsiteX81" fmla="*/ 513738 w 534823"/>
              <a:gd name="connsiteY81" fmla="*/ 329928 h 1031842"/>
              <a:gd name="connsiteX82" fmla="*/ 534823 w 534823"/>
              <a:gd name="connsiteY82" fmla="*/ 351247 h 1031842"/>
              <a:gd name="connsiteX83" fmla="*/ 513635 w 534823"/>
              <a:gd name="connsiteY83" fmla="*/ 372339 h 1031842"/>
              <a:gd name="connsiteX84" fmla="*/ 492411 w 534823"/>
              <a:gd name="connsiteY84" fmla="*/ 351007 h 1031842"/>
              <a:gd name="connsiteX85" fmla="*/ 492411 w 534823"/>
              <a:gd name="connsiteY85" fmla="*/ 350996 h 1031842"/>
              <a:gd name="connsiteX86" fmla="*/ 492411 w 534823"/>
              <a:gd name="connsiteY86" fmla="*/ 515564 h 1031842"/>
              <a:gd name="connsiteX87" fmla="*/ 513635 w 534823"/>
              <a:gd name="connsiteY87" fmla="*/ 494383 h 1031842"/>
              <a:gd name="connsiteX88" fmla="*/ 534823 w 534823"/>
              <a:gd name="connsiteY88" fmla="*/ 515616 h 1031842"/>
              <a:gd name="connsiteX89" fmla="*/ 534823 w 534823"/>
              <a:gd name="connsiteY89" fmla="*/ 516116 h 1031842"/>
              <a:gd name="connsiteX90" fmla="*/ 513600 w 534823"/>
              <a:gd name="connsiteY90" fmla="*/ 537298 h 1031842"/>
              <a:gd name="connsiteX91" fmla="*/ 492411 w 534823"/>
              <a:gd name="connsiteY91" fmla="*/ 516065 h 1031842"/>
              <a:gd name="connsiteX92" fmla="*/ 492411 w 534823"/>
              <a:gd name="connsiteY92" fmla="*/ 515537 h 1031842"/>
              <a:gd name="connsiteX93" fmla="*/ 0 w 534823"/>
              <a:gd name="connsiteY93" fmla="*/ 680647 h 1031842"/>
              <a:gd name="connsiteX94" fmla="*/ 21326 w 534823"/>
              <a:gd name="connsiteY94" fmla="*/ 659554 h 1031842"/>
              <a:gd name="connsiteX95" fmla="*/ 42411 w 534823"/>
              <a:gd name="connsiteY95" fmla="*/ 680873 h 1031842"/>
              <a:gd name="connsiteX96" fmla="*/ 21223 w 534823"/>
              <a:gd name="connsiteY96" fmla="*/ 701966 h 1031842"/>
              <a:gd name="connsiteX97" fmla="*/ 0 w 534823"/>
              <a:gd name="connsiteY97" fmla="*/ 680633 h 1031842"/>
              <a:gd name="connsiteX98" fmla="*/ 0 w 534823"/>
              <a:gd name="connsiteY98" fmla="*/ 680623 h 1031842"/>
              <a:gd name="connsiteX99" fmla="*/ 0 w 534823"/>
              <a:gd name="connsiteY99" fmla="*/ 845589 h 1031842"/>
              <a:gd name="connsiteX100" fmla="*/ 21326 w 534823"/>
              <a:gd name="connsiteY100" fmla="*/ 824492 h 1031842"/>
              <a:gd name="connsiteX101" fmla="*/ 42411 w 534823"/>
              <a:gd name="connsiteY101" fmla="*/ 845808 h 1031842"/>
              <a:gd name="connsiteX102" fmla="*/ 21223 w 534823"/>
              <a:gd name="connsiteY102" fmla="*/ 866904 h 1031842"/>
              <a:gd name="connsiteX103" fmla="*/ 0 w 534823"/>
              <a:gd name="connsiteY103" fmla="*/ 845564 h 1031842"/>
              <a:gd name="connsiteX104" fmla="*/ 0 w 534823"/>
              <a:gd name="connsiteY104" fmla="*/ 1010527 h 1031842"/>
              <a:gd name="connsiteX105" fmla="*/ 21326 w 534823"/>
              <a:gd name="connsiteY105" fmla="*/ 989431 h 1031842"/>
              <a:gd name="connsiteX106" fmla="*/ 42411 w 534823"/>
              <a:gd name="connsiteY106" fmla="*/ 1010746 h 1031842"/>
              <a:gd name="connsiteX107" fmla="*/ 21223 w 534823"/>
              <a:gd name="connsiteY107" fmla="*/ 1031842 h 1031842"/>
              <a:gd name="connsiteX108" fmla="*/ 0 w 534823"/>
              <a:gd name="connsiteY108" fmla="*/ 1010516 h 1031842"/>
              <a:gd name="connsiteX109" fmla="*/ 164125 w 534823"/>
              <a:gd name="connsiteY109" fmla="*/ 680647 h 1031842"/>
              <a:gd name="connsiteX110" fmla="*/ 185452 w 534823"/>
              <a:gd name="connsiteY110" fmla="*/ 659520 h 1031842"/>
              <a:gd name="connsiteX111" fmla="*/ 206572 w 534823"/>
              <a:gd name="connsiteY111" fmla="*/ 680839 h 1031842"/>
              <a:gd name="connsiteX112" fmla="*/ 185349 w 534823"/>
              <a:gd name="connsiteY112" fmla="*/ 701966 h 1031842"/>
              <a:gd name="connsiteX113" fmla="*/ 164125 w 534823"/>
              <a:gd name="connsiteY113" fmla="*/ 680623 h 1031842"/>
              <a:gd name="connsiteX114" fmla="*/ 164125 w 534823"/>
              <a:gd name="connsiteY114" fmla="*/ 845589 h 1031842"/>
              <a:gd name="connsiteX115" fmla="*/ 185452 w 534823"/>
              <a:gd name="connsiteY115" fmla="*/ 824458 h 1031842"/>
              <a:gd name="connsiteX116" fmla="*/ 206572 w 534823"/>
              <a:gd name="connsiteY116" fmla="*/ 845774 h 1031842"/>
              <a:gd name="connsiteX117" fmla="*/ 185349 w 534823"/>
              <a:gd name="connsiteY117" fmla="*/ 866904 h 1031842"/>
              <a:gd name="connsiteX118" fmla="*/ 164125 w 534823"/>
              <a:gd name="connsiteY118" fmla="*/ 845564 h 1031842"/>
              <a:gd name="connsiteX119" fmla="*/ 164125 w 534823"/>
              <a:gd name="connsiteY119" fmla="*/ 1010527 h 1031842"/>
              <a:gd name="connsiteX120" fmla="*/ 185452 w 534823"/>
              <a:gd name="connsiteY120" fmla="*/ 989397 h 1031842"/>
              <a:gd name="connsiteX121" fmla="*/ 206572 w 534823"/>
              <a:gd name="connsiteY121" fmla="*/ 1010712 h 1031842"/>
              <a:gd name="connsiteX122" fmla="*/ 185349 w 534823"/>
              <a:gd name="connsiteY122" fmla="*/ 1031842 h 1031842"/>
              <a:gd name="connsiteX123" fmla="*/ 164125 w 534823"/>
              <a:gd name="connsiteY123" fmla="*/ 1010516 h 1031842"/>
              <a:gd name="connsiteX124" fmla="*/ 328286 w 534823"/>
              <a:gd name="connsiteY124" fmla="*/ 680647 h 1031842"/>
              <a:gd name="connsiteX125" fmla="*/ 349611 w 534823"/>
              <a:gd name="connsiteY125" fmla="*/ 659554 h 1031842"/>
              <a:gd name="connsiteX126" fmla="*/ 370697 w 534823"/>
              <a:gd name="connsiteY126" fmla="*/ 680873 h 1031842"/>
              <a:gd name="connsiteX127" fmla="*/ 349474 w 534823"/>
              <a:gd name="connsiteY127" fmla="*/ 701966 h 1031842"/>
              <a:gd name="connsiteX128" fmla="*/ 328286 w 534823"/>
              <a:gd name="connsiteY128" fmla="*/ 680640 h 1031842"/>
              <a:gd name="connsiteX129" fmla="*/ 328286 w 534823"/>
              <a:gd name="connsiteY129" fmla="*/ 680623 h 1031842"/>
              <a:gd name="connsiteX130" fmla="*/ 328286 w 534823"/>
              <a:gd name="connsiteY130" fmla="*/ 845589 h 1031842"/>
              <a:gd name="connsiteX131" fmla="*/ 349611 w 534823"/>
              <a:gd name="connsiteY131" fmla="*/ 824492 h 1031842"/>
              <a:gd name="connsiteX132" fmla="*/ 370697 w 534823"/>
              <a:gd name="connsiteY132" fmla="*/ 845808 h 1031842"/>
              <a:gd name="connsiteX133" fmla="*/ 349474 w 534823"/>
              <a:gd name="connsiteY133" fmla="*/ 866904 h 1031842"/>
              <a:gd name="connsiteX134" fmla="*/ 328286 w 534823"/>
              <a:gd name="connsiteY134" fmla="*/ 845564 h 1031842"/>
              <a:gd name="connsiteX135" fmla="*/ 328286 w 534823"/>
              <a:gd name="connsiteY135" fmla="*/ 1010527 h 1031842"/>
              <a:gd name="connsiteX136" fmla="*/ 349611 w 534823"/>
              <a:gd name="connsiteY136" fmla="*/ 989431 h 1031842"/>
              <a:gd name="connsiteX137" fmla="*/ 370697 w 534823"/>
              <a:gd name="connsiteY137" fmla="*/ 1010746 h 1031842"/>
              <a:gd name="connsiteX138" fmla="*/ 349474 w 534823"/>
              <a:gd name="connsiteY138" fmla="*/ 1031842 h 1031842"/>
              <a:gd name="connsiteX139" fmla="*/ 328286 w 534823"/>
              <a:gd name="connsiteY139" fmla="*/ 1010516 h 1031842"/>
              <a:gd name="connsiteX140" fmla="*/ 328286 w 534823"/>
              <a:gd name="connsiteY140" fmla="*/ 1010516 h 1031842"/>
              <a:gd name="connsiteX141" fmla="*/ 492411 w 534823"/>
              <a:gd name="connsiteY141" fmla="*/ 680647 h 1031842"/>
              <a:gd name="connsiteX142" fmla="*/ 513738 w 534823"/>
              <a:gd name="connsiteY142" fmla="*/ 659554 h 1031842"/>
              <a:gd name="connsiteX143" fmla="*/ 534823 w 534823"/>
              <a:gd name="connsiteY143" fmla="*/ 680873 h 1031842"/>
              <a:gd name="connsiteX144" fmla="*/ 513635 w 534823"/>
              <a:gd name="connsiteY144" fmla="*/ 701966 h 1031842"/>
              <a:gd name="connsiteX145" fmla="*/ 492411 w 534823"/>
              <a:gd name="connsiteY145" fmla="*/ 680633 h 1031842"/>
              <a:gd name="connsiteX146" fmla="*/ 492411 w 534823"/>
              <a:gd name="connsiteY146" fmla="*/ 680623 h 1031842"/>
              <a:gd name="connsiteX147" fmla="*/ 492411 w 534823"/>
              <a:gd name="connsiteY147" fmla="*/ 845589 h 1031842"/>
              <a:gd name="connsiteX148" fmla="*/ 513738 w 534823"/>
              <a:gd name="connsiteY148" fmla="*/ 824492 h 1031842"/>
              <a:gd name="connsiteX149" fmla="*/ 534823 w 534823"/>
              <a:gd name="connsiteY149" fmla="*/ 845808 h 1031842"/>
              <a:gd name="connsiteX150" fmla="*/ 513635 w 534823"/>
              <a:gd name="connsiteY150" fmla="*/ 866904 h 1031842"/>
              <a:gd name="connsiteX151" fmla="*/ 492411 w 534823"/>
              <a:gd name="connsiteY151" fmla="*/ 845564 h 1031842"/>
              <a:gd name="connsiteX152" fmla="*/ 492411 w 534823"/>
              <a:gd name="connsiteY152" fmla="*/ 1010527 h 1031842"/>
              <a:gd name="connsiteX153" fmla="*/ 513738 w 534823"/>
              <a:gd name="connsiteY153" fmla="*/ 989431 h 1031842"/>
              <a:gd name="connsiteX154" fmla="*/ 534823 w 534823"/>
              <a:gd name="connsiteY154" fmla="*/ 1010746 h 1031842"/>
              <a:gd name="connsiteX155" fmla="*/ 513635 w 534823"/>
              <a:gd name="connsiteY155" fmla="*/ 1031842 h 1031842"/>
              <a:gd name="connsiteX156" fmla="*/ 492411 w 534823"/>
              <a:gd name="connsiteY156" fmla="*/ 1010516 h 1031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534823" h="1031842">
                <a:moveTo>
                  <a:pt x="0" y="21120"/>
                </a:moveTo>
                <a:cubicBezTo>
                  <a:pt x="69" y="9409"/>
                  <a:pt x="9600" y="-35"/>
                  <a:pt x="21326" y="28"/>
                </a:cubicBezTo>
                <a:cubicBezTo>
                  <a:pt x="33017" y="90"/>
                  <a:pt x="42480" y="9635"/>
                  <a:pt x="42411" y="21346"/>
                </a:cubicBezTo>
                <a:cubicBezTo>
                  <a:pt x="42343" y="33007"/>
                  <a:pt x="32880" y="42428"/>
                  <a:pt x="21223" y="42439"/>
                </a:cubicBezTo>
                <a:cubicBezTo>
                  <a:pt x="9463" y="42408"/>
                  <a:pt x="-34" y="32866"/>
                  <a:pt x="0" y="21120"/>
                </a:cubicBezTo>
                <a:close/>
                <a:moveTo>
                  <a:pt x="0" y="186058"/>
                </a:moveTo>
                <a:cubicBezTo>
                  <a:pt x="69" y="174346"/>
                  <a:pt x="9600" y="164904"/>
                  <a:pt x="21326" y="164966"/>
                </a:cubicBezTo>
                <a:cubicBezTo>
                  <a:pt x="33017" y="165027"/>
                  <a:pt x="42480" y="174572"/>
                  <a:pt x="42411" y="186284"/>
                </a:cubicBezTo>
                <a:cubicBezTo>
                  <a:pt x="42343" y="197945"/>
                  <a:pt x="32880" y="207367"/>
                  <a:pt x="21223" y="207377"/>
                </a:cubicBezTo>
                <a:cubicBezTo>
                  <a:pt x="9463" y="207346"/>
                  <a:pt x="-34" y="197804"/>
                  <a:pt x="0" y="186058"/>
                </a:cubicBezTo>
                <a:close/>
                <a:moveTo>
                  <a:pt x="0" y="350996"/>
                </a:moveTo>
                <a:cubicBezTo>
                  <a:pt x="69" y="339284"/>
                  <a:pt x="9600" y="329842"/>
                  <a:pt x="21326" y="329904"/>
                </a:cubicBezTo>
                <a:cubicBezTo>
                  <a:pt x="33017" y="329966"/>
                  <a:pt x="42480" y="339511"/>
                  <a:pt x="42411" y="351223"/>
                </a:cubicBezTo>
                <a:cubicBezTo>
                  <a:pt x="42343" y="362883"/>
                  <a:pt x="32880" y="372305"/>
                  <a:pt x="21223" y="372315"/>
                </a:cubicBezTo>
                <a:cubicBezTo>
                  <a:pt x="9463" y="372284"/>
                  <a:pt x="-34" y="362743"/>
                  <a:pt x="0" y="350996"/>
                </a:cubicBezTo>
                <a:close/>
                <a:moveTo>
                  <a:pt x="0" y="515527"/>
                </a:moveTo>
                <a:cubicBezTo>
                  <a:pt x="34" y="503815"/>
                  <a:pt x="9532" y="494338"/>
                  <a:pt x="21257" y="494355"/>
                </a:cubicBezTo>
                <a:cubicBezTo>
                  <a:pt x="32949" y="494376"/>
                  <a:pt x="42445" y="503887"/>
                  <a:pt x="42411" y="515599"/>
                </a:cubicBezTo>
                <a:lnTo>
                  <a:pt x="42411" y="516116"/>
                </a:lnTo>
                <a:cubicBezTo>
                  <a:pt x="42378" y="527829"/>
                  <a:pt x="32880" y="537309"/>
                  <a:pt x="21188" y="537291"/>
                </a:cubicBezTo>
                <a:cubicBezTo>
                  <a:pt x="9463" y="537271"/>
                  <a:pt x="-34" y="527763"/>
                  <a:pt x="0" y="516051"/>
                </a:cubicBezTo>
                <a:lnTo>
                  <a:pt x="0" y="515520"/>
                </a:lnTo>
                <a:close/>
                <a:moveTo>
                  <a:pt x="164125" y="21127"/>
                </a:moveTo>
                <a:cubicBezTo>
                  <a:pt x="164194" y="9406"/>
                  <a:pt x="173726" y="-53"/>
                  <a:pt x="185452" y="0"/>
                </a:cubicBezTo>
                <a:cubicBezTo>
                  <a:pt x="197177" y="53"/>
                  <a:pt x="206640" y="9598"/>
                  <a:pt x="206572" y="21319"/>
                </a:cubicBezTo>
                <a:cubicBezTo>
                  <a:pt x="206503" y="33003"/>
                  <a:pt x="197040" y="42446"/>
                  <a:pt x="185349" y="42446"/>
                </a:cubicBezTo>
                <a:cubicBezTo>
                  <a:pt x="173588" y="42401"/>
                  <a:pt x="164125" y="32863"/>
                  <a:pt x="164125" y="21120"/>
                </a:cubicBezTo>
                <a:close/>
                <a:moveTo>
                  <a:pt x="164125" y="186065"/>
                </a:moveTo>
                <a:cubicBezTo>
                  <a:pt x="164194" y="174343"/>
                  <a:pt x="173726" y="164887"/>
                  <a:pt x="185452" y="164938"/>
                </a:cubicBezTo>
                <a:cubicBezTo>
                  <a:pt x="197177" y="164993"/>
                  <a:pt x="206640" y="174535"/>
                  <a:pt x="206572" y="186257"/>
                </a:cubicBezTo>
                <a:cubicBezTo>
                  <a:pt x="206503" y="197942"/>
                  <a:pt x="197040" y="207384"/>
                  <a:pt x="185349" y="207384"/>
                </a:cubicBezTo>
                <a:cubicBezTo>
                  <a:pt x="173623" y="207339"/>
                  <a:pt x="164125" y="197801"/>
                  <a:pt x="164125" y="186058"/>
                </a:cubicBezTo>
                <a:close/>
                <a:moveTo>
                  <a:pt x="164125" y="351003"/>
                </a:moveTo>
                <a:cubicBezTo>
                  <a:pt x="164194" y="339281"/>
                  <a:pt x="173726" y="329825"/>
                  <a:pt x="185452" y="329876"/>
                </a:cubicBezTo>
                <a:cubicBezTo>
                  <a:pt x="197177" y="329931"/>
                  <a:pt x="206640" y="339473"/>
                  <a:pt x="206572" y="351195"/>
                </a:cubicBezTo>
                <a:cubicBezTo>
                  <a:pt x="206503" y="362880"/>
                  <a:pt x="197040" y="372322"/>
                  <a:pt x="185349" y="372322"/>
                </a:cubicBezTo>
                <a:cubicBezTo>
                  <a:pt x="173588" y="372278"/>
                  <a:pt x="164125" y="362739"/>
                  <a:pt x="164125" y="350996"/>
                </a:cubicBezTo>
                <a:close/>
                <a:moveTo>
                  <a:pt x="164125" y="515547"/>
                </a:moveTo>
                <a:cubicBezTo>
                  <a:pt x="164160" y="503825"/>
                  <a:pt x="173657" y="494345"/>
                  <a:pt x="185383" y="494369"/>
                </a:cubicBezTo>
                <a:cubicBezTo>
                  <a:pt x="197109" y="494390"/>
                  <a:pt x="206606" y="503911"/>
                  <a:pt x="206572" y="515633"/>
                </a:cubicBezTo>
                <a:lnTo>
                  <a:pt x="206572" y="516065"/>
                </a:lnTo>
                <a:cubicBezTo>
                  <a:pt x="206572" y="527787"/>
                  <a:pt x="197074" y="537288"/>
                  <a:pt x="185349" y="537288"/>
                </a:cubicBezTo>
                <a:cubicBezTo>
                  <a:pt x="173623" y="537288"/>
                  <a:pt x="164125" y="527787"/>
                  <a:pt x="164125" y="516065"/>
                </a:cubicBezTo>
                <a:lnTo>
                  <a:pt x="164125" y="515537"/>
                </a:lnTo>
                <a:close/>
                <a:moveTo>
                  <a:pt x="328286" y="21127"/>
                </a:moveTo>
                <a:cubicBezTo>
                  <a:pt x="328354" y="9415"/>
                  <a:pt x="337886" y="-28"/>
                  <a:pt x="349611" y="35"/>
                </a:cubicBezTo>
                <a:cubicBezTo>
                  <a:pt x="361303" y="97"/>
                  <a:pt x="370765" y="9642"/>
                  <a:pt x="370697" y="21353"/>
                </a:cubicBezTo>
                <a:cubicBezTo>
                  <a:pt x="370629" y="33027"/>
                  <a:pt x="361132" y="42456"/>
                  <a:pt x="349474" y="42446"/>
                </a:cubicBezTo>
                <a:cubicBezTo>
                  <a:pt x="337749" y="42408"/>
                  <a:pt x="328252" y="32859"/>
                  <a:pt x="328286" y="21120"/>
                </a:cubicBezTo>
                <a:cubicBezTo>
                  <a:pt x="328286" y="21120"/>
                  <a:pt x="328286" y="21120"/>
                  <a:pt x="328286" y="21120"/>
                </a:cubicBezTo>
                <a:close/>
                <a:moveTo>
                  <a:pt x="328286" y="186065"/>
                </a:moveTo>
                <a:cubicBezTo>
                  <a:pt x="328354" y="174353"/>
                  <a:pt x="337886" y="164911"/>
                  <a:pt x="349611" y="164972"/>
                </a:cubicBezTo>
                <a:cubicBezTo>
                  <a:pt x="361303" y="165034"/>
                  <a:pt x="370765" y="174579"/>
                  <a:pt x="370697" y="186291"/>
                </a:cubicBezTo>
                <a:cubicBezTo>
                  <a:pt x="370629" y="197966"/>
                  <a:pt x="361132" y="207394"/>
                  <a:pt x="349474" y="207384"/>
                </a:cubicBezTo>
                <a:cubicBezTo>
                  <a:pt x="337749" y="207336"/>
                  <a:pt x="328252" y="197794"/>
                  <a:pt x="328286" y="186058"/>
                </a:cubicBezTo>
                <a:close/>
                <a:moveTo>
                  <a:pt x="328286" y="351003"/>
                </a:moveTo>
                <a:cubicBezTo>
                  <a:pt x="328354" y="339291"/>
                  <a:pt x="337886" y="329849"/>
                  <a:pt x="349611" y="329911"/>
                </a:cubicBezTo>
                <a:cubicBezTo>
                  <a:pt x="361303" y="329972"/>
                  <a:pt x="370765" y="339518"/>
                  <a:pt x="370697" y="351230"/>
                </a:cubicBezTo>
                <a:cubicBezTo>
                  <a:pt x="370629" y="362904"/>
                  <a:pt x="361132" y="372332"/>
                  <a:pt x="349474" y="372322"/>
                </a:cubicBezTo>
                <a:cubicBezTo>
                  <a:pt x="337749" y="372284"/>
                  <a:pt x="328252" y="362736"/>
                  <a:pt x="328286" y="350996"/>
                </a:cubicBezTo>
                <a:cubicBezTo>
                  <a:pt x="328286" y="350996"/>
                  <a:pt x="328286" y="350996"/>
                  <a:pt x="328286" y="350996"/>
                </a:cubicBezTo>
                <a:close/>
                <a:moveTo>
                  <a:pt x="328286" y="515575"/>
                </a:moveTo>
                <a:cubicBezTo>
                  <a:pt x="328286" y="503863"/>
                  <a:pt x="337817" y="494379"/>
                  <a:pt x="349508" y="494393"/>
                </a:cubicBezTo>
                <a:cubicBezTo>
                  <a:pt x="361235" y="494407"/>
                  <a:pt x="370697" y="503911"/>
                  <a:pt x="370697" y="515623"/>
                </a:cubicBezTo>
                <a:lnTo>
                  <a:pt x="370697" y="516116"/>
                </a:lnTo>
                <a:cubicBezTo>
                  <a:pt x="370663" y="527829"/>
                  <a:pt x="361166" y="537305"/>
                  <a:pt x="349440" y="537288"/>
                </a:cubicBezTo>
                <a:cubicBezTo>
                  <a:pt x="337749" y="537267"/>
                  <a:pt x="328252" y="527756"/>
                  <a:pt x="328286" y="516044"/>
                </a:cubicBezTo>
                <a:lnTo>
                  <a:pt x="328286" y="515558"/>
                </a:lnTo>
                <a:close/>
                <a:moveTo>
                  <a:pt x="492411" y="21144"/>
                </a:moveTo>
                <a:cubicBezTo>
                  <a:pt x="492480" y="9433"/>
                  <a:pt x="502011" y="-11"/>
                  <a:pt x="513738" y="52"/>
                </a:cubicBezTo>
                <a:cubicBezTo>
                  <a:pt x="525429" y="114"/>
                  <a:pt x="534892" y="9659"/>
                  <a:pt x="534823" y="21370"/>
                </a:cubicBezTo>
                <a:cubicBezTo>
                  <a:pt x="534754" y="33031"/>
                  <a:pt x="525291" y="42452"/>
                  <a:pt x="513635" y="42463"/>
                </a:cubicBezTo>
                <a:cubicBezTo>
                  <a:pt x="501874" y="42432"/>
                  <a:pt x="492378" y="32876"/>
                  <a:pt x="492411" y="21123"/>
                </a:cubicBezTo>
                <a:cubicBezTo>
                  <a:pt x="492411" y="21122"/>
                  <a:pt x="492411" y="21121"/>
                  <a:pt x="492411" y="21120"/>
                </a:cubicBezTo>
                <a:close/>
                <a:moveTo>
                  <a:pt x="492411" y="186082"/>
                </a:moveTo>
                <a:cubicBezTo>
                  <a:pt x="492480" y="174370"/>
                  <a:pt x="502011" y="164928"/>
                  <a:pt x="513738" y="164990"/>
                </a:cubicBezTo>
                <a:cubicBezTo>
                  <a:pt x="525429" y="165051"/>
                  <a:pt x="534892" y="174596"/>
                  <a:pt x="534823" y="186308"/>
                </a:cubicBezTo>
                <a:cubicBezTo>
                  <a:pt x="534754" y="197969"/>
                  <a:pt x="525291" y="207391"/>
                  <a:pt x="513635" y="207401"/>
                </a:cubicBezTo>
                <a:cubicBezTo>
                  <a:pt x="501874" y="207370"/>
                  <a:pt x="492378" y="197815"/>
                  <a:pt x="492411" y="186062"/>
                </a:cubicBezTo>
                <a:cubicBezTo>
                  <a:pt x="492411" y="186062"/>
                  <a:pt x="492411" y="186058"/>
                  <a:pt x="492411" y="186058"/>
                </a:cubicBezTo>
                <a:close/>
                <a:moveTo>
                  <a:pt x="492411" y="351020"/>
                </a:moveTo>
                <a:cubicBezTo>
                  <a:pt x="492480" y="339308"/>
                  <a:pt x="502011" y="329866"/>
                  <a:pt x="513738" y="329928"/>
                </a:cubicBezTo>
                <a:cubicBezTo>
                  <a:pt x="525429" y="329990"/>
                  <a:pt x="534892" y="339535"/>
                  <a:pt x="534823" y="351247"/>
                </a:cubicBezTo>
                <a:cubicBezTo>
                  <a:pt x="534754" y="362907"/>
                  <a:pt x="525291" y="372329"/>
                  <a:pt x="513635" y="372339"/>
                </a:cubicBezTo>
                <a:cubicBezTo>
                  <a:pt x="501874" y="372308"/>
                  <a:pt x="492378" y="362760"/>
                  <a:pt x="492411" y="351007"/>
                </a:cubicBezTo>
                <a:cubicBezTo>
                  <a:pt x="492411" y="351003"/>
                  <a:pt x="492411" y="351000"/>
                  <a:pt x="492411" y="350996"/>
                </a:cubicBezTo>
                <a:close/>
                <a:moveTo>
                  <a:pt x="492411" y="515564"/>
                </a:moveTo>
                <a:cubicBezTo>
                  <a:pt x="492411" y="503852"/>
                  <a:pt x="501943" y="494369"/>
                  <a:pt x="513635" y="494383"/>
                </a:cubicBezTo>
                <a:cubicBezTo>
                  <a:pt x="525360" y="494400"/>
                  <a:pt x="534823" y="503904"/>
                  <a:pt x="534823" y="515616"/>
                </a:cubicBezTo>
                <a:lnTo>
                  <a:pt x="534823" y="516116"/>
                </a:lnTo>
                <a:cubicBezTo>
                  <a:pt x="534823" y="527829"/>
                  <a:pt x="525291" y="537312"/>
                  <a:pt x="513600" y="537298"/>
                </a:cubicBezTo>
                <a:cubicBezTo>
                  <a:pt x="501874" y="537281"/>
                  <a:pt x="492411" y="527777"/>
                  <a:pt x="492411" y="516065"/>
                </a:cubicBezTo>
                <a:lnTo>
                  <a:pt x="492411" y="515537"/>
                </a:lnTo>
                <a:close/>
                <a:moveTo>
                  <a:pt x="0" y="680647"/>
                </a:moveTo>
                <a:cubicBezTo>
                  <a:pt x="69" y="668935"/>
                  <a:pt x="9600" y="659492"/>
                  <a:pt x="21326" y="659554"/>
                </a:cubicBezTo>
                <a:cubicBezTo>
                  <a:pt x="33017" y="659616"/>
                  <a:pt x="42480" y="669161"/>
                  <a:pt x="42411" y="680873"/>
                </a:cubicBezTo>
                <a:cubicBezTo>
                  <a:pt x="42343" y="692534"/>
                  <a:pt x="32880" y="701955"/>
                  <a:pt x="21223" y="701966"/>
                </a:cubicBezTo>
                <a:cubicBezTo>
                  <a:pt x="9463" y="701935"/>
                  <a:pt x="-34" y="692386"/>
                  <a:pt x="0" y="680633"/>
                </a:cubicBezTo>
                <a:cubicBezTo>
                  <a:pt x="0" y="680630"/>
                  <a:pt x="0" y="680626"/>
                  <a:pt x="0" y="680623"/>
                </a:cubicBezTo>
                <a:close/>
                <a:moveTo>
                  <a:pt x="0" y="845589"/>
                </a:moveTo>
                <a:cubicBezTo>
                  <a:pt x="69" y="833876"/>
                  <a:pt x="9600" y="824431"/>
                  <a:pt x="21326" y="824492"/>
                </a:cubicBezTo>
                <a:cubicBezTo>
                  <a:pt x="33017" y="824554"/>
                  <a:pt x="42480" y="834096"/>
                  <a:pt x="42411" y="845808"/>
                </a:cubicBezTo>
                <a:cubicBezTo>
                  <a:pt x="42343" y="857469"/>
                  <a:pt x="32880" y="866894"/>
                  <a:pt x="21223" y="866904"/>
                </a:cubicBezTo>
                <a:cubicBezTo>
                  <a:pt x="9463" y="866873"/>
                  <a:pt x="-34" y="857318"/>
                  <a:pt x="0" y="845564"/>
                </a:cubicBezTo>
                <a:close/>
                <a:moveTo>
                  <a:pt x="0" y="1010527"/>
                </a:moveTo>
                <a:cubicBezTo>
                  <a:pt x="69" y="998815"/>
                  <a:pt x="9600" y="989369"/>
                  <a:pt x="21326" y="989431"/>
                </a:cubicBezTo>
                <a:cubicBezTo>
                  <a:pt x="33017" y="989492"/>
                  <a:pt x="42480" y="999034"/>
                  <a:pt x="42411" y="1010746"/>
                </a:cubicBezTo>
                <a:cubicBezTo>
                  <a:pt x="42343" y="1022407"/>
                  <a:pt x="32880" y="1031832"/>
                  <a:pt x="21223" y="1031842"/>
                </a:cubicBezTo>
                <a:cubicBezTo>
                  <a:pt x="9463" y="1031811"/>
                  <a:pt x="-34" y="1022266"/>
                  <a:pt x="0" y="1010516"/>
                </a:cubicBezTo>
                <a:close/>
                <a:moveTo>
                  <a:pt x="164125" y="680647"/>
                </a:moveTo>
                <a:cubicBezTo>
                  <a:pt x="164194" y="668925"/>
                  <a:pt x="173726" y="659469"/>
                  <a:pt x="185452" y="659520"/>
                </a:cubicBezTo>
                <a:cubicBezTo>
                  <a:pt x="197177" y="659575"/>
                  <a:pt x="206640" y="669117"/>
                  <a:pt x="206572" y="680839"/>
                </a:cubicBezTo>
                <a:cubicBezTo>
                  <a:pt x="206503" y="692523"/>
                  <a:pt x="197040" y="701966"/>
                  <a:pt x="185349" y="701966"/>
                </a:cubicBezTo>
                <a:cubicBezTo>
                  <a:pt x="173588" y="701921"/>
                  <a:pt x="164092" y="692372"/>
                  <a:pt x="164125" y="680623"/>
                </a:cubicBezTo>
                <a:close/>
                <a:moveTo>
                  <a:pt x="164125" y="845589"/>
                </a:moveTo>
                <a:cubicBezTo>
                  <a:pt x="164160" y="833866"/>
                  <a:pt x="173726" y="824407"/>
                  <a:pt x="185452" y="824458"/>
                </a:cubicBezTo>
                <a:cubicBezTo>
                  <a:pt x="197177" y="824510"/>
                  <a:pt x="206606" y="834051"/>
                  <a:pt x="206572" y="845774"/>
                </a:cubicBezTo>
                <a:cubicBezTo>
                  <a:pt x="206503" y="857458"/>
                  <a:pt x="197040" y="866904"/>
                  <a:pt x="185349" y="866904"/>
                </a:cubicBezTo>
                <a:cubicBezTo>
                  <a:pt x="173588" y="866859"/>
                  <a:pt x="164092" y="857311"/>
                  <a:pt x="164125" y="845564"/>
                </a:cubicBezTo>
                <a:close/>
                <a:moveTo>
                  <a:pt x="164125" y="1010527"/>
                </a:moveTo>
                <a:cubicBezTo>
                  <a:pt x="164160" y="998805"/>
                  <a:pt x="173726" y="989345"/>
                  <a:pt x="185452" y="989397"/>
                </a:cubicBezTo>
                <a:cubicBezTo>
                  <a:pt x="197177" y="989448"/>
                  <a:pt x="206606" y="998990"/>
                  <a:pt x="206572" y="1010712"/>
                </a:cubicBezTo>
                <a:cubicBezTo>
                  <a:pt x="206503" y="1022397"/>
                  <a:pt x="197040" y="1031842"/>
                  <a:pt x="185349" y="1031842"/>
                </a:cubicBezTo>
                <a:cubicBezTo>
                  <a:pt x="173588" y="1031798"/>
                  <a:pt x="164125" y="1022259"/>
                  <a:pt x="164125" y="1010516"/>
                </a:cubicBezTo>
                <a:close/>
                <a:moveTo>
                  <a:pt x="328286" y="680647"/>
                </a:moveTo>
                <a:cubicBezTo>
                  <a:pt x="328354" y="668935"/>
                  <a:pt x="337886" y="659492"/>
                  <a:pt x="349611" y="659554"/>
                </a:cubicBezTo>
                <a:cubicBezTo>
                  <a:pt x="361303" y="659616"/>
                  <a:pt x="370765" y="669161"/>
                  <a:pt x="370697" y="680873"/>
                </a:cubicBezTo>
                <a:cubicBezTo>
                  <a:pt x="370629" y="692547"/>
                  <a:pt x="361132" y="701976"/>
                  <a:pt x="349474" y="701966"/>
                </a:cubicBezTo>
                <a:cubicBezTo>
                  <a:pt x="337749" y="701928"/>
                  <a:pt x="328252" y="692379"/>
                  <a:pt x="328286" y="680640"/>
                </a:cubicBezTo>
                <a:cubicBezTo>
                  <a:pt x="328286" y="680633"/>
                  <a:pt x="328286" y="680630"/>
                  <a:pt x="328286" y="680623"/>
                </a:cubicBezTo>
                <a:close/>
                <a:moveTo>
                  <a:pt x="328286" y="845589"/>
                </a:moveTo>
                <a:cubicBezTo>
                  <a:pt x="328354" y="833876"/>
                  <a:pt x="337886" y="824431"/>
                  <a:pt x="349611" y="824492"/>
                </a:cubicBezTo>
                <a:cubicBezTo>
                  <a:pt x="361303" y="824554"/>
                  <a:pt x="370765" y="834096"/>
                  <a:pt x="370697" y="845808"/>
                </a:cubicBezTo>
                <a:cubicBezTo>
                  <a:pt x="370629" y="857482"/>
                  <a:pt x="361166" y="866914"/>
                  <a:pt x="349474" y="866904"/>
                </a:cubicBezTo>
                <a:cubicBezTo>
                  <a:pt x="337749" y="866856"/>
                  <a:pt x="328252" y="857307"/>
                  <a:pt x="328286" y="845564"/>
                </a:cubicBezTo>
                <a:close/>
                <a:moveTo>
                  <a:pt x="328286" y="1010527"/>
                </a:moveTo>
                <a:cubicBezTo>
                  <a:pt x="328354" y="998815"/>
                  <a:pt x="337886" y="989369"/>
                  <a:pt x="349611" y="989431"/>
                </a:cubicBezTo>
                <a:cubicBezTo>
                  <a:pt x="361303" y="989492"/>
                  <a:pt x="370765" y="999034"/>
                  <a:pt x="370697" y="1010746"/>
                </a:cubicBezTo>
                <a:cubicBezTo>
                  <a:pt x="370629" y="1022421"/>
                  <a:pt x="361166" y="1031853"/>
                  <a:pt x="349474" y="1031842"/>
                </a:cubicBezTo>
                <a:cubicBezTo>
                  <a:pt x="337749" y="1031805"/>
                  <a:pt x="328252" y="1022256"/>
                  <a:pt x="328286" y="1010516"/>
                </a:cubicBezTo>
                <a:cubicBezTo>
                  <a:pt x="328286" y="1010516"/>
                  <a:pt x="328286" y="1010516"/>
                  <a:pt x="328286" y="1010516"/>
                </a:cubicBezTo>
                <a:close/>
                <a:moveTo>
                  <a:pt x="492411" y="680647"/>
                </a:moveTo>
                <a:cubicBezTo>
                  <a:pt x="492480" y="668935"/>
                  <a:pt x="502011" y="659492"/>
                  <a:pt x="513738" y="659554"/>
                </a:cubicBezTo>
                <a:cubicBezTo>
                  <a:pt x="525429" y="659616"/>
                  <a:pt x="534892" y="669161"/>
                  <a:pt x="534823" y="680873"/>
                </a:cubicBezTo>
                <a:cubicBezTo>
                  <a:pt x="534754" y="692534"/>
                  <a:pt x="525291" y="701955"/>
                  <a:pt x="513635" y="701966"/>
                </a:cubicBezTo>
                <a:cubicBezTo>
                  <a:pt x="501874" y="701935"/>
                  <a:pt x="492378" y="692386"/>
                  <a:pt x="492411" y="680633"/>
                </a:cubicBezTo>
                <a:cubicBezTo>
                  <a:pt x="492411" y="680630"/>
                  <a:pt x="492411" y="680626"/>
                  <a:pt x="492411" y="680623"/>
                </a:cubicBezTo>
                <a:close/>
                <a:moveTo>
                  <a:pt x="492411" y="845589"/>
                </a:moveTo>
                <a:cubicBezTo>
                  <a:pt x="492480" y="833876"/>
                  <a:pt x="502011" y="824431"/>
                  <a:pt x="513738" y="824492"/>
                </a:cubicBezTo>
                <a:cubicBezTo>
                  <a:pt x="525429" y="824554"/>
                  <a:pt x="534892" y="834096"/>
                  <a:pt x="534823" y="845808"/>
                </a:cubicBezTo>
                <a:cubicBezTo>
                  <a:pt x="534754" y="857469"/>
                  <a:pt x="525291" y="866894"/>
                  <a:pt x="513635" y="866904"/>
                </a:cubicBezTo>
                <a:cubicBezTo>
                  <a:pt x="501874" y="866873"/>
                  <a:pt x="492378" y="857318"/>
                  <a:pt x="492411" y="845564"/>
                </a:cubicBezTo>
                <a:close/>
                <a:moveTo>
                  <a:pt x="492411" y="1010527"/>
                </a:moveTo>
                <a:cubicBezTo>
                  <a:pt x="492480" y="998815"/>
                  <a:pt x="502011" y="989369"/>
                  <a:pt x="513738" y="989431"/>
                </a:cubicBezTo>
                <a:cubicBezTo>
                  <a:pt x="525429" y="989492"/>
                  <a:pt x="534892" y="999034"/>
                  <a:pt x="534823" y="1010746"/>
                </a:cubicBezTo>
                <a:cubicBezTo>
                  <a:pt x="534754" y="1022407"/>
                  <a:pt x="525291" y="1031832"/>
                  <a:pt x="513635" y="1031842"/>
                </a:cubicBezTo>
                <a:cubicBezTo>
                  <a:pt x="501874" y="1031811"/>
                  <a:pt x="492378" y="1022266"/>
                  <a:pt x="492411" y="1010516"/>
                </a:cubicBezTo>
                <a:close/>
              </a:path>
            </a:pathLst>
          </a:custGeom>
          <a:solidFill>
            <a:srgbClr val="FFFFFF"/>
          </a:solidFill>
          <a:ln w="342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30" name="文本框 29"/>
          <p:cNvSpPr txBox="1"/>
          <p:nvPr/>
        </p:nvSpPr>
        <p:spPr>
          <a:xfrm>
            <a:off x="9803979" y="1388121"/>
            <a:ext cx="1633782" cy="1569660"/>
          </a:xfrm>
          <a:prstGeom prst="rect">
            <a:avLst/>
          </a:prstGeom>
          <a:noFill/>
        </p:spPr>
        <p:txBody>
          <a:bodyPr wrap="none" rtlCol="0">
            <a:spAutoFit/>
          </a:bodyPr>
          <a:lstStyle>
            <a:defPPr>
              <a:defRPr lang="zh-CN"/>
            </a:defPPr>
            <a:lvl1pPr marR="0" lvl="0" indent="0" algn="r" fontAlgn="auto">
              <a:lnSpc>
                <a:spcPct val="100000"/>
              </a:lnSpc>
              <a:spcBef>
                <a:spcPts val="0"/>
              </a:spcBef>
              <a:spcAft>
                <a:spcPts val="0"/>
              </a:spcAft>
              <a:buClrTx/>
              <a:buSzTx/>
              <a:buFontTx/>
              <a:buNone/>
              <a:defRPr kumimoji="0" sz="5400" i="0" u="none" strike="noStrike" cap="none" spc="0" normalizeH="0" baseline="0">
                <a:ln>
                  <a:noFill/>
                </a:ln>
                <a:gradFill>
                  <a:gsLst>
                    <a:gs pos="100000">
                      <a:srgbClr val="720275">
                        <a:alpha val="10000"/>
                      </a:srgbClr>
                    </a:gs>
                    <a:gs pos="0">
                      <a:srgbClr val="DB4940">
                        <a:alpha val="10000"/>
                      </a:srgbClr>
                    </a:gs>
                  </a:gsLst>
                  <a:lin ang="2700000" scaled="0"/>
                </a:gradFill>
                <a:effectLst/>
                <a:uLnTx/>
                <a:uFillTx/>
                <a:latin typeface="思源黑体 CN Bold" panose="020B0800000000000000" pitchFamily="34" charset="-122"/>
                <a:ea typeface="思源黑体 CN Bold" panose="020B0800000000000000"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9600" b="0" i="0" u="none" strike="noStrike" kern="1200" cap="none" spc="0" normalizeH="0" baseline="0" noProof="0" dirty="0">
                <a:ln>
                  <a:noFill/>
                </a:ln>
                <a:gradFill>
                  <a:gsLst>
                    <a:gs pos="100000">
                      <a:srgbClr val="720275">
                        <a:alpha val="10000"/>
                      </a:srgbClr>
                    </a:gs>
                    <a:gs pos="0">
                      <a:srgbClr val="DB4940">
                        <a:alpha val="10000"/>
                      </a:srgbClr>
                    </a:gs>
                  </a:gsLst>
                  <a:lin ang="2700000" scaled="0"/>
                </a:gradFill>
                <a:effectLst/>
                <a:uLnTx/>
                <a:uFillTx/>
                <a:latin typeface="思源黑体 CN Bold" panose="020B0800000000000000" pitchFamily="34" charset="-122"/>
                <a:ea typeface="思源黑体 CN Bold" panose="020B0800000000000000" pitchFamily="34" charset="-122"/>
                <a:cs typeface="+mn-cs"/>
              </a:rPr>
              <a:t>04</a:t>
            </a:r>
            <a:endParaRPr kumimoji="0" lang="zh-CN" altLang="en-US" sz="9600" b="0" i="0" u="none" strike="noStrike" kern="1200" cap="none" spc="0" normalizeH="0" baseline="0" noProof="0" dirty="0">
              <a:ln>
                <a:noFill/>
              </a:ln>
              <a:gradFill>
                <a:gsLst>
                  <a:gs pos="100000">
                    <a:srgbClr val="720275">
                      <a:alpha val="10000"/>
                    </a:srgbClr>
                  </a:gs>
                  <a:gs pos="0">
                    <a:srgbClr val="DB4940">
                      <a:alpha val="10000"/>
                    </a:srgbClr>
                  </a:gs>
                </a:gsLst>
                <a:lin ang="2700000" scaled="0"/>
              </a:gradFill>
              <a:effectLst/>
              <a:uLnTx/>
              <a:uFillTx/>
              <a:latin typeface="思源黑体 CN Bold" panose="020B0800000000000000" pitchFamily="34" charset="-122"/>
              <a:ea typeface="思源黑体 CN Bold" panose="020B0800000000000000" pitchFamily="34" charset="-122"/>
              <a:cs typeface="+mn-cs"/>
            </a:endParaRPr>
          </a:p>
        </p:txBody>
      </p:sp>
      <p:sp>
        <p:nvSpPr>
          <p:cNvPr id="33" name="文本框 32"/>
          <p:cNvSpPr txBox="1"/>
          <p:nvPr/>
        </p:nvSpPr>
        <p:spPr>
          <a:xfrm>
            <a:off x="8189625" y="3571863"/>
            <a:ext cx="2926080" cy="9220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5400" b="0" i="0" u="none" strike="noStrike" kern="1200" cap="none" spc="0" normalizeH="0" baseline="0" noProof="0" dirty="0">
                <a:ln>
                  <a:noFill/>
                </a:ln>
                <a:solidFill>
                  <a:prstClr val="black">
                    <a:lumMod val="75000"/>
                    <a:lumOff val="25000"/>
                  </a:prstClr>
                </a:solidFill>
                <a:effectLst/>
                <a:uLnTx/>
                <a:uFillTx/>
                <a:latin typeface="思源黑体 CN Bold" panose="020B0800000000000000" pitchFamily="34" charset="-122"/>
                <a:ea typeface="思源黑体 CN Bold" panose="020B0800000000000000" pitchFamily="34" charset="-122"/>
                <a:cs typeface="+mn-ea"/>
                <a:sym typeface="+mn-lt"/>
              </a:rPr>
              <a:t>研究方案</a:t>
            </a:r>
            <a:endParaRPr kumimoji="0" lang="zh-CN" altLang="en-US" sz="5400" b="0" i="0" u="none" strike="noStrike" kern="1200" cap="none" spc="0" normalizeH="0" baseline="0" noProof="0" dirty="0">
              <a:ln>
                <a:noFill/>
              </a:ln>
              <a:solidFill>
                <a:prstClr val="black">
                  <a:lumMod val="75000"/>
                  <a:lumOff val="25000"/>
                </a:prstClr>
              </a:solidFill>
              <a:effectLst/>
              <a:uLnTx/>
              <a:uFillTx/>
              <a:latin typeface="思源黑体 CN Bold" panose="020B0800000000000000" pitchFamily="34" charset="-122"/>
              <a:ea typeface="思源黑体 CN Bold" panose="020B0800000000000000" pitchFamily="34" charset="-122"/>
              <a:cs typeface="+mn-ea"/>
              <a:sym typeface="+mn-lt"/>
            </a:endParaRPr>
          </a:p>
        </p:txBody>
      </p:sp>
      <p:sp>
        <p:nvSpPr>
          <p:cNvPr id="35" name="形状-1"/>
          <p:cNvSpPr/>
          <p:nvPr/>
        </p:nvSpPr>
        <p:spPr>
          <a:xfrm>
            <a:off x="9891053" y="6105024"/>
            <a:ext cx="341292" cy="341291"/>
          </a:xfrm>
          <a:prstGeom prst="ellipse">
            <a:avLst/>
          </a:pr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思源黑体 CN Bold" panose="020B0800000000000000" pitchFamily="34" charset="-122"/>
              <a:ea typeface="思源黑体 CN Bold" panose="020B0800000000000000" pitchFamily="34" charset="-122"/>
              <a:cs typeface="+mn-cs"/>
            </a:endParaRPr>
          </a:p>
        </p:txBody>
      </p:sp>
      <p:sp>
        <p:nvSpPr>
          <p:cNvPr id="36" name="形状-2"/>
          <p:cNvSpPr/>
          <p:nvPr/>
        </p:nvSpPr>
        <p:spPr>
          <a:xfrm>
            <a:off x="10394006" y="6105024"/>
            <a:ext cx="341292" cy="341291"/>
          </a:xfrm>
          <a:prstGeom prst="ellipse">
            <a:avLst/>
          </a:pr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思源黑体 CN Bold" panose="020B0800000000000000" pitchFamily="34" charset="-122"/>
              <a:ea typeface="思源黑体 CN Bold" panose="020B0800000000000000" pitchFamily="34" charset="-122"/>
              <a:cs typeface="+mn-cs"/>
            </a:endParaRPr>
          </a:p>
        </p:txBody>
      </p:sp>
      <p:sp>
        <p:nvSpPr>
          <p:cNvPr id="37" name="形状-3"/>
          <p:cNvSpPr/>
          <p:nvPr/>
        </p:nvSpPr>
        <p:spPr>
          <a:xfrm>
            <a:off x="10896960" y="6105024"/>
            <a:ext cx="341292" cy="341291"/>
          </a:xfrm>
          <a:prstGeom prst="ellipse">
            <a:avLst/>
          </a:pr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思源黑体 CN Bold" panose="020B0800000000000000" pitchFamily="34" charset="-122"/>
              <a:ea typeface="思源黑体 CN Bold" panose="020B0800000000000000" pitchFamily="34" charset="-122"/>
              <a:cs typeface="+mn-cs"/>
            </a:endParaRPr>
          </a:p>
        </p:txBody>
      </p:sp>
      <p:sp>
        <p:nvSpPr>
          <p:cNvPr id="38" name="形状-4"/>
          <p:cNvSpPr/>
          <p:nvPr/>
        </p:nvSpPr>
        <p:spPr>
          <a:xfrm>
            <a:off x="11399912" y="6105024"/>
            <a:ext cx="341292" cy="341291"/>
          </a:xfrm>
          <a:prstGeom prst="ellipse">
            <a:avLst/>
          </a:pr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思源黑体 CN Bold" panose="020B0800000000000000" pitchFamily="34" charset="-122"/>
              <a:ea typeface="思源黑体 CN Bold" panose="020B0800000000000000" pitchFamily="34" charset="-122"/>
              <a:cs typeface="+mn-cs"/>
            </a:endParaRPr>
          </a:p>
        </p:txBody>
      </p:sp>
      <p:sp>
        <p:nvSpPr>
          <p:cNvPr id="40" name="形状-5"/>
          <p:cNvSpPr/>
          <p:nvPr/>
        </p:nvSpPr>
        <p:spPr>
          <a:xfrm>
            <a:off x="9982973" y="6207875"/>
            <a:ext cx="157452" cy="135588"/>
          </a:xfrm>
          <a:custGeom>
            <a:avLst/>
            <a:gdLst>
              <a:gd name="connsiteX0" fmla="*/ 292030 w 457214"/>
              <a:gd name="connsiteY0" fmla="*/ 101570 h 393726"/>
              <a:gd name="connsiteX1" fmla="*/ 292030 w 457214"/>
              <a:gd name="connsiteY1" fmla="*/ 368232 h 393726"/>
              <a:gd name="connsiteX2" fmla="*/ 393643 w 457214"/>
              <a:gd name="connsiteY2" fmla="*/ 368232 h 393726"/>
              <a:gd name="connsiteX3" fmla="*/ 393643 w 457214"/>
              <a:gd name="connsiteY3" fmla="*/ 114284 h 393726"/>
              <a:gd name="connsiteX4" fmla="*/ 380929 w 457214"/>
              <a:gd name="connsiteY4" fmla="*/ 101570 h 393726"/>
              <a:gd name="connsiteX5" fmla="*/ 101581 w 457214"/>
              <a:gd name="connsiteY5" fmla="*/ 88883 h 393726"/>
              <a:gd name="connsiteX6" fmla="*/ 228557 w 457214"/>
              <a:gd name="connsiteY6" fmla="*/ 88883 h 393726"/>
              <a:gd name="connsiteX7" fmla="*/ 228557 w 457214"/>
              <a:gd name="connsiteY7" fmla="*/ 114278 h 393726"/>
              <a:gd name="connsiteX8" fmla="*/ 101581 w 457214"/>
              <a:gd name="connsiteY8" fmla="*/ 114278 h 393726"/>
              <a:gd name="connsiteX9" fmla="*/ 76186 w 457214"/>
              <a:gd name="connsiteY9" fmla="*/ 25381 h 393726"/>
              <a:gd name="connsiteX10" fmla="*/ 63472 w 457214"/>
              <a:gd name="connsiteY10" fmla="*/ 38095 h 393726"/>
              <a:gd name="connsiteX11" fmla="*/ 63472 w 457214"/>
              <a:gd name="connsiteY11" fmla="*/ 368232 h 393726"/>
              <a:gd name="connsiteX12" fmla="*/ 266650 w 457214"/>
              <a:gd name="connsiteY12" fmla="*/ 368232 h 393726"/>
              <a:gd name="connsiteX13" fmla="*/ 266650 w 457214"/>
              <a:gd name="connsiteY13" fmla="*/ 38095 h 393726"/>
              <a:gd name="connsiteX14" fmla="*/ 253937 w 457214"/>
              <a:gd name="connsiteY14" fmla="*/ 25381 h 393726"/>
              <a:gd name="connsiteX15" fmla="*/ 76186 w 457214"/>
              <a:gd name="connsiteY15" fmla="*/ 0 h 393726"/>
              <a:gd name="connsiteX16" fmla="*/ 253937 w 457214"/>
              <a:gd name="connsiteY16" fmla="*/ 0 h 393726"/>
              <a:gd name="connsiteX17" fmla="*/ 292030 w 457214"/>
              <a:gd name="connsiteY17" fmla="*/ 38095 h 393726"/>
              <a:gd name="connsiteX18" fmla="*/ 292030 w 457214"/>
              <a:gd name="connsiteY18" fmla="*/ 76189 h 393726"/>
              <a:gd name="connsiteX19" fmla="*/ 380929 w 457214"/>
              <a:gd name="connsiteY19" fmla="*/ 76189 h 393726"/>
              <a:gd name="connsiteX20" fmla="*/ 419022 w 457214"/>
              <a:gd name="connsiteY20" fmla="*/ 114284 h 393726"/>
              <a:gd name="connsiteX21" fmla="*/ 419022 w 457214"/>
              <a:gd name="connsiteY21" fmla="*/ 368232 h 393726"/>
              <a:gd name="connsiteX22" fmla="*/ 457214 w 457214"/>
              <a:gd name="connsiteY22" fmla="*/ 368232 h 393726"/>
              <a:gd name="connsiteX23" fmla="*/ 457214 w 457214"/>
              <a:gd name="connsiteY23" fmla="*/ 393726 h 393726"/>
              <a:gd name="connsiteX24" fmla="*/ 0 w 457214"/>
              <a:gd name="connsiteY24" fmla="*/ 393726 h 393726"/>
              <a:gd name="connsiteX25" fmla="*/ 0 w 457214"/>
              <a:gd name="connsiteY25" fmla="*/ 368232 h 393726"/>
              <a:gd name="connsiteX26" fmla="*/ 38093 w 457214"/>
              <a:gd name="connsiteY26" fmla="*/ 368232 h 393726"/>
              <a:gd name="connsiteX27" fmla="*/ 38093 w 457214"/>
              <a:gd name="connsiteY27" fmla="*/ 38095 h 393726"/>
              <a:gd name="connsiteX28" fmla="*/ 76186 w 457214"/>
              <a:gd name="connsiteY28" fmla="*/ 0 h 393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7214" h="393726">
                <a:moveTo>
                  <a:pt x="292030" y="101570"/>
                </a:moveTo>
                <a:lnTo>
                  <a:pt x="292030" y="368232"/>
                </a:lnTo>
                <a:lnTo>
                  <a:pt x="393643" y="368232"/>
                </a:lnTo>
                <a:lnTo>
                  <a:pt x="393643" y="114284"/>
                </a:lnTo>
                <a:cubicBezTo>
                  <a:pt x="393643" y="107284"/>
                  <a:pt x="387929" y="101570"/>
                  <a:pt x="380929" y="101570"/>
                </a:cubicBezTo>
                <a:close/>
                <a:moveTo>
                  <a:pt x="101581" y="88883"/>
                </a:moveTo>
                <a:lnTo>
                  <a:pt x="228557" y="88883"/>
                </a:lnTo>
                <a:lnTo>
                  <a:pt x="228557" y="114278"/>
                </a:lnTo>
                <a:lnTo>
                  <a:pt x="101581" y="114278"/>
                </a:lnTo>
                <a:close/>
                <a:moveTo>
                  <a:pt x="76186" y="25381"/>
                </a:moveTo>
                <a:cubicBezTo>
                  <a:pt x="69186" y="25381"/>
                  <a:pt x="63472" y="31095"/>
                  <a:pt x="63472" y="38095"/>
                </a:cubicBezTo>
                <a:lnTo>
                  <a:pt x="63472" y="368232"/>
                </a:lnTo>
                <a:lnTo>
                  <a:pt x="266650" y="368232"/>
                </a:lnTo>
                <a:lnTo>
                  <a:pt x="266650" y="38095"/>
                </a:lnTo>
                <a:cubicBezTo>
                  <a:pt x="266650" y="31095"/>
                  <a:pt x="260984" y="25381"/>
                  <a:pt x="253937" y="25381"/>
                </a:cubicBezTo>
                <a:close/>
                <a:moveTo>
                  <a:pt x="76186" y="0"/>
                </a:moveTo>
                <a:lnTo>
                  <a:pt x="253937" y="0"/>
                </a:lnTo>
                <a:cubicBezTo>
                  <a:pt x="274983" y="0"/>
                  <a:pt x="292030" y="17047"/>
                  <a:pt x="292030" y="38095"/>
                </a:cubicBezTo>
                <a:lnTo>
                  <a:pt x="292030" y="76189"/>
                </a:lnTo>
                <a:lnTo>
                  <a:pt x="380929" y="76189"/>
                </a:lnTo>
                <a:cubicBezTo>
                  <a:pt x="401975" y="76189"/>
                  <a:pt x="419022" y="93237"/>
                  <a:pt x="419022" y="114284"/>
                </a:cubicBezTo>
                <a:lnTo>
                  <a:pt x="419022" y="368232"/>
                </a:lnTo>
                <a:lnTo>
                  <a:pt x="457214" y="368232"/>
                </a:lnTo>
                <a:lnTo>
                  <a:pt x="457214" y="393726"/>
                </a:lnTo>
                <a:lnTo>
                  <a:pt x="0" y="393726"/>
                </a:lnTo>
                <a:lnTo>
                  <a:pt x="0" y="368232"/>
                </a:lnTo>
                <a:lnTo>
                  <a:pt x="38093" y="368232"/>
                </a:lnTo>
                <a:lnTo>
                  <a:pt x="38093" y="38095"/>
                </a:lnTo>
                <a:cubicBezTo>
                  <a:pt x="38093" y="17047"/>
                  <a:pt x="55140" y="0"/>
                  <a:pt x="76186" y="0"/>
                </a:cubicBezTo>
                <a:close/>
              </a:path>
            </a:pathLst>
          </a:custGeom>
          <a:solidFill>
            <a:schemeClr val="bg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42" name="形状-6"/>
          <p:cNvSpPr/>
          <p:nvPr/>
        </p:nvSpPr>
        <p:spPr>
          <a:xfrm>
            <a:off x="10988880" y="6197266"/>
            <a:ext cx="157452" cy="156806"/>
          </a:xfrm>
          <a:custGeom>
            <a:avLst/>
            <a:gdLst>
              <a:gd name="connsiteX0" fmla="*/ 380537 w 607462"/>
              <a:gd name="connsiteY0" fmla="*/ 309351 h 604972"/>
              <a:gd name="connsiteX1" fmla="*/ 564288 w 607462"/>
              <a:gd name="connsiteY1" fmla="*/ 309351 h 604972"/>
              <a:gd name="connsiteX2" fmla="*/ 607462 w 607462"/>
              <a:gd name="connsiteY2" fmla="*/ 352532 h 604972"/>
              <a:gd name="connsiteX3" fmla="*/ 594795 w 607462"/>
              <a:gd name="connsiteY3" fmla="*/ 383043 h 604972"/>
              <a:gd name="connsiteX4" fmla="*/ 523534 w 607462"/>
              <a:gd name="connsiteY4" fmla="*/ 450851 h 604972"/>
              <a:gd name="connsiteX5" fmla="*/ 523534 w 607462"/>
              <a:gd name="connsiteY5" fmla="*/ 558281 h 604972"/>
              <a:gd name="connsiteX6" fmla="*/ 508352 w 607462"/>
              <a:gd name="connsiteY6" fmla="*/ 573465 h 604972"/>
              <a:gd name="connsiteX7" fmla="*/ 493170 w 607462"/>
              <a:gd name="connsiteY7" fmla="*/ 558281 h 604972"/>
              <a:gd name="connsiteX8" fmla="*/ 493170 w 607462"/>
              <a:gd name="connsiteY8" fmla="*/ 444303 h 604972"/>
              <a:gd name="connsiteX9" fmla="*/ 497914 w 607462"/>
              <a:gd name="connsiteY9" fmla="*/ 433294 h 604972"/>
              <a:gd name="connsiteX10" fmla="*/ 573587 w 607462"/>
              <a:gd name="connsiteY10" fmla="*/ 361310 h 604972"/>
              <a:gd name="connsiteX11" fmla="*/ 577051 w 607462"/>
              <a:gd name="connsiteY11" fmla="*/ 352532 h 604972"/>
              <a:gd name="connsiteX12" fmla="*/ 564241 w 607462"/>
              <a:gd name="connsiteY12" fmla="*/ 339720 h 604972"/>
              <a:gd name="connsiteX13" fmla="*/ 380537 w 607462"/>
              <a:gd name="connsiteY13" fmla="*/ 339720 h 604972"/>
              <a:gd name="connsiteX14" fmla="*/ 367728 w 607462"/>
              <a:gd name="connsiteY14" fmla="*/ 352532 h 604972"/>
              <a:gd name="connsiteX15" fmla="*/ 371571 w 607462"/>
              <a:gd name="connsiteY15" fmla="*/ 361642 h 604972"/>
              <a:gd name="connsiteX16" fmla="*/ 441361 w 607462"/>
              <a:gd name="connsiteY16" fmla="*/ 433863 h 604972"/>
              <a:gd name="connsiteX17" fmla="*/ 445631 w 607462"/>
              <a:gd name="connsiteY17" fmla="*/ 444445 h 604972"/>
              <a:gd name="connsiteX18" fmla="*/ 445631 w 607462"/>
              <a:gd name="connsiteY18" fmla="*/ 528339 h 604972"/>
              <a:gd name="connsiteX19" fmla="*/ 430449 w 607462"/>
              <a:gd name="connsiteY19" fmla="*/ 543524 h 604972"/>
              <a:gd name="connsiteX20" fmla="*/ 415266 w 607462"/>
              <a:gd name="connsiteY20" fmla="*/ 528339 h 604972"/>
              <a:gd name="connsiteX21" fmla="*/ 415266 w 607462"/>
              <a:gd name="connsiteY21" fmla="*/ 450566 h 604972"/>
              <a:gd name="connsiteX22" fmla="*/ 349889 w 607462"/>
              <a:gd name="connsiteY22" fmla="*/ 382948 h 604972"/>
              <a:gd name="connsiteX23" fmla="*/ 337363 w 607462"/>
              <a:gd name="connsiteY23" fmla="*/ 352532 h 604972"/>
              <a:gd name="connsiteX24" fmla="*/ 380537 w 607462"/>
              <a:gd name="connsiteY24" fmla="*/ 309351 h 604972"/>
              <a:gd name="connsiteX25" fmla="*/ 29688 w 607462"/>
              <a:gd name="connsiteY25" fmla="*/ 170913 h 604972"/>
              <a:gd name="connsiteX26" fmla="*/ 29688 w 607462"/>
              <a:gd name="connsiteY26" fmla="*/ 424499 h 604972"/>
              <a:gd name="connsiteX27" fmla="*/ 261186 w 607462"/>
              <a:gd name="connsiteY27" fmla="*/ 564009 h 604972"/>
              <a:gd name="connsiteX28" fmla="*/ 261186 w 607462"/>
              <a:gd name="connsiteY28" fmla="*/ 302404 h 604972"/>
              <a:gd name="connsiteX29" fmla="*/ 276034 w 607462"/>
              <a:gd name="connsiteY29" fmla="*/ 31497 h 604972"/>
              <a:gd name="connsiteX30" fmla="*/ 46386 w 607462"/>
              <a:gd name="connsiteY30" fmla="*/ 146285 h 604972"/>
              <a:gd name="connsiteX31" fmla="*/ 276034 w 607462"/>
              <a:gd name="connsiteY31" fmla="*/ 276589 h 604972"/>
              <a:gd name="connsiteX32" fmla="*/ 505729 w 607462"/>
              <a:gd name="connsiteY32" fmla="*/ 146285 h 604972"/>
              <a:gd name="connsiteX33" fmla="*/ 269392 w 607462"/>
              <a:gd name="connsiteY33" fmla="*/ 1602 h 604972"/>
              <a:gd name="connsiteX34" fmla="*/ 282723 w 607462"/>
              <a:gd name="connsiteY34" fmla="*/ 1602 h 604972"/>
              <a:gd name="connsiteX35" fmla="*/ 543822 w 607462"/>
              <a:gd name="connsiteY35" fmla="*/ 132192 h 604972"/>
              <a:gd name="connsiteX36" fmla="*/ 551887 w 607462"/>
              <a:gd name="connsiteY36" fmla="*/ 147044 h 604972"/>
              <a:gd name="connsiteX37" fmla="*/ 545625 w 607462"/>
              <a:gd name="connsiteY37" fmla="*/ 156867 h 604972"/>
              <a:gd name="connsiteX38" fmla="*/ 521953 w 607462"/>
              <a:gd name="connsiteY38" fmla="*/ 171197 h 604972"/>
              <a:gd name="connsiteX39" fmla="*/ 290929 w 607462"/>
              <a:gd name="connsiteY39" fmla="*/ 302404 h 604972"/>
              <a:gd name="connsiteX40" fmla="*/ 290929 w 607462"/>
              <a:gd name="connsiteY40" fmla="*/ 564768 h 604972"/>
              <a:gd name="connsiteX41" fmla="*/ 297001 w 607462"/>
              <a:gd name="connsiteY41" fmla="*/ 561447 h 604972"/>
              <a:gd name="connsiteX42" fmla="*/ 297001 w 607462"/>
              <a:gd name="connsiteY42" fmla="*/ 561589 h 604972"/>
              <a:gd name="connsiteX43" fmla="*/ 355730 w 607462"/>
              <a:gd name="connsiteY43" fmla="*/ 527423 h 604972"/>
              <a:gd name="connsiteX44" fmla="*/ 376413 w 607462"/>
              <a:gd name="connsiteY44" fmla="*/ 533070 h 604972"/>
              <a:gd name="connsiteX45" fmla="*/ 370910 w 607462"/>
              <a:gd name="connsiteY45" fmla="*/ 553854 h 604972"/>
              <a:gd name="connsiteX46" fmla="*/ 285901 w 607462"/>
              <a:gd name="connsiteY46" fmla="*/ 603062 h 604972"/>
              <a:gd name="connsiteX47" fmla="*/ 278269 w 607462"/>
              <a:gd name="connsiteY47" fmla="*/ 604972 h 604972"/>
              <a:gd name="connsiteX48" fmla="*/ 275022 w 607462"/>
              <a:gd name="connsiteY48" fmla="*/ 604098 h 604972"/>
              <a:gd name="connsiteX49" fmla="*/ 275017 w 607462"/>
              <a:gd name="connsiteY49" fmla="*/ 604097 h 604972"/>
              <a:gd name="connsiteX50" fmla="*/ 267115 w 607462"/>
              <a:gd name="connsiteY50" fmla="*/ 601971 h 604972"/>
              <a:gd name="connsiteX51" fmla="*/ 7202 w 607462"/>
              <a:gd name="connsiteY51" fmla="*/ 445568 h 604972"/>
              <a:gd name="connsiteX52" fmla="*/ 86 w 607462"/>
              <a:gd name="connsiteY52" fmla="*/ 432850 h 604972"/>
              <a:gd name="connsiteX53" fmla="*/ 86 w 607462"/>
              <a:gd name="connsiteY53" fmla="*/ 154209 h 604972"/>
              <a:gd name="connsiteX54" fmla="*/ 8293 w 607462"/>
              <a:gd name="connsiteY54" fmla="*/ 132192 h 604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07462" h="604972">
                <a:moveTo>
                  <a:pt x="380537" y="309351"/>
                </a:moveTo>
                <a:lnTo>
                  <a:pt x="564288" y="309351"/>
                </a:lnTo>
                <a:cubicBezTo>
                  <a:pt x="588058" y="309351"/>
                  <a:pt x="607462" y="328711"/>
                  <a:pt x="607462" y="352532"/>
                </a:cubicBezTo>
                <a:cubicBezTo>
                  <a:pt x="607462" y="364062"/>
                  <a:pt x="602955" y="374881"/>
                  <a:pt x="594795" y="383043"/>
                </a:cubicBezTo>
                <a:lnTo>
                  <a:pt x="523534" y="450851"/>
                </a:lnTo>
                <a:lnTo>
                  <a:pt x="523534" y="558281"/>
                </a:lnTo>
                <a:cubicBezTo>
                  <a:pt x="523534" y="566680"/>
                  <a:pt x="516749" y="573465"/>
                  <a:pt x="508352" y="573465"/>
                </a:cubicBezTo>
                <a:cubicBezTo>
                  <a:pt x="499954" y="573465"/>
                  <a:pt x="493170" y="566680"/>
                  <a:pt x="493170" y="558281"/>
                </a:cubicBezTo>
                <a:lnTo>
                  <a:pt x="493170" y="444303"/>
                </a:lnTo>
                <a:cubicBezTo>
                  <a:pt x="493170" y="440174"/>
                  <a:pt x="494878" y="436189"/>
                  <a:pt x="497914" y="433294"/>
                </a:cubicBezTo>
                <a:lnTo>
                  <a:pt x="573587" y="361310"/>
                </a:lnTo>
                <a:cubicBezTo>
                  <a:pt x="575770" y="359127"/>
                  <a:pt x="577051" y="355996"/>
                  <a:pt x="577051" y="352532"/>
                </a:cubicBezTo>
                <a:cubicBezTo>
                  <a:pt x="577051" y="345461"/>
                  <a:pt x="571310" y="339720"/>
                  <a:pt x="564241" y="339720"/>
                </a:cubicBezTo>
                <a:lnTo>
                  <a:pt x="380537" y="339720"/>
                </a:lnTo>
                <a:cubicBezTo>
                  <a:pt x="373468" y="339720"/>
                  <a:pt x="367728" y="345461"/>
                  <a:pt x="367728" y="352532"/>
                </a:cubicBezTo>
                <a:cubicBezTo>
                  <a:pt x="367728" y="355996"/>
                  <a:pt x="369056" y="359127"/>
                  <a:pt x="371571" y="361642"/>
                </a:cubicBezTo>
                <a:lnTo>
                  <a:pt x="441361" y="433863"/>
                </a:lnTo>
                <a:cubicBezTo>
                  <a:pt x="444112" y="436710"/>
                  <a:pt x="445631" y="440507"/>
                  <a:pt x="445631" y="444445"/>
                </a:cubicBezTo>
                <a:lnTo>
                  <a:pt x="445631" y="528339"/>
                </a:lnTo>
                <a:cubicBezTo>
                  <a:pt x="445631" y="536738"/>
                  <a:pt x="438846" y="543524"/>
                  <a:pt x="430449" y="543524"/>
                </a:cubicBezTo>
                <a:cubicBezTo>
                  <a:pt x="422051" y="543524"/>
                  <a:pt x="415266" y="536738"/>
                  <a:pt x="415266" y="528339"/>
                </a:cubicBezTo>
                <a:lnTo>
                  <a:pt x="415266" y="450566"/>
                </a:lnTo>
                <a:lnTo>
                  <a:pt x="349889" y="382948"/>
                </a:lnTo>
                <a:cubicBezTo>
                  <a:pt x="341871" y="374929"/>
                  <a:pt x="337363" y="364062"/>
                  <a:pt x="337363" y="352532"/>
                </a:cubicBezTo>
                <a:cubicBezTo>
                  <a:pt x="337363" y="328759"/>
                  <a:pt x="356721" y="309351"/>
                  <a:pt x="380537" y="309351"/>
                </a:cubicBezTo>
                <a:close/>
                <a:moveTo>
                  <a:pt x="29688" y="170913"/>
                </a:moveTo>
                <a:lnTo>
                  <a:pt x="29688" y="424499"/>
                </a:lnTo>
                <a:lnTo>
                  <a:pt x="261186" y="564009"/>
                </a:lnTo>
                <a:lnTo>
                  <a:pt x="261186" y="302404"/>
                </a:lnTo>
                <a:close/>
                <a:moveTo>
                  <a:pt x="276034" y="31497"/>
                </a:moveTo>
                <a:lnTo>
                  <a:pt x="46386" y="146285"/>
                </a:lnTo>
                <a:lnTo>
                  <a:pt x="276034" y="276589"/>
                </a:lnTo>
                <a:lnTo>
                  <a:pt x="505729" y="146285"/>
                </a:lnTo>
                <a:close/>
                <a:moveTo>
                  <a:pt x="269392" y="1602"/>
                </a:moveTo>
                <a:cubicBezTo>
                  <a:pt x="273614" y="-533"/>
                  <a:pt x="278501" y="-533"/>
                  <a:pt x="282723" y="1602"/>
                </a:cubicBezTo>
                <a:lnTo>
                  <a:pt x="543822" y="132192"/>
                </a:lnTo>
                <a:cubicBezTo>
                  <a:pt x="549752" y="135229"/>
                  <a:pt x="552503" y="141302"/>
                  <a:pt x="551887" y="147044"/>
                </a:cubicBezTo>
                <a:cubicBezTo>
                  <a:pt x="551270" y="149844"/>
                  <a:pt x="550369" y="153782"/>
                  <a:pt x="545625" y="156867"/>
                </a:cubicBezTo>
                <a:lnTo>
                  <a:pt x="521953" y="171197"/>
                </a:lnTo>
                <a:lnTo>
                  <a:pt x="290929" y="302404"/>
                </a:lnTo>
                <a:lnTo>
                  <a:pt x="290929" y="564768"/>
                </a:lnTo>
                <a:lnTo>
                  <a:pt x="297001" y="561447"/>
                </a:lnTo>
                <a:lnTo>
                  <a:pt x="297001" y="561589"/>
                </a:lnTo>
                <a:lnTo>
                  <a:pt x="355730" y="527423"/>
                </a:lnTo>
                <a:cubicBezTo>
                  <a:pt x="362893" y="523342"/>
                  <a:pt x="372286" y="525762"/>
                  <a:pt x="376413" y="533070"/>
                </a:cubicBezTo>
                <a:cubicBezTo>
                  <a:pt x="380635" y="540283"/>
                  <a:pt x="378216" y="549631"/>
                  <a:pt x="370910" y="553854"/>
                </a:cubicBezTo>
                <a:lnTo>
                  <a:pt x="285901" y="603062"/>
                </a:lnTo>
                <a:cubicBezTo>
                  <a:pt x="283790" y="604130"/>
                  <a:pt x="281323" y="604960"/>
                  <a:pt x="278269" y="604972"/>
                </a:cubicBezTo>
                <a:lnTo>
                  <a:pt x="275022" y="604098"/>
                </a:lnTo>
                <a:lnTo>
                  <a:pt x="275017" y="604097"/>
                </a:lnTo>
                <a:lnTo>
                  <a:pt x="267115" y="601971"/>
                </a:lnTo>
                <a:cubicBezTo>
                  <a:pt x="262704" y="600025"/>
                  <a:pt x="7202" y="445568"/>
                  <a:pt x="7202" y="445568"/>
                </a:cubicBezTo>
                <a:cubicBezTo>
                  <a:pt x="2790" y="442863"/>
                  <a:pt x="86" y="437975"/>
                  <a:pt x="86" y="432850"/>
                </a:cubicBezTo>
                <a:lnTo>
                  <a:pt x="86" y="154209"/>
                </a:lnTo>
                <a:cubicBezTo>
                  <a:pt x="86" y="152691"/>
                  <a:pt x="-1432" y="138550"/>
                  <a:pt x="8293" y="132192"/>
                </a:cubicBezTo>
                <a:close/>
              </a:path>
            </a:pathLst>
          </a:custGeom>
          <a:solidFill>
            <a:schemeClr val="bg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43" name="形状-7"/>
          <p:cNvSpPr/>
          <p:nvPr/>
        </p:nvSpPr>
        <p:spPr>
          <a:xfrm>
            <a:off x="10485926" y="6196943"/>
            <a:ext cx="157452" cy="157452"/>
          </a:xfrm>
          <a:custGeom>
            <a:avLst/>
            <a:gdLst>
              <a:gd name="T0" fmla="*/ 9715 w 10362"/>
              <a:gd name="T1" fmla="*/ 6476 h 10361"/>
              <a:gd name="T2" fmla="*/ 9087 w 10362"/>
              <a:gd name="T3" fmla="*/ 6476 h 10361"/>
              <a:gd name="T4" fmla="*/ 9087 w 10362"/>
              <a:gd name="T5" fmla="*/ 4857 h 10361"/>
              <a:gd name="T6" fmla="*/ 8845 w 10362"/>
              <a:gd name="T7" fmla="*/ 4615 h 10361"/>
              <a:gd name="T8" fmla="*/ 5424 w 10362"/>
              <a:gd name="T9" fmla="*/ 4615 h 10361"/>
              <a:gd name="T10" fmla="*/ 5424 w 10362"/>
              <a:gd name="T11" fmla="*/ 3886 h 10361"/>
              <a:gd name="T12" fmla="*/ 6476 w 10362"/>
              <a:gd name="T13" fmla="*/ 3886 h 10361"/>
              <a:gd name="T14" fmla="*/ 7124 w 10362"/>
              <a:gd name="T15" fmla="*/ 3239 h 10361"/>
              <a:gd name="T16" fmla="*/ 7124 w 10362"/>
              <a:gd name="T17" fmla="*/ 647 h 10361"/>
              <a:gd name="T18" fmla="*/ 6476 w 10362"/>
              <a:gd name="T19" fmla="*/ 0 h 10361"/>
              <a:gd name="T20" fmla="*/ 3886 w 10362"/>
              <a:gd name="T21" fmla="*/ 0 h 10361"/>
              <a:gd name="T22" fmla="*/ 3239 w 10362"/>
              <a:gd name="T23" fmla="*/ 647 h 10361"/>
              <a:gd name="T24" fmla="*/ 3239 w 10362"/>
              <a:gd name="T25" fmla="*/ 3237 h 10361"/>
              <a:gd name="T26" fmla="*/ 3886 w 10362"/>
              <a:gd name="T27" fmla="*/ 3885 h 10361"/>
              <a:gd name="T28" fmla="*/ 4939 w 10362"/>
              <a:gd name="T29" fmla="*/ 3885 h 10361"/>
              <a:gd name="T30" fmla="*/ 4939 w 10362"/>
              <a:gd name="T31" fmla="*/ 4614 h 10361"/>
              <a:gd name="T32" fmla="*/ 1519 w 10362"/>
              <a:gd name="T33" fmla="*/ 4614 h 10361"/>
              <a:gd name="T34" fmla="*/ 1276 w 10362"/>
              <a:gd name="T35" fmla="*/ 4856 h 10361"/>
              <a:gd name="T36" fmla="*/ 1276 w 10362"/>
              <a:gd name="T37" fmla="*/ 6475 h 10361"/>
              <a:gd name="T38" fmla="*/ 647 w 10362"/>
              <a:gd name="T39" fmla="*/ 6475 h 10361"/>
              <a:gd name="T40" fmla="*/ 0 w 10362"/>
              <a:gd name="T41" fmla="*/ 7122 h 10361"/>
              <a:gd name="T42" fmla="*/ 0 w 10362"/>
              <a:gd name="T43" fmla="*/ 9712 h 10361"/>
              <a:gd name="T44" fmla="*/ 647 w 10362"/>
              <a:gd name="T45" fmla="*/ 10360 h 10361"/>
              <a:gd name="T46" fmla="*/ 3237 w 10362"/>
              <a:gd name="T47" fmla="*/ 10360 h 10361"/>
              <a:gd name="T48" fmla="*/ 3885 w 10362"/>
              <a:gd name="T49" fmla="*/ 9712 h 10361"/>
              <a:gd name="T50" fmla="*/ 3885 w 10362"/>
              <a:gd name="T51" fmla="*/ 7124 h 10361"/>
              <a:gd name="T52" fmla="*/ 3237 w 10362"/>
              <a:gd name="T53" fmla="*/ 6476 h 10361"/>
              <a:gd name="T54" fmla="*/ 1761 w 10362"/>
              <a:gd name="T55" fmla="*/ 6476 h 10361"/>
              <a:gd name="T56" fmla="*/ 1761 w 10362"/>
              <a:gd name="T57" fmla="*/ 5100 h 10361"/>
              <a:gd name="T58" fmla="*/ 8602 w 10362"/>
              <a:gd name="T59" fmla="*/ 5100 h 10361"/>
              <a:gd name="T60" fmla="*/ 8602 w 10362"/>
              <a:gd name="T61" fmla="*/ 6476 h 10361"/>
              <a:gd name="T62" fmla="*/ 7124 w 10362"/>
              <a:gd name="T63" fmla="*/ 6476 h 10361"/>
              <a:gd name="T64" fmla="*/ 6476 w 10362"/>
              <a:gd name="T65" fmla="*/ 7124 h 10361"/>
              <a:gd name="T66" fmla="*/ 6476 w 10362"/>
              <a:gd name="T67" fmla="*/ 9713 h 10361"/>
              <a:gd name="T68" fmla="*/ 7124 w 10362"/>
              <a:gd name="T69" fmla="*/ 10361 h 10361"/>
              <a:gd name="T70" fmla="*/ 9713 w 10362"/>
              <a:gd name="T71" fmla="*/ 10361 h 10361"/>
              <a:gd name="T72" fmla="*/ 10361 w 10362"/>
              <a:gd name="T73" fmla="*/ 9713 h 10361"/>
              <a:gd name="T74" fmla="*/ 10361 w 10362"/>
              <a:gd name="T75" fmla="*/ 7124 h 10361"/>
              <a:gd name="T76" fmla="*/ 9715 w 10362"/>
              <a:gd name="T77" fmla="*/ 6476 h 10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362" h="10361">
                <a:moveTo>
                  <a:pt x="9715" y="6476"/>
                </a:moveTo>
                <a:lnTo>
                  <a:pt x="9087" y="6476"/>
                </a:lnTo>
                <a:lnTo>
                  <a:pt x="9087" y="4857"/>
                </a:lnTo>
                <a:cubicBezTo>
                  <a:pt x="9087" y="4724"/>
                  <a:pt x="8979" y="4615"/>
                  <a:pt x="8845" y="4615"/>
                </a:cubicBezTo>
                <a:lnTo>
                  <a:pt x="5424" y="4615"/>
                </a:lnTo>
                <a:lnTo>
                  <a:pt x="5424" y="3886"/>
                </a:lnTo>
                <a:lnTo>
                  <a:pt x="6476" y="3886"/>
                </a:lnTo>
                <a:cubicBezTo>
                  <a:pt x="6834" y="3886"/>
                  <a:pt x="7124" y="3596"/>
                  <a:pt x="7124" y="3239"/>
                </a:cubicBezTo>
                <a:lnTo>
                  <a:pt x="7124" y="647"/>
                </a:lnTo>
                <a:cubicBezTo>
                  <a:pt x="7124" y="290"/>
                  <a:pt x="6833" y="0"/>
                  <a:pt x="6476" y="0"/>
                </a:cubicBezTo>
                <a:lnTo>
                  <a:pt x="3886" y="0"/>
                </a:lnTo>
                <a:cubicBezTo>
                  <a:pt x="3528" y="0"/>
                  <a:pt x="3239" y="290"/>
                  <a:pt x="3239" y="647"/>
                </a:cubicBezTo>
                <a:lnTo>
                  <a:pt x="3239" y="3237"/>
                </a:lnTo>
                <a:cubicBezTo>
                  <a:pt x="3239" y="3595"/>
                  <a:pt x="3528" y="3885"/>
                  <a:pt x="3886" y="3885"/>
                </a:cubicBezTo>
                <a:lnTo>
                  <a:pt x="4939" y="3885"/>
                </a:lnTo>
                <a:lnTo>
                  <a:pt x="4939" y="4614"/>
                </a:lnTo>
                <a:lnTo>
                  <a:pt x="1519" y="4614"/>
                </a:lnTo>
                <a:cubicBezTo>
                  <a:pt x="1385" y="4614"/>
                  <a:pt x="1276" y="4722"/>
                  <a:pt x="1276" y="4856"/>
                </a:cubicBezTo>
                <a:lnTo>
                  <a:pt x="1276" y="6475"/>
                </a:lnTo>
                <a:lnTo>
                  <a:pt x="647" y="6475"/>
                </a:lnTo>
                <a:cubicBezTo>
                  <a:pt x="290" y="6475"/>
                  <a:pt x="0" y="6765"/>
                  <a:pt x="0" y="7122"/>
                </a:cubicBezTo>
                <a:lnTo>
                  <a:pt x="0" y="9712"/>
                </a:lnTo>
                <a:cubicBezTo>
                  <a:pt x="0" y="10070"/>
                  <a:pt x="290" y="10360"/>
                  <a:pt x="647" y="10360"/>
                </a:cubicBezTo>
                <a:lnTo>
                  <a:pt x="3237" y="10360"/>
                </a:lnTo>
                <a:cubicBezTo>
                  <a:pt x="3595" y="10360"/>
                  <a:pt x="3885" y="10070"/>
                  <a:pt x="3885" y="9712"/>
                </a:cubicBezTo>
                <a:lnTo>
                  <a:pt x="3885" y="7124"/>
                </a:lnTo>
                <a:cubicBezTo>
                  <a:pt x="3885" y="6766"/>
                  <a:pt x="3595" y="6476"/>
                  <a:pt x="3237" y="6476"/>
                </a:cubicBezTo>
                <a:lnTo>
                  <a:pt x="1761" y="6476"/>
                </a:lnTo>
                <a:lnTo>
                  <a:pt x="1761" y="5100"/>
                </a:lnTo>
                <a:lnTo>
                  <a:pt x="8602" y="5100"/>
                </a:lnTo>
                <a:lnTo>
                  <a:pt x="8602" y="6476"/>
                </a:lnTo>
                <a:lnTo>
                  <a:pt x="7124" y="6476"/>
                </a:lnTo>
                <a:cubicBezTo>
                  <a:pt x="6766" y="6476"/>
                  <a:pt x="6476" y="6766"/>
                  <a:pt x="6476" y="7124"/>
                </a:cubicBezTo>
                <a:lnTo>
                  <a:pt x="6476" y="9713"/>
                </a:lnTo>
                <a:cubicBezTo>
                  <a:pt x="6476" y="10071"/>
                  <a:pt x="6766" y="10361"/>
                  <a:pt x="7124" y="10361"/>
                </a:cubicBezTo>
                <a:lnTo>
                  <a:pt x="9713" y="10361"/>
                </a:lnTo>
                <a:cubicBezTo>
                  <a:pt x="10071" y="10361"/>
                  <a:pt x="10361" y="10071"/>
                  <a:pt x="10361" y="9713"/>
                </a:cubicBezTo>
                <a:lnTo>
                  <a:pt x="10361" y="7124"/>
                </a:lnTo>
                <a:cubicBezTo>
                  <a:pt x="10362" y="6766"/>
                  <a:pt x="10072" y="6476"/>
                  <a:pt x="9715" y="6476"/>
                </a:cubicBezTo>
                <a:close/>
              </a:path>
            </a:pathLst>
          </a:custGeom>
          <a:solidFill>
            <a:schemeClr val="bg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44" name="形状-8"/>
          <p:cNvSpPr/>
          <p:nvPr/>
        </p:nvSpPr>
        <p:spPr>
          <a:xfrm>
            <a:off x="11501754" y="6196943"/>
            <a:ext cx="137608" cy="157452"/>
          </a:xfrm>
          <a:custGeom>
            <a:avLst/>
            <a:gdLst>
              <a:gd name="T0" fmla="*/ 8103 w 8408"/>
              <a:gd name="T1" fmla="*/ 1397 h 9620"/>
              <a:gd name="T2" fmla="*/ 4300 w 8408"/>
              <a:gd name="T3" fmla="*/ 40 h 9620"/>
              <a:gd name="T4" fmla="*/ 4071 w 8408"/>
              <a:gd name="T5" fmla="*/ 40 h 9620"/>
              <a:gd name="T6" fmla="*/ 266 w 8408"/>
              <a:gd name="T7" fmla="*/ 1399 h 9620"/>
              <a:gd name="T8" fmla="*/ 0 w 8408"/>
              <a:gd name="T9" fmla="*/ 1797 h 9620"/>
              <a:gd name="T10" fmla="*/ 0 w 8408"/>
              <a:gd name="T11" fmla="*/ 4550 h 9620"/>
              <a:gd name="T12" fmla="*/ 305 w 8408"/>
              <a:gd name="T13" fmla="*/ 6146 h 9620"/>
              <a:gd name="T14" fmla="*/ 3120 w 8408"/>
              <a:gd name="T15" fmla="*/ 8980 h 9620"/>
              <a:gd name="T16" fmla="*/ 3995 w 8408"/>
              <a:gd name="T17" fmla="*/ 9539 h 9620"/>
              <a:gd name="T18" fmla="*/ 4223 w 8408"/>
              <a:gd name="T19" fmla="*/ 9620 h 9620"/>
              <a:gd name="T20" fmla="*/ 4413 w 8408"/>
              <a:gd name="T21" fmla="*/ 9539 h 9620"/>
              <a:gd name="T22" fmla="*/ 5288 w 8408"/>
              <a:gd name="T23" fmla="*/ 8980 h 9620"/>
              <a:gd name="T24" fmla="*/ 8103 w 8408"/>
              <a:gd name="T25" fmla="*/ 6146 h 9620"/>
              <a:gd name="T26" fmla="*/ 8408 w 8408"/>
              <a:gd name="T27" fmla="*/ 4550 h 9620"/>
              <a:gd name="T28" fmla="*/ 8408 w 8408"/>
              <a:gd name="T29" fmla="*/ 1795 h 9620"/>
              <a:gd name="T30" fmla="*/ 8103 w 8408"/>
              <a:gd name="T31" fmla="*/ 1397 h 9620"/>
              <a:gd name="T32" fmla="*/ 7848 w 8408"/>
              <a:gd name="T33" fmla="*/ 4537 h 9620"/>
              <a:gd name="T34" fmla="*/ 7605 w 8408"/>
              <a:gd name="T35" fmla="*/ 5948 h 9620"/>
              <a:gd name="T36" fmla="*/ 4934 w 8408"/>
              <a:gd name="T37" fmla="*/ 8554 h 9620"/>
              <a:gd name="T38" fmla="*/ 4206 w 8408"/>
              <a:gd name="T39" fmla="*/ 9024 h 9620"/>
              <a:gd name="T40" fmla="*/ 3477 w 8408"/>
              <a:gd name="T41" fmla="*/ 8554 h 9620"/>
              <a:gd name="T42" fmla="*/ 806 w 8408"/>
              <a:gd name="T43" fmla="*/ 5948 h 9620"/>
              <a:gd name="T44" fmla="*/ 563 w 8408"/>
              <a:gd name="T45" fmla="*/ 4537 h 9620"/>
              <a:gd name="T46" fmla="*/ 563 w 8408"/>
              <a:gd name="T47" fmla="*/ 1887 h 9620"/>
              <a:gd name="T48" fmla="*/ 4206 w 8408"/>
              <a:gd name="T49" fmla="*/ 607 h 9620"/>
              <a:gd name="T50" fmla="*/ 7848 w 8408"/>
              <a:gd name="T51" fmla="*/ 1887 h 9620"/>
              <a:gd name="T52" fmla="*/ 7848 w 8408"/>
              <a:gd name="T53" fmla="*/ 4537 h 9620"/>
              <a:gd name="T54" fmla="*/ 1123 w 8408"/>
              <a:gd name="T55" fmla="*/ 4573 h 9620"/>
              <a:gd name="T56" fmla="*/ 1329 w 8408"/>
              <a:gd name="T57" fmla="*/ 5781 h 9620"/>
              <a:gd name="T58" fmla="*/ 3589 w 8408"/>
              <a:gd name="T59" fmla="*/ 8013 h 9620"/>
              <a:gd name="T60" fmla="*/ 4205 w 8408"/>
              <a:gd name="T61" fmla="*/ 8415 h 9620"/>
              <a:gd name="T62" fmla="*/ 4205 w 8408"/>
              <a:gd name="T63" fmla="*/ 1208 h 9620"/>
              <a:gd name="T64" fmla="*/ 1123 w 8408"/>
              <a:gd name="T65" fmla="*/ 2304 h 9620"/>
              <a:gd name="T66" fmla="*/ 1123 w 8408"/>
              <a:gd name="T67" fmla="*/ 4573 h 9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408" h="9620">
                <a:moveTo>
                  <a:pt x="8103" y="1397"/>
                </a:moveTo>
                <a:lnTo>
                  <a:pt x="4300" y="40"/>
                </a:lnTo>
                <a:cubicBezTo>
                  <a:pt x="4223" y="0"/>
                  <a:pt x="4148" y="0"/>
                  <a:pt x="4071" y="40"/>
                </a:cubicBezTo>
                <a:lnTo>
                  <a:pt x="266" y="1399"/>
                </a:lnTo>
                <a:cubicBezTo>
                  <a:pt x="113" y="1477"/>
                  <a:pt x="0" y="1638"/>
                  <a:pt x="0" y="1797"/>
                </a:cubicBezTo>
                <a:lnTo>
                  <a:pt x="0" y="4550"/>
                </a:lnTo>
                <a:cubicBezTo>
                  <a:pt x="0" y="5108"/>
                  <a:pt x="115" y="5667"/>
                  <a:pt x="305" y="6146"/>
                </a:cubicBezTo>
                <a:cubicBezTo>
                  <a:pt x="838" y="7543"/>
                  <a:pt x="2017" y="8261"/>
                  <a:pt x="3120" y="8980"/>
                </a:cubicBezTo>
                <a:cubicBezTo>
                  <a:pt x="3425" y="9141"/>
                  <a:pt x="3728" y="9340"/>
                  <a:pt x="3995" y="9539"/>
                </a:cubicBezTo>
                <a:cubicBezTo>
                  <a:pt x="4071" y="9580"/>
                  <a:pt x="4147" y="9620"/>
                  <a:pt x="4223" y="9620"/>
                </a:cubicBezTo>
                <a:cubicBezTo>
                  <a:pt x="4300" y="9620"/>
                  <a:pt x="4375" y="9580"/>
                  <a:pt x="4413" y="9539"/>
                </a:cubicBezTo>
                <a:cubicBezTo>
                  <a:pt x="4718" y="9338"/>
                  <a:pt x="4983" y="9179"/>
                  <a:pt x="5288" y="8980"/>
                </a:cubicBezTo>
                <a:cubicBezTo>
                  <a:pt x="6391" y="8261"/>
                  <a:pt x="7570" y="7543"/>
                  <a:pt x="8103" y="6146"/>
                </a:cubicBezTo>
                <a:cubicBezTo>
                  <a:pt x="8295" y="5667"/>
                  <a:pt x="8408" y="5150"/>
                  <a:pt x="8408" y="4550"/>
                </a:cubicBezTo>
                <a:lnTo>
                  <a:pt x="8408" y="1795"/>
                </a:lnTo>
                <a:cubicBezTo>
                  <a:pt x="8408" y="1636"/>
                  <a:pt x="8293" y="1477"/>
                  <a:pt x="8103" y="1397"/>
                </a:cubicBezTo>
                <a:close/>
                <a:moveTo>
                  <a:pt x="7848" y="4537"/>
                </a:moveTo>
                <a:cubicBezTo>
                  <a:pt x="7848" y="5049"/>
                  <a:pt x="7766" y="5521"/>
                  <a:pt x="7605" y="5948"/>
                </a:cubicBezTo>
                <a:cubicBezTo>
                  <a:pt x="7120" y="7144"/>
                  <a:pt x="6067" y="7827"/>
                  <a:pt x="4934" y="8554"/>
                </a:cubicBezTo>
                <a:cubicBezTo>
                  <a:pt x="4691" y="8725"/>
                  <a:pt x="4449" y="8854"/>
                  <a:pt x="4206" y="9024"/>
                </a:cubicBezTo>
                <a:cubicBezTo>
                  <a:pt x="3963" y="8854"/>
                  <a:pt x="3720" y="8725"/>
                  <a:pt x="3477" y="8554"/>
                </a:cubicBezTo>
                <a:cubicBezTo>
                  <a:pt x="2345" y="7872"/>
                  <a:pt x="1292" y="7187"/>
                  <a:pt x="806" y="5948"/>
                </a:cubicBezTo>
                <a:cubicBezTo>
                  <a:pt x="645" y="5519"/>
                  <a:pt x="563" y="5049"/>
                  <a:pt x="563" y="4537"/>
                </a:cubicBezTo>
                <a:lnTo>
                  <a:pt x="563" y="1887"/>
                </a:lnTo>
                <a:lnTo>
                  <a:pt x="4206" y="607"/>
                </a:lnTo>
                <a:lnTo>
                  <a:pt x="7848" y="1887"/>
                </a:lnTo>
                <a:lnTo>
                  <a:pt x="7848" y="4537"/>
                </a:lnTo>
                <a:close/>
                <a:moveTo>
                  <a:pt x="1123" y="4573"/>
                </a:moveTo>
                <a:cubicBezTo>
                  <a:pt x="1123" y="5012"/>
                  <a:pt x="1192" y="5414"/>
                  <a:pt x="1329" y="5781"/>
                </a:cubicBezTo>
                <a:cubicBezTo>
                  <a:pt x="1740" y="6842"/>
                  <a:pt x="2631" y="7428"/>
                  <a:pt x="3589" y="8013"/>
                </a:cubicBezTo>
                <a:cubicBezTo>
                  <a:pt x="3795" y="8159"/>
                  <a:pt x="4000" y="8269"/>
                  <a:pt x="4205" y="8415"/>
                </a:cubicBezTo>
                <a:lnTo>
                  <a:pt x="4205" y="1208"/>
                </a:lnTo>
                <a:lnTo>
                  <a:pt x="1123" y="2304"/>
                </a:lnTo>
                <a:lnTo>
                  <a:pt x="1123" y="4573"/>
                </a:lnTo>
                <a:close/>
              </a:path>
            </a:pathLst>
          </a:custGeom>
          <a:solidFill>
            <a:schemeClr val="bg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303274" y="299057"/>
            <a:ext cx="140208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lumMod val="75000"/>
                    <a:lumOff val="25000"/>
                  </a:prstClr>
                </a:solidFill>
                <a:effectLst/>
                <a:uLnTx/>
                <a:uFillTx/>
                <a:latin typeface="思源黑体 CN Bold" panose="020B0800000000000000" pitchFamily="34" charset="-122"/>
                <a:ea typeface="思源黑体 CN Bold" panose="020B0800000000000000" pitchFamily="34" charset="-122"/>
                <a:cs typeface="+mn-ea"/>
                <a:sym typeface="+mn-lt"/>
              </a:rPr>
              <a:t>研究方案</a:t>
            </a:r>
            <a:endParaRPr kumimoji="0" lang="zh-CN" altLang="en-US" sz="2400" b="0" i="0" u="none" strike="noStrike" kern="1200" cap="none" spc="0" normalizeH="0" baseline="0" noProof="0" dirty="0">
              <a:ln>
                <a:noFill/>
              </a:ln>
              <a:solidFill>
                <a:prstClr val="black">
                  <a:lumMod val="75000"/>
                  <a:lumOff val="25000"/>
                </a:prstClr>
              </a:solidFill>
              <a:effectLst/>
              <a:uLnTx/>
              <a:uFillTx/>
              <a:latin typeface="思源黑体 CN Bold" panose="020B0800000000000000" pitchFamily="34" charset="-122"/>
              <a:ea typeface="思源黑体 CN Bold" panose="020B0800000000000000" pitchFamily="34" charset="-122"/>
              <a:cs typeface="+mn-ea"/>
              <a:sym typeface="+mn-lt"/>
            </a:endParaRPr>
          </a:p>
        </p:txBody>
      </p:sp>
      <p:sp>
        <p:nvSpPr>
          <p:cNvPr id="12" name="文本框 11"/>
          <p:cNvSpPr txBox="1"/>
          <p:nvPr/>
        </p:nvSpPr>
        <p:spPr>
          <a:xfrm>
            <a:off x="709802" y="148313"/>
            <a:ext cx="640080" cy="64516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gradFill>
                  <a:gsLst>
                    <a:gs pos="100000">
                      <a:srgbClr val="720275">
                        <a:alpha val="10000"/>
                      </a:srgbClr>
                    </a:gs>
                    <a:gs pos="0">
                      <a:srgbClr val="DB4940">
                        <a:alpha val="10000"/>
                      </a:srgbClr>
                    </a:gs>
                  </a:gsLst>
                  <a:lin ang="2700000" scaled="0"/>
                </a:gradFill>
                <a:effectLst/>
                <a:uLnTx/>
                <a:uFillTx/>
                <a:latin typeface="思源黑体 CN Bold" panose="020B0800000000000000" pitchFamily="34" charset="-122"/>
                <a:ea typeface="思源黑体 CN Bold" panose="020B0800000000000000" pitchFamily="34" charset="-122"/>
                <a:cs typeface="+mn-cs"/>
              </a:rPr>
              <a:t>04</a:t>
            </a:r>
            <a:endParaRPr kumimoji="0" lang="zh-CN" altLang="en-US" sz="3600" b="0" i="0" u="none" strike="noStrike" kern="1200" cap="none" spc="0" normalizeH="0" baseline="0" noProof="0" dirty="0">
              <a:ln>
                <a:noFill/>
              </a:ln>
              <a:gradFill>
                <a:gsLst>
                  <a:gs pos="100000">
                    <a:srgbClr val="720275">
                      <a:alpha val="10000"/>
                    </a:srgbClr>
                  </a:gs>
                  <a:gs pos="0">
                    <a:srgbClr val="DB4940">
                      <a:alpha val="10000"/>
                    </a:srgbClr>
                  </a:gs>
                </a:gsLst>
                <a:lin ang="2700000" scaled="0"/>
              </a:gradFill>
              <a:effectLst/>
              <a:uLnTx/>
              <a:uFillTx/>
              <a:latin typeface="思源黑体 CN Bold" panose="020B0800000000000000" pitchFamily="34" charset="-122"/>
              <a:ea typeface="思源黑体 CN Bold" panose="020B0800000000000000" pitchFamily="34" charset="-122"/>
              <a:cs typeface="+mn-cs"/>
            </a:endParaRPr>
          </a:p>
        </p:txBody>
      </p:sp>
      <p:sp>
        <p:nvSpPr>
          <p:cNvPr id="6" name="Rectangle 33"/>
          <p:cNvSpPr/>
          <p:nvPr/>
        </p:nvSpPr>
        <p:spPr>
          <a:xfrm>
            <a:off x="0" y="3635738"/>
            <a:ext cx="11279188" cy="4571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buClrTx/>
              <a:buSzTx/>
              <a:buFontTx/>
              <a:buNone/>
              <a:defRPr/>
            </a:pPr>
            <a:endParaRPr kumimoji="0" lang="en-US" sz="1800" b="0" i="0" u="none" strike="noStrike" kern="1200" cap="none" spc="0" normalizeH="0" baseline="0" noProof="0">
              <a:ln>
                <a:noFill/>
              </a:ln>
              <a:solidFill>
                <a:schemeClr val="tx1"/>
              </a:solidFill>
              <a:effectLst/>
              <a:uLnTx/>
              <a:uFillTx/>
              <a:cs typeface="+mn-ea"/>
              <a:sym typeface="+mn-lt"/>
            </a:endParaRPr>
          </a:p>
        </p:txBody>
      </p:sp>
      <p:cxnSp>
        <p:nvCxnSpPr>
          <p:cNvPr id="8" name="Straight Connector 28"/>
          <p:cNvCxnSpPr/>
          <p:nvPr/>
        </p:nvCxnSpPr>
        <p:spPr>
          <a:xfrm>
            <a:off x="1797560" y="2870315"/>
            <a:ext cx="0" cy="705734"/>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Oval 58"/>
          <p:cNvSpPr/>
          <p:nvPr/>
        </p:nvSpPr>
        <p:spPr>
          <a:xfrm>
            <a:off x="1482360" y="3316979"/>
            <a:ext cx="630400" cy="630398"/>
          </a:xfrm>
          <a:prstGeom prst="ellipse">
            <a:avLst/>
          </a:pr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kern="0">
              <a:solidFill>
                <a:srgbClr val="FFFFFF"/>
              </a:solidFill>
              <a:latin typeface="思源黑体 CN Bold" panose="020B0800000000000000" pitchFamily="34" charset="-122"/>
              <a:ea typeface="思源黑体 CN Bold" panose="020B0800000000000000" pitchFamily="34" charset="-122"/>
              <a:sym typeface="+mn-lt"/>
            </a:endParaRPr>
          </a:p>
        </p:txBody>
      </p:sp>
      <p:sp>
        <p:nvSpPr>
          <p:cNvPr id="14" name="TextBox 32"/>
          <p:cNvSpPr txBox="1"/>
          <p:nvPr/>
        </p:nvSpPr>
        <p:spPr>
          <a:xfrm>
            <a:off x="1707391" y="4076866"/>
            <a:ext cx="180340" cy="279400"/>
          </a:xfrm>
          <a:prstGeom prst="rect">
            <a:avLst/>
          </a:prstGeom>
          <a:noFill/>
        </p:spPr>
        <p:txBody>
          <a:bodyPr wrap="none" lIns="0" tIns="0" rIns="0" bIns="0" rtlCol="0">
            <a:spAutoFit/>
          </a:bodyPr>
          <a:lstStyle/>
          <a:p>
            <a:pPr lvl="0" algn="ctr">
              <a:lnSpc>
                <a:spcPct val="130000"/>
              </a:lnSpc>
              <a:defRPr/>
            </a:pPr>
            <a:r>
              <a:rPr lang="en-US" altLang="zh-CN" sz="14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01</a:t>
            </a:r>
            <a:endParaRPr lang="en-US" altLang="zh-CN" sz="14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endParaRPr>
          </a:p>
        </p:txBody>
      </p:sp>
      <p:sp>
        <p:nvSpPr>
          <p:cNvPr id="19" name="Freeform 5"/>
          <p:cNvSpPr/>
          <p:nvPr/>
        </p:nvSpPr>
        <p:spPr bwMode="auto">
          <a:xfrm>
            <a:off x="1788797" y="3513872"/>
            <a:ext cx="54042" cy="55502"/>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30000"/>
              </a:lnSpc>
              <a:buClrTx/>
              <a:buSzTx/>
              <a:buFontTx/>
              <a:buNone/>
              <a:defRPr/>
            </a:pPr>
            <a:endParaRPr kumimoji="0" 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
        <p:nvSpPr>
          <p:cNvPr id="20" name="Freeform 6"/>
          <p:cNvSpPr>
            <a:spLocks noEditPoints="1"/>
          </p:cNvSpPr>
          <p:nvPr/>
        </p:nvSpPr>
        <p:spPr bwMode="auto">
          <a:xfrm>
            <a:off x="1642739" y="3477357"/>
            <a:ext cx="309642" cy="309642"/>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30000"/>
              </a:lnSpc>
              <a:buClrTx/>
              <a:buSzTx/>
              <a:buFontTx/>
              <a:buNone/>
              <a:defRPr/>
            </a:pPr>
            <a:endParaRPr kumimoji="0" 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
        <p:nvSpPr>
          <p:cNvPr id="17" name="矩形 16"/>
          <p:cNvSpPr/>
          <p:nvPr/>
        </p:nvSpPr>
        <p:spPr>
          <a:xfrm>
            <a:off x="1070406" y="1398548"/>
            <a:ext cx="1452880" cy="398780"/>
          </a:xfrm>
          <a:prstGeom prst="rect">
            <a:avLst/>
          </a:prstGeom>
        </p:spPr>
        <p:txBody>
          <a:bodyPr wrap="none">
            <a:spAutoFit/>
          </a:bodyPr>
          <a:lstStyle/>
          <a:p>
            <a:pPr algn="l"/>
            <a:r>
              <a:rPr lang="zh-CN" altLang="en-US" sz="2000" dirty="0">
                <a:gradFill flip="none" rotWithShape="1">
                  <a:gsLst>
                    <a:gs pos="0">
                      <a:srgbClr val="DB4940"/>
                    </a:gs>
                    <a:gs pos="100000">
                      <a:srgbClr val="720275"/>
                    </a:gs>
                  </a:gsLst>
                  <a:lin ang="2700000" scaled="1"/>
                  <a:tileRect/>
                </a:gradFill>
                <a:latin typeface="思源黑体 CN Bold" panose="020B0800000000000000" pitchFamily="34" charset="-122"/>
                <a:ea typeface="思源黑体 CN Bold" panose="020B0800000000000000" pitchFamily="34" charset="-122"/>
              </a:rPr>
              <a:t>数据集准备</a:t>
            </a:r>
            <a:endParaRPr lang="zh-CN" altLang="en-US" sz="2000" dirty="0">
              <a:gradFill flip="none" rotWithShape="1">
                <a:gsLst>
                  <a:gs pos="0">
                    <a:srgbClr val="DB4940"/>
                  </a:gs>
                  <a:gs pos="100000">
                    <a:srgbClr val="720275"/>
                  </a:gs>
                </a:gsLst>
                <a:lin ang="2700000" scaled="1"/>
                <a:tileRect/>
              </a:gradFill>
              <a:latin typeface="思源黑体 CN Bold" panose="020B0800000000000000" pitchFamily="34" charset="-122"/>
              <a:ea typeface="思源黑体 CN Bold" panose="020B0800000000000000" pitchFamily="34" charset="-122"/>
            </a:endParaRPr>
          </a:p>
        </p:txBody>
      </p:sp>
      <p:sp>
        <p:nvSpPr>
          <p:cNvPr id="18" name="文本框 17"/>
          <p:cNvSpPr txBox="1"/>
          <p:nvPr/>
        </p:nvSpPr>
        <p:spPr>
          <a:xfrm>
            <a:off x="582725" y="1773892"/>
            <a:ext cx="2429670" cy="922020"/>
          </a:xfrm>
          <a:prstGeom prst="rect">
            <a:avLst/>
          </a:prstGeom>
          <a:noFill/>
        </p:spPr>
        <p:txBody>
          <a:bodyPr wrap="square" rtlCol="0">
            <a:spAutoFit/>
            <a:scene3d>
              <a:camera prst="orthographicFront"/>
              <a:lightRig rig="threePt" dir="t"/>
            </a:scene3d>
            <a:sp3d contourW="12700"/>
          </a:bodyPr>
          <a:lstStyle/>
          <a:p>
            <a:pPr marL="0" marR="0" lvl="0" indent="0" algn="ctr" defTabSz="914400" eaLnBrk="1" fontAlgn="auto" latinLnBrk="0" hangingPunct="1">
              <a:lnSpc>
                <a:spcPct val="150000"/>
              </a:lnSpc>
              <a:spcBef>
                <a:spcPts val="0"/>
              </a:spcBef>
              <a:spcAft>
                <a:spcPts val="0"/>
              </a:spcAft>
              <a:buClrTx/>
              <a:buSzTx/>
              <a:buFontTx/>
              <a:buNone/>
              <a:defRPr/>
            </a:pPr>
            <a:r>
              <a:rPr kumimoji="0" lang="zh-CN" altLang="en-US" sz="1200" b="0" i="0" u="none" strike="noStrike" kern="0" cap="none" spc="0" normalizeH="0" baseline="0" noProof="0" dirty="0">
                <a:ln>
                  <a:noFill/>
                </a:ln>
                <a:solidFill>
                  <a:schemeClr val="tx1">
                    <a:lumMod val="75000"/>
                    <a:lumOff val="25000"/>
                  </a:schemeClr>
                </a:solidFill>
                <a:effectLst/>
                <a:uLnTx/>
                <a:uFillTx/>
                <a:latin typeface="思源黑体 CN Light" panose="020B0300000000000000" pitchFamily="34" charset="-122"/>
                <a:ea typeface="思源黑体 CN Light" panose="020B0300000000000000" pitchFamily="34" charset="-122"/>
              </a:rPr>
              <a:t>收集无人机拍摄的图像数据，并进行标注。从网站或GitHub仓库下载VisDrone2019数据集</a:t>
            </a:r>
            <a:endParaRPr kumimoji="0" lang="zh-CN" altLang="en-US" sz="1200" b="0" i="0" u="none" strike="noStrike" kern="0" cap="none" spc="0" normalizeH="0" baseline="0" noProof="0" dirty="0">
              <a:ln>
                <a:noFill/>
              </a:ln>
              <a:solidFill>
                <a:schemeClr val="tx1">
                  <a:lumMod val="75000"/>
                  <a:lumOff val="25000"/>
                </a:schemeClr>
              </a:solidFill>
              <a:effectLst/>
              <a:uLnTx/>
              <a:uFillTx/>
              <a:latin typeface="思源黑体 CN Light" panose="020B0300000000000000" pitchFamily="34" charset="-122"/>
              <a:ea typeface="思源黑体 CN Light" panose="020B0300000000000000" pitchFamily="34" charset="-122"/>
            </a:endParaRPr>
          </a:p>
        </p:txBody>
      </p:sp>
      <p:cxnSp>
        <p:nvCxnSpPr>
          <p:cNvPr id="22" name="Straight Connector 64"/>
          <p:cNvCxnSpPr/>
          <p:nvPr/>
        </p:nvCxnSpPr>
        <p:spPr>
          <a:xfrm>
            <a:off x="6129965" y="2870315"/>
            <a:ext cx="0" cy="705734"/>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TextBox 62"/>
          <p:cNvSpPr txBox="1"/>
          <p:nvPr/>
        </p:nvSpPr>
        <p:spPr>
          <a:xfrm>
            <a:off x="6039796" y="4076866"/>
            <a:ext cx="180340" cy="279400"/>
          </a:xfrm>
          <a:prstGeom prst="rect">
            <a:avLst/>
          </a:prstGeom>
          <a:noFill/>
        </p:spPr>
        <p:txBody>
          <a:bodyPr wrap="none" lIns="0" tIns="0" rIns="0" bIns="0" rtlCol="0">
            <a:spAutoFit/>
          </a:bodyPr>
          <a:lstStyle/>
          <a:p>
            <a:pPr lvl="0" algn="ctr">
              <a:lnSpc>
                <a:spcPct val="130000"/>
              </a:lnSpc>
              <a:defRPr/>
            </a:pPr>
            <a:r>
              <a:rPr lang="en-US" altLang="zh-CN" sz="14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03</a:t>
            </a:r>
            <a:endParaRPr lang="en-US" altLang="zh-CN" sz="14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endParaRPr>
          </a:p>
        </p:txBody>
      </p:sp>
      <p:sp>
        <p:nvSpPr>
          <p:cNvPr id="24" name="Oval 68"/>
          <p:cNvSpPr/>
          <p:nvPr/>
        </p:nvSpPr>
        <p:spPr>
          <a:xfrm>
            <a:off x="5814765" y="3364546"/>
            <a:ext cx="630400" cy="630398"/>
          </a:xfrm>
          <a:prstGeom prst="ellipse">
            <a:avLst/>
          </a:pr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kern="0">
              <a:solidFill>
                <a:srgbClr val="FFFFFF"/>
              </a:solidFill>
              <a:latin typeface="思源黑体 CN Bold" panose="020B0800000000000000" pitchFamily="34" charset="-122"/>
              <a:ea typeface="思源黑体 CN Bold" panose="020B0800000000000000" pitchFamily="34" charset="-122"/>
              <a:sym typeface="+mn-lt"/>
            </a:endParaRPr>
          </a:p>
        </p:txBody>
      </p:sp>
      <p:pic>
        <p:nvPicPr>
          <p:cNvPr id="25" name="Picture 98"/>
          <p:cNvPicPr>
            <a:picLocks noChangeAspect="1"/>
          </p:cNvPicPr>
          <p:nvPr/>
        </p:nvPicPr>
        <p:blipFill>
          <a:blip r:embed="rId1" cstate="email"/>
          <a:stretch>
            <a:fillRect/>
          </a:stretch>
        </p:blipFill>
        <p:spPr>
          <a:xfrm>
            <a:off x="5990588" y="3521120"/>
            <a:ext cx="278755" cy="317251"/>
          </a:xfrm>
          <a:prstGeom prst="rect">
            <a:avLst/>
          </a:prstGeom>
        </p:spPr>
      </p:pic>
      <p:sp>
        <p:nvSpPr>
          <p:cNvPr id="27" name="矩形 26"/>
          <p:cNvSpPr/>
          <p:nvPr/>
        </p:nvSpPr>
        <p:spPr>
          <a:xfrm>
            <a:off x="5496791" y="1041043"/>
            <a:ext cx="1198880" cy="398780"/>
          </a:xfrm>
          <a:prstGeom prst="rect">
            <a:avLst/>
          </a:prstGeom>
        </p:spPr>
        <p:txBody>
          <a:bodyPr wrap="none">
            <a:spAutoFit/>
          </a:bodyPr>
          <a:lstStyle/>
          <a:p>
            <a:pPr algn="l"/>
            <a:r>
              <a:rPr lang="zh-CN" altLang="en-US" sz="2000">
                <a:gradFill flip="none" rotWithShape="1">
                  <a:gsLst>
                    <a:gs pos="0">
                      <a:srgbClr val="DB4940"/>
                    </a:gs>
                    <a:gs pos="100000">
                      <a:srgbClr val="720275"/>
                    </a:gs>
                  </a:gsLst>
                  <a:lin ang="2700000" scaled="1"/>
                  <a:tileRect/>
                </a:gradFill>
                <a:latin typeface="思源黑体 CN Bold" panose="020B0800000000000000" pitchFamily="34" charset="-122"/>
                <a:ea typeface="思源黑体 CN Bold" panose="020B0800000000000000" pitchFamily="34" charset="-122"/>
              </a:rPr>
              <a:t>模型优化</a:t>
            </a:r>
            <a:endParaRPr lang="zh-CN" altLang="en-US" sz="2000">
              <a:gradFill flip="none" rotWithShape="1">
                <a:gsLst>
                  <a:gs pos="0">
                    <a:srgbClr val="DB4940"/>
                  </a:gs>
                  <a:gs pos="100000">
                    <a:srgbClr val="720275"/>
                  </a:gs>
                </a:gsLst>
                <a:lin ang="2700000" scaled="1"/>
                <a:tileRect/>
              </a:gradFill>
              <a:latin typeface="思源黑体 CN Bold" panose="020B0800000000000000" pitchFamily="34" charset="-122"/>
              <a:ea typeface="思源黑体 CN Bold" panose="020B0800000000000000" pitchFamily="34" charset="-122"/>
            </a:endParaRPr>
          </a:p>
        </p:txBody>
      </p:sp>
      <p:sp>
        <p:nvSpPr>
          <p:cNvPr id="28" name="文本框 27"/>
          <p:cNvSpPr txBox="1"/>
          <p:nvPr/>
        </p:nvSpPr>
        <p:spPr>
          <a:xfrm>
            <a:off x="4554220" y="1454785"/>
            <a:ext cx="3083560" cy="1536700"/>
          </a:xfrm>
          <a:prstGeom prst="rect">
            <a:avLst/>
          </a:prstGeom>
          <a:noFill/>
        </p:spPr>
        <p:txBody>
          <a:bodyPr wrap="square" rtlCol="0">
            <a:noAutofit/>
            <a:scene3d>
              <a:camera prst="orthographicFront"/>
              <a:lightRig rig="threePt" dir="t"/>
            </a:scene3d>
            <a:sp3d contourW="12700"/>
          </a:bodyPr>
          <a:lstStyle/>
          <a:p>
            <a:pPr marL="0" marR="0" lvl="0" indent="0" algn="ctr" defTabSz="914400" eaLnBrk="1" fontAlgn="auto" latinLnBrk="0" hangingPunct="1">
              <a:lnSpc>
                <a:spcPct val="150000"/>
              </a:lnSpc>
              <a:spcBef>
                <a:spcPts val="0"/>
              </a:spcBef>
              <a:spcAft>
                <a:spcPts val="0"/>
              </a:spcAft>
              <a:buClrTx/>
              <a:buSzTx/>
              <a:buFontTx/>
              <a:buNone/>
              <a:defRPr/>
            </a:pPr>
            <a:r>
              <a:rPr kumimoji="0" lang="zh-CN" altLang="en-US" sz="1200" b="0" i="0" u="none" strike="noStrike" kern="0" cap="none" spc="0" normalizeH="0" baseline="0" noProof="0" dirty="0">
                <a:ln>
                  <a:noFill/>
                </a:ln>
                <a:solidFill>
                  <a:schemeClr val="tx1">
                    <a:lumMod val="75000"/>
                    <a:lumOff val="25000"/>
                  </a:schemeClr>
                </a:solidFill>
                <a:effectLst/>
                <a:uLnTx/>
                <a:uFillTx/>
                <a:latin typeface="思源黑体 CN Light" panose="020B0300000000000000" pitchFamily="34" charset="-122"/>
                <a:ea typeface="思源黑体 CN Light" panose="020B0300000000000000" pitchFamily="34" charset="-122"/>
              </a:rPr>
              <a:t>在训练完成后，使用验证集评估模型的性能。如果性能不佳，可以尝试调整模型结构、训练参数或数据预处理方法。对训练得到的模型进行优化，包括调整超参数、增加正则化等方法，提高模型的准确率和鲁棒性。</a:t>
            </a:r>
            <a:endParaRPr kumimoji="0" lang="zh-CN" altLang="en-US" sz="1200" b="0" i="0" u="none" strike="noStrike" kern="0" cap="none" spc="0" normalizeH="0" baseline="0" noProof="0" dirty="0">
              <a:ln>
                <a:noFill/>
              </a:ln>
              <a:solidFill>
                <a:schemeClr val="tx1">
                  <a:lumMod val="75000"/>
                  <a:lumOff val="25000"/>
                </a:schemeClr>
              </a:solidFill>
              <a:effectLst/>
              <a:uLnTx/>
              <a:uFillTx/>
              <a:latin typeface="思源黑体 CN Light" panose="020B0300000000000000" pitchFamily="34" charset="-122"/>
              <a:ea typeface="思源黑体 CN Light" panose="020B0300000000000000" pitchFamily="34" charset="-122"/>
            </a:endParaRPr>
          </a:p>
        </p:txBody>
      </p:sp>
      <p:cxnSp>
        <p:nvCxnSpPr>
          <p:cNvPr id="30" name="Straight Connector 65"/>
          <p:cNvCxnSpPr/>
          <p:nvPr/>
        </p:nvCxnSpPr>
        <p:spPr>
          <a:xfrm>
            <a:off x="3981090" y="3786684"/>
            <a:ext cx="0" cy="705734"/>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Oval 59"/>
          <p:cNvSpPr/>
          <p:nvPr/>
        </p:nvSpPr>
        <p:spPr>
          <a:xfrm>
            <a:off x="3665890" y="3364546"/>
            <a:ext cx="630400" cy="630398"/>
          </a:xfrm>
          <a:prstGeom prst="ellipse">
            <a:avLst/>
          </a:prstGeom>
          <a:solidFill>
            <a:schemeClr val="tx1">
              <a:lumMod val="75000"/>
              <a:lumOff val="25000"/>
            </a:schemeClr>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buClrTx/>
              <a:buSzTx/>
              <a:buFontTx/>
              <a:buNone/>
              <a:defRPr/>
            </a:pPr>
            <a:endParaRPr kumimoji="0" 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
        <p:nvSpPr>
          <p:cNvPr id="32" name="TextBox 63"/>
          <p:cNvSpPr txBox="1"/>
          <p:nvPr/>
        </p:nvSpPr>
        <p:spPr>
          <a:xfrm>
            <a:off x="3901716" y="3041912"/>
            <a:ext cx="180340" cy="279400"/>
          </a:xfrm>
          <a:prstGeom prst="rect">
            <a:avLst/>
          </a:prstGeom>
          <a:noFill/>
        </p:spPr>
        <p:txBody>
          <a:bodyPr wrap="none" lIns="0" tIns="0" rIns="0" bIns="0" rtlCol="0">
            <a:spAutoFit/>
          </a:bodyPr>
          <a:lstStyle/>
          <a:p>
            <a:pPr lvl="0" algn="ctr">
              <a:lnSpc>
                <a:spcPct val="130000"/>
              </a:lnSpc>
              <a:defRPr/>
            </a:pPr>
            <a:r>
              <a:rPr lang="en-US" altLang="zh-CN" sz="14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02</a:t>
            </a:r>
            <a:endParaRPr lang="en-US" altLang="zh-CN" sz="14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endParaRPr>
          </a:p>
        </p:txBody>
      </p:sp>
      <p:sp>
        <p:nvSpPr>
          <p:cNvPr id="37" name="Freeform 10"/>
          <p:cNvSpPr>
            <a:spLocks noEditPoints="1"/>
          </p:cNvSpPr>
          <p:nvPr/>
        </p:nvSpPr>
        <p:spPr bwMode="auto">
          <a:xfrm>
            <a:off x="3801731" y="3691251"/>
            <a:ext cx="358718" cy="167853"/>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30000"/>
              </a:lnSpc>
              <a:buClrTx/>
              <a:buSzTx/>
              <a:buFontTx/>
              <a:buNone/>
              <a:defRPr/>
            </a:pPr>
            <a:endParaRPr kumimoji="0" 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
        <p:nvSpPr>
          <p:cNvPr id="38" name="Freeform 11"/>
          <p:cNvSpPr/>
          <p:nvPr/>
        </p:nvSpPr>
        <p:spPr bwMode="auto">
          <a:xfrm>
            <a:off x="3947925" y="3553179"/>
            <a:ext cx="86634" cy="63621"/>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30000"/>
              </a:lnSpc>
              <a:buClrTx/>
              <a:buSzTx/>
              <a:buFontTx/>
              <a:buNone/>
              <a:defRPr/>
            </a:pPr>
            <a:endParaRPr kumimoji="0" 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
        <p:nvSpPr>
          <p:cNvPr id="39" name="Freeform 12"/>
          <p:cNvSpPr>
            <a:spLocks noEditPoints="1"/>
          </p:cNvSpPr>
          <p:nvPr/>
        </p:nvSpPr>
        <p:spPr bwMode="auto">
          <a:xfrm>
            <a:off x="3907316" y="3500387"/>
            <a:ext cx="169207" cy="169206"/>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30000"/>
              </a:lnSpc>
              <a:buClrTx/>
              <a:buSzTx/>
              <a:buFontTx/>
              <a:buNone/>
              <a:defRPr/>
            </a:pPr>
            <a:endParaRPr kumimoji="0" 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
        <p:nvSpPr>
          <p:cNvPr id="35" name="矩形 34"/>
          <p:cNvSpPr/>
          <p:nvPr/>
        </p:nvSpPr>
        <p:spPr>
          <a:xfrm>
            <a:off x="3381651" y="4656570"/>
            <a:ext cx="1198880" cy="398780"/>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0" i="0" u="none" strike="noStrike" kern="0" cap="none" spc="0" normalizeH="0" baseline="0" noProof="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rPr>
              <a:t>模型训练</a:t>
            </a:r>
            <a:endParaRPr kumimoji="0" lang="zh-CN" altLang="en-US" sz="2000" b="0" i="0" u="none" strike="noStrike" kern="0" cap="none" spc="0" normalizeH="0" baseline="0" noProof="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endParaRPr>
          </a:p>
        </p:txBody>
      </p:sp>
      <p:sp>
        <p:nvSpPr>
          <p:cNvPr id="36" name="文本框 35"/>
          <p:cNvSpPr txBox="1"/>
          <p:nvPr/>
        </p:nvSpPr>
        <p:spPr>
          <a:xfrm>
            <a:off x="2408555" y="5031740"/>
            <a:ext cx="3161665" cy="1476375"/>
          </a:xfrm>
          <a:prstGeom prst="rect">
            <a:avLst/>
          </a:prstGeom>
          <a:noFill/>
        </p:spPr>
        <p:txBody>
          <a:bodyPr wrap="square" rtlCol="0">
            <a:spAutoFit/>
            <a:scene3d>
              <a:camera prst="orthographicFront"/>
              <a:lightRig rig="threePt" dir="t"/>
            </a:scene3d>
            <a:sp3d contourW="12700"/>
          </a:bodyPr>
          <a:lstStyle/>
          <a:p>
            <a:pPr marL="0" marR="0" lvl="0" indent="0" algn="ctr" defTabSz="914400" eaLnBrk="1" fontAlgn="auto" latinLnBrk="0" hangingPunct="1">
              <a:lnSpc>
                <a:spcPct val="150000"/>
              </a:lnSpc>
              <a:spcBef>
                <a:spcPts val="0"/>
              </a:spcBef>
              <a:spcAft>
                <a:spcPts val="0"/>
              </a:spcAft>
              <a:buClrTx/>
              <a:buSzTx/>
              <a:buFontTx/>
              <a:buNone/>
              <a:defRPr/>
            </a:pPr>
            <a:r>
              <a:rPr kumimoji="0" lang="zh-CN" altLang="en-US" sz="1200" b="0" i="0" u="none" strike="noStrike" kern="0" cap="none" spc="0" normalizeH="0" baseline="0" noProof="0" dirty="0">
                <a:ln>
                  <a:noFill/>
                </a:ln>
                <a:solidFill>
                  <a:schemeClr val="tx1">
                    <a:lumMod val="75000"/>
                    <a:lumOff val="25000"/>
                  </a:schemeClr>
                </a:solidFill>
                <a:effectLst/>
                <a:uLnTx/>
                <a:uFillTx/>
                <a:latin typeface="思源黑体 CN Light" panose="020B0300000000000000" pitchFamily="34" charset="-122"/>
                <a:ea typeface="思源黑体 CN Light" panose="020B0300000000000000" pitchFamily="34" charset="-122"/>
              </a:rPr>
              <a:t>使用YOLOv8算法对标注好的数据集进行训练，得到目标检测模型。使用创建的数据加载器和训练参数，训练模型。在训练过程中，可以监控模型的性能指标，如准确率、召回率等，并根据需要调整训练参数。</a:t>
            </a:r>
            <a:endParaRPr kumimoji="0" lang="zh-CN" altLang="en-US" sz="1200" b="0" i="0" u="none" strike="noStrike" kern="0" cap="none" spc="0" normalizeH="0" baseline="0" noProof="0" dirty="0">
              <a:ln>
                <a:noFill/>
              </a:ln>
              <a:solidFill>
                <a:schemeClr val="tx1">
                  <a:lumMod val="75000"/>
                  <a:lumOff val="25000"/>
                </a:schemeClr>
              </a:solidFill>
              <a:effectLst/>
              <a:uLnTx/>
              <a:uFillTx/>
              <a:latin typeface="思源黑体 CN Light" panose="020B0300000000000000" pitchFamily="34" charset="-122"/>
              <a:ea typeface="思源黑体 CN Light" panose="020B0300000000000000" pitchFamily="34" charset="-122"/>
            </a:endParaRPr>
          </a:p>
        </p:txBody>
      </p:sp>
      <p:cxnSp>
        <p:nvCxnSpPr>
          <p:cNvPr id="41" name="Straight Connector 66"/>
          <p:cNvCxnSpPr/>
          <p:nvPr/>
        </p:nvCxnSpPr>
        <p:spPr>
          <a:xfrm>
            <a:off x="8313495" y="3786684"/>
            <a:ext cx="0" cy="705734"/>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2" name="Oval 72"/>
          <p:cNvSpPr/>
          <p:nvPr/>
        </p:nvSpPr>
        <p:spPr>
          <a:xfrm>
            <a:off x="7998295" y="3364546"/>
            <a:ext cx="630400" cy="630398"/>
          </a:xfrm>
          <a:prstGeom prst="ellipse">
            <a:avLst/>
          </a:prstGeom>
          <a:solidFill>
            <a:schemeClr val="tx1">
              <a:lumMod val="75000"/>
              <a:lumOff val="25000"/>
            </a:schemeClr>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buClrTx/>
              <a:buSzTx/>
              <a:buFontTx/>
              <a:buNone/>
              <a:defRPr/>
            </a:pPr>
            <a:endParaRPr kumimoji="0" 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
        <p:nvSpPr>
          <p:cNvPr id="43" name="TextBox 71"/>
          <p:cNvSpPr txBox="1"/>
          <p:nvPr/>
        </p:nvSpPr>
        <p:spPr>
          <a:xfrm>
            <a:off x="8223326" y="3041913"/>
            <a:ext cx="180340" cy="279400"/>
          </a:xfrm>
          <a:prstGeom prst="rect">
            <a:avLst/>
          </a:prstGeom>
          <a:noFill/>
        </p:spPr>
        <p:txBody>
          <a:bodyPr wrap="none" lIns="0" tIns="0" rIns="0" bIns="0" rtlCol="0">
            <a:spAutoFit/>
          </a:bodyPr>
          <a:lstStyle/>
          <a:p>
            <a:pPr lvl="0" algn="ctr">
              <a:lnSpc>
                <a:spcPct val="130000"/>
              </a:lnSpc>
              <a:defRPr/>
            </a:pPr>
            <a:r>
              <a:rPr lang="en-US" altLang="zh-CN" sz="14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04</a:t>
            </a:r>
            <a:endParaRPr lang="en-US" altLang="zh-CN" sz="14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endParaRPr>
          </a:p>
        </p:txBody>
      </p:sp>
      <p:sp>
        <p:nvSpPr>
          <p:cNvPr id="48" name="Freeform 27"/>
          <p:cNvSpPr/>
          <p:nvPr/>
        </p:nvSpPr>
        <p:spPr bwMode="auto">
          <a:xfrm>
            <a:off x="8366964" y="3703434"/>
            <a:ext cx="46024" cy="46024"/>
          </a:xfrm>
          <a:custGeom>
            <a:avLst/>
            <a:gdLst>
              <a:gd name="T0" fmla="*/ 300 w 360"/>
              <a:gd name="T1" fmla="*/ 240 h 360"/>
              <a:gd name="T2" fmla="*/ 120 w 360"/>
              <a:gd name="T3" fmla="*/ 240 h 360"/>
              <a:gd name="T4" fmla="*/ 120 w 360"/>
              <a:gd name="T5" fmla="*/ 60 h 360"/>
              <a:gd name="T6" fmla="*/ 60 w 360"/>
              <a:gd name="T7" fmla="*/ 0 h 360"/>
              <a:gd name="T8" fmla="*/ 0 w 360"/>
              <a:gd name="T9" fmla="*/ 60 h 360"/>
              <a:gd name="T10" fmla="*/ 0 w 360"/>
              <a:gd name="T11" fmla="*/ 300 h 360"/>
              <a:gd name="T12" fmla="*/ 60 w 360"/>
              <a:gd name="T13" fmla="*/ 360 h 360"/>
              <a:gd name="T14" fmla="*/ 300 w 360"/>
              <a:gd name="T15" fmla="*/ 360 h 360"/>
              <a:gd name="T16" fmla="*/ 360 w 360"/>
              <a:gd name="T17" fmla="*/ 300 h 360"/>
              <a:gd name="T18" fmla="*/ 300 w 360"/>
              <a:gd name="T19"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0">
                <a:moveTo>
                  <a:pt x="300" y="240"/>
                </a:moveTo>
                <a:cubicBezTo>
                  <a:pt x="120" y="240"/>
                  <a:pt x="120" y="240"/>
                  <a:pt x="120" y="240"/>
                </a:cubicBezTo>
                <a:cubicBezTo>
                  <a:pt x="120" y="60"/>
                  <a:pt x="120" y="60"/>
                  <a:pt x="120" y="60"/>
                </a:cubicBezTo>
                <a:cubicBezTo>
                  <a:pt x="120" y="27"/>
                  <a:pt x="93" y="0"/>
                  <a:pt x="60" y="0"/>
                </a:cubicBezTo>
                <a:cubicBezTo>
                  <a:pt x="27" y="0"/>
                  <a:pt x="0" y="27"/>
                  <a:pt x="0" y="60"/>
                </a:cubicBezTo>
                <a:cubicBezTo>
                  <a:pt x="0" y="300"/>
                  <a:pt x="0" y="300"/>
                  <a:pt x="0" y="300"/>
                </a:cubicBezTo>
                <a:cubicBezTo>
                  <a:pt x="0" y="333"/>
                  <a:pt x="27" y="360"/>
                  <a:pt x="60" y="360"/>
                </a:cubicBezTo>
                <a:cubicBezTo>
                  <a:pt x="300" y="360"/>
                  <a:pt x="300" y="360"/>
                  <a:pt x="300" y="360"/>
                </a:cubicBezTo>
                <a:cubicBezTo>
                  <a:pt x="333" y="360"/>
                  <a:pt x="360" y="333"/>
                  <a:pt x="360" y="300"/>
                </a:cubicBezTo>
                <a:cubicBezTo>
                  <a:pt x="360" y="267"/>
                  <a:pt x="333" y="240"/>
                  <a:pt x="300" y="24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30000"/>
              </a:lnSpc>
              <a:buClrTx/>
              <a:buSzTx/>
              <a:buFontTx/>
              <a:buNone/>
              <a:defRPr/>
            </a:pPr>
            <a:endParaRPr kumimoji="0" 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
        <p:nvSpPr>
          <p:cNvPr id="49" name="Freeform 28"/>
          <p:cNvSpPr/>
          <p:nvPr/>
        </p:nvSpPr>
        <p:spPr bwMode="auto">
          <a:xfrm>
            <a:off x="8214002" y="3688544"/>
            <a:ext cx="46024" cy="14891"/>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30000"/>
              </a:lnSpc>
              <a:buClrTx/>
              <a:buSzTx/>
              <a:buFontTx/>
              <a:buNone/>
              <a:defRPr/>
            </a:pPr>
            <a:endParaRPr kumimoji="0" 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
        <p:nvSpPr>
          <p:cNvPr id="50" name="Freeform 29"/>
          <p:cNvSpPr/>
          <p:nvPr/>
        </p:nvSpPr>
        <p:spPr bwMode="auto">
          <a:xfrm>
            <a:off x="8214002" y="3734569"/>
            <a:ext cx="46024" cy="14891"/>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30000"/>
              </a:lnSpc>
              <a:buClrTx/>
              <a:buSzTx/>
              <a:buFontTx/>
              <a:buNone/>
              <a:defRPr/>
            </a:pPr>
            <a:endParaRPr kumimoji="0" 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
        <p:nvSpPr>
          <p:cNvPr id="51" name="Freeform 30"/>
          <p:cNvSpPr>
            <a:spLocks noEditPoints="1"/>
          </p:cNvSpPr>
          <p:nvPr/>
        </p:nvSpPr>
        <p:spPr bwMode="auto">
          <a:xfrm>
            <a:off x="8182868" y="3549118"/>
            <a:ext cx="261254" cy="261255"/>
          </a:xfrm>
          <a:custGeom>
            <a:avLst/>
            <a:gdLst>
              <a:gd name="T0" fmla="*/ 1808 w 2048"/>
              <a:gd name="T1" fmla="*/ 240 h 2048"/>
              <a:gd name="T2" fmla="*/ 1628 w 2048"/>
              <a:gd name="T3" fmla="*/ 0 h 2048"/>
              <a:gd name="T4" fmla="*/ 1448 w 2048"/>
              <a:gd name="T5" fmla="*/ 240 h 2048"/>
              <a:gd name="T6" fmla="*/ 1208 w 2048"/>
              <a:gd name="T7" fmla="*/ 180 h 2048"/>
              <a:gd name="T8" fmla="*/ 848 w 2048"/>
              <a:gd name="T9" fmla="*/ 180 h 2048"/>
              <a:gd name="T10" fmla="*/ 600 w 2048"/>
              <a:gd name="T11" fmla="*/ 240 h 2048"/>
              <a:gd name="T12" fmla="*/ 420 w 2048"/>
              <a:gd name="T13" fmla="*/ 0 h 2048"/>
              <a:gd name="T14" fmla="*/ 240 w 2048"/>
              <a:gd name="T15" fmla="*/ 240 h 2048"/>
              <a:gd name="T16" fmla="*/ 0 w 2048"/>
              <a:gd name="T17" fmla="*/ 420 h 2048"/>
              <a:gd name="T18" fmla="*/ 180 w 2048"/>
              <a:gd name="T19" fmla="*/ 1928 h 2048"/>
              <a:gd name="T20" fmla="*/ 1508 w 2048"/>
              <a:gd name="T21" fmla="*/ 2048 h 2048"/>
              <a:gd name="T22" fmla="*/ 2048 w 2048"/>
              <a:gd name="T23" fmla="*/ 420 h 2048"/>
              <a:gd name="T24" fmla="*/ 1568 w 2048"/>
              <a:gd name="T25" fmla="*/ 180 h 2048"/>
              <a:gd name="T26" fmla="*/ 1688 w 2048"/>
              <a:gd name="T27" fmla="*/ 180 h 2048"/>
              <a:gd name="T28" fmla="*/ 1628 w 2048"/>
              <a:gd name="T29" fmla="*/ 480 h 2048"/>
              <a:gd name="T30" fmla="*/ 1568 w 2048"/>
              <a:gd name="T31" fmla="*/ 180 h 2048"/>
              <a:gd name="T32" fmla="*/ 968 w 2048"/>
              <a:gd name="T33" fmla="*/ 300 h 2048"/>
              <a:gd name="T34" fmla="*/ 968 w 2048"/>
              <a:gd name="T35" fmla="*/ 180 h 2048"/>
              <a:gd name="T36" fmla="*/ 1088 w 2048"/>
              <a:gd name="T37" fmla="*/ 180 h 2048"/>
              <a:gd name="T38" fmla="*/ 1028 w 2048"/>
              <a:gd name="T39" fmla="*/ 480 h 2048"/>
              <a:gd name="T40" fmla="*/ 968 w 2048"/>
              <a:gd name="T41" fmla="*/ 300 h 2048"/>
              <a:gd name="T42" fmla="*/ 420 w 2048"/>
              <a:gd name="T43" fmla="*/ 120 h 2048"/>
              <a:gd name="T44" fmla="*/ 480 w 2048"/>
              <a:gd name="T45" fmla="*/ 420 h 2048"/>
              <a:gd name="T46" fmla="*/ 360 w 2048"/>
              <a:gd name="T47" fmla="*/ 420 h 2048"/>
              <a:gd name="T48" fmla="*/ 1508 w 2048"/>
              <a:gd name="T49" fmla="*/ 1928 h 2048"/>
              <a:gd name="T50" fmla="*/ 1508 w 2048"/>
              <a:gd name="T51" fmla="*/ 1088 h 2048"/>
              <a:gd name="T52" fmla="*/ 1508 w 2048"/>
              <a:gd name="T53" fmla="*/ 1928 h 2048"/>
              <a:gd name="T54" fmla="*/ 1508 w 2048"/>
              <a:gd name="T55" fmla="*/ 968 h 2048"/>
              <a:gd name="T56" fmla="*/ 1148 w 2048"/>
              <a:gd name="T57" fmla="*/ 1088 h 2048"/>
              <a:gd name="T58" fmla="*/ 848 w 2048"/>
              <a:gd name="T59" fmla="*/ 1148 h 2048"/>
              <a:gd name="T60" fmla="*/ 1059 w 2048"/>
              <a:gd name="T61" fmla="*/ 1208 h 2048"/>
              <a:gd name="T62" fmla="*/ 908 w 2048"/>
              <a:gd name="T63" fmla="*/ 1448 h 2048"/>
              <a:gd name="T64" fmla="*/ 908 w 2048"/>
              <a:gd name="T65" fmla="*/ 1568 h 2048"/>
              <a:gd name="T66" fmla="*/ 1059 w 2048"/>
              <a:gd name="T67" fmla="*/ 1808 h 2048"/>
              <a:gd name="T68" fmla="*/ 120 w 2048"/>
              <a:gd name="T69" fmla="*/ 1748 h 2048"/>
              <a:gd name="T70" fmla="*/ 1928 w 2048"/>
              <a:gd name="T71" fmla="*/ 848 h 2048"/>
              <a:gd name="T72" fmla="*/ 1928 w 2048"/>
              <a:gd name="T73" fmla="*/ 728 h 2048"/>
              <a:gd name="T74" fmla="*/ 120 w 2048"/>
              <a:gd name="T75" fmla="*/ 420 h 2048"/>
              <a:gd name="T76" fmla="*/ 240 w 2048"/>
              <a:gd name="T77" fmla="*/ 360 h 2048"/>
              <a:gd name="T78" fmla="*/ 420 w 2048"/>
              <a:gd name="T79" fmla="*/ 600 h 2048"/>
              <a:gd name="T80" fmla="*/ 600 w 2048"/>
              <a:gd name="T81" fmla="*/ 360 h 2048"/>
              <a:gd name="T82" fmla="*/ 848 w 2048"/>
              <a:gd name="T83" fmla="*/ 420 h 2048"/>
              <a:gd name="T84" fmla="*/ 1208 w 2048"/>
              <a:gd name="T85" fmla="*/ 420 h 2048"/>
              <a:gd name="T86" fmla="*/ 1448 w 2048"/>
              <a:gd name="T87" fmla="*/ 360 h 2048"/>
              <a:gd name="T88" fmla="*/ 1628 w 2048"/>
              <a:gd name="T89" fmla="*/ 600 h 2048"/>
              <a:gd name="T90" fmla="*/ 1808 w 2048"/>
              <a:gd name="T91" fmla="*/ 360 h 2048"/>
              <a:gd name="T92" fmla="*/ 1928 w 2048"/>
              <a:gd name="T93" fmla="*/ 42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48" h="2048">
                <a:moveTo>
                  <a:pt x="1868" y="240"/>
                </a:moveTo>
                <a:cubicBezTo>
                  <a:pt x="1808" y="240"/>
                  <a:pt x="1808" y="240"/>
                  <a:pt x="1808" y="240"/>
                </a:cubicBezTo>
                <a:cubicBezTo>
                  <a:pt x="1808" y="180"/>
                  <a:pt x="1808" y="180"/>
                  <a:pt x="1808" y="180"/>
                </a:cubicBezTo>
                <a:cubicBezTo>
                  <a:pt x="1808" y="81"/>
                  <a:pt x="1727" y="0"/>
                  <a:pt x="1628" y="0"/>
                </a:cubicBezTo>
                <a:cubicBezTo>
                  <a:pt x="1529" y="0"/>
                  <a:pt x="1448" y="81"/>
                  <a:pt x="1448" y="180"/>
                </a:cubicBezTo>
                <a:cubicBezTo>
                  <a:pt x="1448" y="240"/>
                  <a:pt x="1448" y="240"/>
                  <a:pt x="1448" y="240"/>
                </a:cubicBezTo>
                <a:cubicBezTo>
                  <a:pt x="1208" y="240"/>
                  <a:pt x="1208" y="240"/>
                  <a:pt x="1208" y="240"/>
                </a:cubicBezTo>
                <a:cubicBezTo>
                  <a:pt x="1208" y="180"/>
                  <a:pt x="1208" y="180"/>
                  <a:pt x="1208" y="180"/>
                </a:cubicBezTo>
                <a:cubicBezTo>
                  <a:pt x="1208" y="81"/>
                  <a:pt x="1127" y="0"/>
                  <a:pt x="1028" y="0"/>
                </a:cubicBezTo>
                <a:cubicBezTo>
                  <a:pt x="929" y="0"/>
                  <a:pt x="848" y="81"/>
                  <a:pt x="848" y="180"/>
                </a:cubicBezTo>
                <a:cubicBezTo>
                  <a:pt x="848" y="240"/>
                  <a:pt x="848" y="240"/>
                  <a:pt x="848" y="240"/>
                </a:cubicBezTo>
                <a:cubicBezTo>
                  <a:pt x="600" y="240"/>
                  <a:pt x="600" y="240"/>
                  <a:pt x="600" y="240"/>
                </a:cubicBezTo>
                <a:cubicBezTo>
                  <a:pt x="600" y="180"/>
                  <a:pt x="600" y="180"/>
                  <a:pt x="600" y="180"/>
                </a:cubicBezTo>
                <a:cubicBezTo>
                  <a:pt x="600" y="81"/>
                  <a:pt x="519" y="0"/>
                  <a:pt x="420" y="0"/>
                </a:cubicBezTo>
                <a:cubicBezTo>
                  <a:pt x="321" y="0"/>
                  <a:pt x="240" y="81"/>
                  <a:pt x="240" y="180"/>
                </a:cubicBezTo>
                <a:cubicBezTo>
                  <a:pt x="240" y="240"/>
                  <a:pt x="240" y="240"/>
                  <a:pt x="240" y="240"/>
                </a:cubicBezTo>
                <a:cubicBezTo>
                  <a:pt x="180" y="240"/>
                  <a:pt x="180" y="240"/>
                  <a:pt x="180" y="240"/>
                </a:cubicBezTo>
                <a:cubicBezTo>
                  <a:pt x="81" y="240"/>
                  <a:pt x="0" y="321"/>
                  <a:pt x="0" y="420"/>
                </a:cubicBezTo>
                <a:cubicBezTo>
                  <a:pt x="0" y="1748"/>
                  <a:pt x="0" y="1748"/>
                  <a:pt x="0" y="1748"/>
                </a:cubicBezTo>
                <a:cubicBezTo>
                  <a:pt x="0" y="1847"/>
                  <a:pt x="81" y="1928"/>
                  <a:pt x="180" y="1928"/>
                </a:cubicBezTo>
                <a:cubicBezTo>
                  <a:pt x="1169" y="1928"/>
                  <a:pt x="1169" y="1928"/>
                  <a:pt x="1169" y="1928"/>
                </a:cubicBezTo>
                <a:cubicBezTo>
                  <a:pt x="1262" y="2003"/>
                  <a:pt x="1380" y="2048"/>
                  <a:pt x="1508" y="2048"/>
                </a:cubicBezTo>
                <a:cubicBezTo>
                  <a:pt x="1806" y="2048"/>
                  <a:pt x="2048" y="1806"/>
                  <a:pt x="2048" y="1508"/>
                </a:cubicBezTo>
                <a:cubicBezTo>
                  <a:pt x="2048" y="420"/>
                  <a:pt x="2048" y="420"/>
                  <a:pt x="2048" y="420"/>
                </a:cubicBezTo>
                <a:cubicBezTo>
                  <a:pt x="2048" y="321"/>
                  <a:pt x="1967" y="240"/>
                  <a:pt x="1868" y="240"/>
                </a:cubicBezTo>
                <a:close/>
                <a:moveTo>
                  <a:pt x="1568" y="180"/>
                </a:moveTo>
                <a:cubicBezTo>
                  <a:pt x="1568" y="147"/>
                  <a:pt x="1595" y="120"/>
                  <a:pt x="1628" y="120"/>
                </a:cubicBezTo>
                <a:cubicBezTo>
                  <a:pt x="1661" y="120"/>
                  <a:pt x="1688" y="147"/>
                  <a:pt x="1688" y="180"/>
                </a:cubicBezTo>
                <a:cubicBezTo>
                  <a:pt x="1688" y="420"/>
                  <a:pt x="1688" y="420"/>
                  <a:pt x="1688" y="420"/>
                </a:cubicBezTo>
                <a:cubicBezTo>
                  <a:pt x="1688" y="453"/>
                  <a:pt x="1661" y="480"/>
                  <a:pt x="1628" y="480"/>
                </a:cubicBezTo>
                <a:cubicBezTo>
                  <a:pt x="1595" y="480"/>
                  <a:pt x="1568" y="453"/>
                  <a:pt x="1568" y="420"/>
                </a:cubicBezTo>
                <a:lnTo>
                  <a:pt x="1568" y="180"/>
                </a:lnTo>
                <a:close/>
                <a:moveTo>
                  <a:pt x="968" y="300"/>
                </a:moveTo>
                <a:cubicBezTo>
                  <a:pt x="968" y="300"/>
                  <a:pt x="968" y="300"/>
                  <a:pt x="968" y="300"/>
                </a:cubicBezTo>
                <a:cubicBezTo>
                  <a:pt x="968" y="300"/>
                  <a:pt x="968" y="300"/>
                  <a:pt x="968" y="300"/>
                </a:cubicBezTo>
                <a:cubicBezTo>
                  <a:pt x="968" y="180"/>
                  <a:pt x="968" y="180"/>
                  <a:pt x="968" y="180"/>
                </a:cubicBezTo>
                <a:cubicBezTo>
                  <a:pt x="968" y="147"/>
                  <a:pt x="995" y="120"/>
                  <a:pt x="1028" y="120"/>
                </a:cubicBezTo>
                <a:cubicBezTo>
                  <a:pt x="1061" y="120"/>
                  <a:pt x="1088" y="147"/>
                  <a:pt x="1088" y="180"/>
                </a:cubicBezTo>
                <a:cubicBezTo>
                  <a:pt x="1088" y="420"/>
                  <a:pt x="1088" y="420"/>
                  <a:pt x="1088" y="420"/>
                </a:cubicBezTo>
                <a:cubicBezTo>
                  <a:pt x="1088" y="453"/>
                  <a:pt x="1061" y="480"/>
                  <a:pt x="1028" y="480"/>
                </a:cubicBezTo>
                <a:cubicBezTo>
                  <a:pt x="995" y="480"/>
                  <a:pt x="968" y="453"/>
                  <a:pt x="968" y="420"/>
                </a:cubicBezTo>
                <a:lnTo>
                  <a:pt x="968" y="300"/>
                </a:lnTo>
                <a:close/>
                <a:moveTo>
                  <a:pt x="360" y="180"/>
                </a:moveTo>
                <a:cubicBezTo>
                  <a:pt x="360" y="147"/>
                  <a:pt x="387" y="120"/>
                  <a:pt x="420" y="120"/>
                </a:cubicBezTo>
                <a:cubicBezTo>
                  <a:pt x="453" y="120"/>
                  <a:pt x="480" y="147"/>
                  <a:pt x="480" y="180"/>
                </a:cubicBezTo>
                <a:cubicBezTo>
                  <a:pt x="480" y="420"/>
                  <a:pt x="480" y="420"/>
                  <a:pt x="480" y="420"/>
                </a:cubicBezTo>
                <a:cubicBezTo>
                  <a:pt x="480" y="453"/>
                  <a:pt x="453" y="480"/>
                  <a:pt x="420" y="480"/>
                </a:cubicBezTo>
                <a:cubicBezTo>
                  <a:pt x="387" y="480"/>
                  <a:pt x="360" y="453"/>
                  <a:pt x="360" y="420"/>
                </a:cubicBezTo>
                <a:lnTo>
                  <a:pt x="360" y="180"/>
                </a:lnTo>
                <a:close/>
                <a:moveTo>
                  <a:pt x="1508" y="1928"/>
                </a:moveTo>
                <a:cubicBezTo>
                  <a:pt x="1276" y="1928"/>
                  <a:pt x="1088" y="1740"/>
                  <a:pt x="1088" y="1508"/>
                </a:cubicBezTo>
                <a:cubicBezTo>
                  <a:pt x="1088" y="1276"/>
                  <a:pt x="1276" y="1088"/>
                  <a:pt x="1508" y="1088"/>
                </a:cubicBezTo>
                <a:cubicBezTo>
                  <a:pt x="1740" y="1088"/>
                  <a:pt x="1928" y="1276"/>
                  <a:pt x="1928" y="1508"/>
                </a:cubicBezTo>
                <a:cubicBezTo>
                  <a:pt x="1928" y="1740"/>
                  <a:pt x="1740" y="1928"/>
                  <a:pt x="1508" y="1928"/>
                </a:cubicBezTo>
                <a:close/>
                <a:moveTo>
                  <a:pt x="1928" y="1169"/>
                </a:moveTo>
                <a:cubicBezTo>
                  <a:pt x="1829" y="1046"/>
                  <a:pt x="1677" y="968"/>
                  <a:pt x="1508" y="968"/>
                </a:cubicBezTo>
                <a:cubicBezTo>
                  <a:pt x="1378" y="968"/>
                  <a:pt x="1259" y="1014"/>
                  <a:pt x="1166" y="1091"/>
                </a:cubicBezTo>
                <a:cubicBezTo>
                  <a:pt x="1160" y="1089"/>
                  <a:pt x="1154" y="1088"/>
                  <a:pt x="1148" y="1088"/>
                </a:cubicBezTo>
                <a:cubicBezTo>
                  <a:pt x="908" y="1088"/>
                  <a:pt x="908" y="1088"/>
                  <a:pt x="908" y="1088"/>
                </a:cubicBezTo>
                <a:cubicBezTo>
                  <a:pt x="875" y="1088"/>
                  <a:pt x="848" y="1115"/>
                  <a:pt x="848" y="1148"/>
                </a:cubicBezTo>
                <a:cubicBezTo>
                  <a:pt x="848" y="1181"/>
                  <a:pt x="875" y="1208"/>
                  <a:pt x="908" y="1208"/>
                </a:cubicBezTo>
                <a:cubicBezTo>
                  <a:pt x="1059" y="1208"/>
                  <a:pt x="1059" y="1208"/>
                  <a:pt x="1059" y="1208"/>
                </a:cubicBezTo>
                <a:cubicBezTo>
                  <a:pt x="1012" y="1278"/>
                  <a:pt x="981" y="1360"/>
                  <a:pt x="971" y="1448"/>
                </a:cubicBezTo>
                <a:cubicBezTo>
                  <a:pt x="908" y="1448"/>
                  <a:pt x="908" y="1448"/>
                  <a:pt x="908" y="1448"/>
                </a:cubicBezTo>
                <a:cubicBezTo>
                  <a:pt x="875" y="1448"/>
                  <a:pt x="848" y="1475"/>
                  <a:pt x="848" y="1508"/>
                </a:cubicBezTo>
                <a:cubicBezTo>
                  <a:pt x="848" y="1541"/>
                  <a:pt x="875" y="1568"/>
                  <a:pt x="908" y="1568"/>
                </a:cubicBezTo>
                <a:cubicBezTo>
                  <a:pt x="971" y="1568"/>
                  <a:pt x="971" y="1568"/>
                  <a:pt x="971" y="1568"/>
                </a:cubicBezTo>
                <a:cubicBezTo>
                  <a:pt x="981" y="1656"/>
                  <a:pt x="1012" y="1738"/>
                  <a:pt x="1059" y="1808"/>
                </a:cubicBezTo>
                <a:cubicBezTo>
                  <a:pt x="180" y="1808"/>
                  <a:pt x="180" y="1808"/>
                  <a:pt x="180" y="1808"/>
                </a:cubicBezTo>
                <a:cubicBezTo>
                  <a:pt x="147" y="1808"/>
                  <a:pt x="120" y="1781"/>
                  <a:pt x="120" y="1748"/>
                </a:cubicBezTo>
                <a:cubicBezTo>
                  <a:pt x="120" y="848"/>
                  <a:pt x="120" y="848"/>
                  <a:pt x="120" y="848"/>
                </a:cubicBezTo>
                <a:cubicBezTo>
                  <a:pt x="1928" y="848"/>
                  <a:pt x="1928" y="848"/>
                  <a:pt x="1928" y="848"/>
                </a:cubicBezTo>
                <a:lnTo>
                  <a:pt x="1928" y="1169"/>
                </a:lnTo>
                <a:close/>
                <a:moveTo>
                  <a:pt x="1928" y="728"/>
                </a:moveTo>
                <a:cubicBezTo>
                  <a:pt x="120" y="728"/>
                  <a:pt x="120" y="728"/>
                  <a:pt x="120" y="728"/>
                </a:cubicBezTo>
                <a:cubicBezTo>
                  <a:pt x="120" y="420"/>
                  <a:pt x="120" y="420"/>
                  <a:pt x="120" y="420"/>
                </a:cubicBezTo>
                <a:cubicBezTo>
                  <a:pt x="120" y="387"/>
                  <a:pt x="147" y="360"/>
                  <a:pt x="180" y="360"/>
                </a:cubicBezTo>
                <a:cubicBezTo>
                  <a:pt x="240" y="360"/>
                  <a:pt x="240" y="360"/>
                  <a:pt x="240" y="360"/>
                </a:cubicBezTo>
                <a:cubicBezTo>
                  <a:pt x="240" y="420"/>
                  <a:pt x="240" y="420"/>
                  <a:pt x="240" y="420"/>
                </a:cubicBezTo>
                <a:cubicBezTo>
                  <a:pt x="240" y="519"/>
                  <a:pt x="321" y="600"/>
                  <a:pt x="420" y="600"/>
                </a:cubicBezTo>
                <a:cubicBezTo>
                  <a:pt x="519" y="600"/>
                  <a:pt x="600" y="519"/>
                  <a:pt x="600" y="420"/>
                </a:cubicBezTo>
                <a:cubicBezTo>
                  <a:pt x="600" y="360"/>
                  <a:pt x="600" y="360"/>
                  <a:pt x="600" y="360"/>
                </a:cubicBezTo>
                <a:cubicBezTo>
                  <a:pt x="848" y="360"/>
                  <a:pt x="848" y="360"/>
                  <a:pt x="848" y="360"/>
                </a:cubicBezTo>
                <a:cubicBezTo>
                  <a:pt x="848" y="420"/>
                  <a:pt x="848" y="420"/>
                  <a:pt x="848" y="420"/>
                </a:cubicBezTo>
                <a:cubicBezTo>
                  <a:pt x="848" y="519"/>
                  <a:pt x="929" y="600"/>
                  <a:pt x="1028" y="600"/>
                </a:cubicBezTo>
                <a:cubicBezTo>
                  <a:pt x="1127" y="600"/>
                  <a:pt x="1208" y="519"/>
                  <a:pt x="1208" y="420"/>
                </a:cubicBezTo>
                <a:cubicBezTo>
                  <a:pt x="1208" y="360"/>
                  <a:pt x="1208" y="360"/>
                  <a:pt x="1208" y="360"/>
                </a:cubicBezTo>
                <a:cubicBezTo>
                  <a:pt x="1448" y="360"/>
                  <a:pt x="1448" y="360"/>
                  <a:pt x="1448" y="360"/>
                </a:cubicBezTo>
                <a:cubicBezTo>
                  <a:pt x="1448" y="420"/>
                  <a:pt x="1448" y="420"/>
                  <a:pt x="1448" y="420"/>
                </a:cubicBezTo>
                <a:cubicBezTo>
                  <a:pt x="1448" y="519"/>
                  <a:pt x="1529" y="600"/>
                  <a:pt x="1628" y="600"/>
                </a:cubicBezTo>
                <a:cubicBezTo>
                  <a:pt x="1727" y="600"/>
                  <a:pt x="1808" y="519"/>
                  <a:pt x="1808" y="420"/>
                </a:cubicBezTo>
                <a:cubicBezTo>
                  <a:pt x="1808" y="360"/>
                  <a:pt x="1808" y="360"/>
                  <a:pt x="1808" y="360"/>
                </a:cubicBezTo>
                <a:cubicBezTo>
                  <a:pt x="1868" y="360"/>
                  <a:pt x="1868" y="360"/>
                  <a:pt x="1868" y="360"/>
                </a:cubicBezTo>
                <a:cubicBezTo>
                  <a:pt x="1901" y="360"/>
                  <a:pt x="1928" y="387"/>
                  <a:pt x="1928" y="420"/>
                </a:cubicBezTo>
                <a:lnTo>
                  <a:pt x="1928" y="7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30000"/>
              </a:lnSpc>
              <a:buClrTx/>
              <a:buSzTx/>
              <a:buFontTx/>
              <a:buNone/>
              <a:defRPr/>
            </a:pPr>
            <a:endParaRPr kumimoji="0" 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
        <p:nvSpPr>
          <p:cNvPr id="46" name="矩形 45"/>
          <p:cNvSpPr/>
          <p:nvPr/>
        </p:nvSpPr>
        <p:spPr>
          <a:xfrm>
            <a:off x="7724850" y="4656570"/>
            <a:ext cx="1198880" cy="398780"/>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0" i="0" u="none" strike="noStrike" kern="0" cap="none" spc="0" normalizeH="0" baseline="0" noProof="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rPr>
              <a:t>模型测试</a:t>
            </a:r>
            <a:endParaRPr kumimoji="0" lang="zh-CN" altLang="en-US" sz="2000" b="0" i="0" u="none" strike="noStrike" kern="0" cap="none" spc="0" normalizeH="0" baseline="0" noProof="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endParaRPr>
          </a:p>
        </p:txBody>
      </p:sp>
      <p:sp>
        <p:nvSpPr>
          <p:cNvPr id="47" name="文本框 46"/>
          <p:cNvSpPr txBox="1"/>
          <p:nvPr/>
        </p:nvSpPr>
        <p:spPr>
          <a:xfrm>
            <a:off x="7098660" y="5031914"/>
            <a:ext cx="2429670" cy="922020"/>
          </a:xfrm>
          <a:prstGeom prst="rect">
            <a:avLst/>
          </a:prstGeom>
          <a:noFill/>
        </p:spPr>
        <p:txBody>
          <a:bodyPr wrap="square" rtlCol="0">
            <a:spAutoFit/>
            <a:scene3d>
              <a:camera prst="orthographicFront"/>
              <a:lightRig rig="threePt" dir="t"/>
            </a:scene3d>
            <a:sp3d contourW="12700"/>
          </a:bodyPr>
          <a:lstStyle/>
          <a:p>
            <a:pPr marL="0" marR="0" lvl="0" indent="0" algn="ctr" defTabSz="914400" eaLnBrk="1" fontAlgn="auto" latinLnBrk="0" hangingPunct="1">
              <a:lnSpc>
                <a:spcPct val="150000"/>
              </a:lnSpc>
              <a:spcBef>
                <a:spcPts val="0"/>
              </a:spcBef>
              <a:spcAft>
                <a:spcPts val="0"/>
              </a:spcAft>
              <a:buClrTx/>
              <a:buSzTx/>
              <a:buFontTx/>
              <a:buNone/>
              <a:defRPr/>
            </a:pPr>
            <a:r>
              <a:rPr kumimoji="0" lang="zh-CN" altLang="en-US" sz="1200" b="0" i="0" u="none" strike="noStrike" kern="0" cap="none" spc="0" normalizeH="0" baseline="0" noProof="0" dirty="0">
                <a:ln>
                  <a:noFill/>
                </a:ln>
                <a:solidFill>
                  <a:schemeClr val="tx1">
                    <a:lumMod val="75000"/>
                    <a:lumOff val="25000"/>
                  </a:schemeClr>
                </a:solidFill>
                <a:effectLst/>
                <a:uLnTx/>
                <a:uFillTx/>
                <a:latin typeface="思源黑体 CN Light" panose="020B0300000000000000" pitchFamily="34" charset="-122"/>
                <a:ea typeface="思源黑体 CN Light" panose="020B0300000000000000" pitchFamily="34" charset="-122"/>
              </a:rPr>
              <a:t>使用测试集对优化后的模型接着进行测试，评估其性能指标，如准确率、召回率、F1值等。</a:t>
            </a:r>
            <a:endParaRPr kumimoji="0" lang="zh-CN" altLang="en-US" sz="1200" b="0" i="0" u="none" strike="noStrike" kern="0" cap="none" spc="0" normalizeH="0" baseline="0" noProof="0" dirty="0">
              <a:ln>
                <a:noFill/>
              </a:ln>
              <a:solidFill>
                <a:schemeClr val="tx1">
                  <a:lumMod val="75000"/>
                  <a:lumOff val="25000"/>
                </a:schemeClr>
              </a:solidFill>
              <a:effectLst/>
              <a:uLnTx/>
              <a:uFillTx/>
              <a:latin typeface="思源黑体 CN Light" panose="020B0300000000000000" pitchFamily="34" charset="-122"/>
              <a:ea typeface="思源黑体 CN Light" panose="020B0300000000000000" pitchFamily="34" charset="-122"/>
            </a:endParaRPr>
          </a:p>
        </p:txBody>
      </p:sp>
      <p:sp>
        <p:nvSpPr>
          <p:cNvPr id="53" name="Oval 74"/>
          <p:cNvSpPr/>
          <p:nvPr/>
        </p:nvSpPr>
        <p:spPr>
          <a:xfrm>
            <a:off x="9697776" y="2416046"/>
            <a:ext cx="2367224" cy="2367218"/>
          </a:xfrm>
          <a:prstGeom prst="ellipse">
            <a:avLst/>
          </a:pr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kern="0">
              <a:solidFill>
                <a:srgbClr val="FFFFFF"/>
              </a:solidFill>
              <a:latin typeface="思源黑体 CN Bold" panose="020B0800000000000000" pitchFamily="34" charset="-122"/>
              <a:ea typeface="思源黑体 CN Bold" panose="020B0800000000000000" pitchFamily="34" charset="-122"/>
              <a:sym typeface="+mn-lt"/>
            </a:endParaRPr>
          </a:p>
        </p:txBody>
      </p:sp>
      <p:sp>
        <p:nvSpPr>
          <p:cNvPr id="54" name="Oval 73"/>
          <p:cNvSpPr/>
          <p:nvPr/>
        </p:nvSpPr>
        <p:spPr>
          <a:xfrm>
            <a:off x="10083561" y="2801830"/>
            <a:ext cx="1595654" cy="1595650"/>
          </a:xfrm>
          <a:prstGeom prst="ellipse">
            <a:avLst/>
          </a:prstGeom>
          <a:solidFill>
            <a:schemeClr val="bg1"/>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buClrTx/>
              <a:buSzTx/>
              <a:buFontTx/>
              <a:buNone/>
              <a:defRPr/>
            </a:pPr>
            <a:endParaRPr kumimoji="0" lang="en-US" sz="1800" b="0" i="0" u="none" strike="noStrike" kern="1200" cap="none" spc="0" normalizeH="0" baseline="0" noProof="0">
              <a:ln>
                <a:noFill/>
              </a:ln>
              <a:solidFill>
                <a:schemeClr val="tx1"/>
              </a:solidFill>
              <a:effectLst/>
              <a:uLnTx/>
              <a:uFillTx/>
              <a:cs typeface="+mn-ea"/>
              <a:sym typeface="+mn-lt"/>
            </a:endParaRPr>
          </a:p>
        </p:txBody>
      </p:sp>
      <p:grpSp>
        <p:nvGrpSpPr>
          <p:cNvPr id="2" name="组合 1"/>
          <p:cNvGrpSpPr/>
          <p:nvPr/>
        </p:nvGrpSpPr>
        <p:grpSpPr>
          <a:xfrm>
            <a:off x="10553341" y="3218967"/>
            <a:ext cx="656095" cy="761376"/>
            <a:chOff x="10553341" y="3218967"/>
            <a:chExt cx="656095" cy="761376"/>
          </a:xfrm>
          <a:gradFill>
            <a:gsLst>
              <a:gs pos="0">
                <a:srgbClr val="DB4940"/>
              </a:gs>
              <a:gs pos="100000">
                <a:srgbClr val="720275"/>
              </a:gs>
            </a:gsLst>
            <a:lin ang="2700000" scaled="1"/>
          </a:gradFill>
        </p:grpSpPr>
        <p:sp>
          <p:nvSpPr>
            <p:cNvPr id="56" name="Freeform 5"/>
            <p:cNvSpPr>
              <a:spLocks noEditPoints="1"/>
            </p:cNvSpPr>
            <p:nvPr/>
          </p:nvSpPr>
          <p:spPr bwMode="auto">
            <a:xfrm>
              <a:off x="10553341" y="3218967"/>
              <a:ext cx="656095" cy="761376"/>
            </a:xfrm>
            <a:custGeom>
              <a:avLst/>
              <a:gdLst>
                <a:gd name="T0" fmla="*/ 1611 w 1764"/>
                <a:gd name="T1" fmla="*/ 145 h 2048"/>
                <a:gd name="T2" fmla="*/ 1468 w 1764"/>
                <a:gd name="T3" fmla="*/ 100 h 2048"/>
                <a:gd name="T4" fmla="*/ 397 w 1764"/>
                <a:gd name="T5" fmla="*/ 0 h 2048"/>
                <a:gd name="T6" fmla="*/ 296 w 1764"/>
                <a:gd name="T7" fmla="*/ 145 h 2048"/>
                <a:gd name="T8" fmla="*/ 40 w 1764"/>
                <a:gd name="T9" fmla="*/ 197 h 2048"/>
                <a:gd name="T10" fmla="*/ 397 w 1764"/>
                <a:gd name="T11" fmla="*/ 863 h 2048"/>
                <a:gd name="T12" fmla="*/ 735 w 1764"/>
                <a:gd name="T13" fmla="*/ 1251 h 2048"/>
                <a:gd name="T14" fmla="*/ 567 w 1764"/>
                <a:gd name="T15" fmla="*/ 1483 h 2048"/>
                <a:gd name="T16" fmla="*/ 531 w 1764"/>
                <a:gd name="T17" fmla="*/ 1746 h 2048"/>
                <a:gd name="T18" fmla="*/ 301 w 1764"/>
                <a:gd name="T19" fmla="*/ 1888 h 2048"/>
                <a:gd name="T20" fmla="*/ 348 w 1764"/>
                <a:gd name="T21" fmla="*/ 2048 h 2048"/>
                <a:gd name="T22" fmla="*/ 1468 w 1764"/>
                <a:gd name="T23" fmla="*/ 2001 h 2048"/>
                <a:gd name="T24" fmla="*/ 1325 w 1764"/>
                <a:gd name="T25" fmla="*/ 1746 h 2048"/>
                <a:gd name="T26" fmla="*/ 1237 w 1764"/>
                <a:gd name="T27" fmla="*/ 1529 h 2048"/>
                <a:gd name="T28" fmla="*/ 1200 w 1764"/>
                <a:gd name="T29" fmla="*/ 1482 h 2048"/>
                <a:gd name="T30" fmla="*/ 1303 w 1764"/>
                <a:gd name="T31" fmla="*/ 992 h 2048"/>
                <a:gd name="T32" fmla="*/ 1757 w 1764"/>
                <a:gd name="T33" fmla="*/ 316 h 2048"/>
                <a:gd name="T34" fmla="*/ 101 w 1764"/>
                <a:gd name="T35" fmla="*/ 301 h 2048"/>
                <a:gd name="T36" fmla="*/ 153 w 1764"/>
                <a:gd name="T37" fmla="*/ 240 h 2048"/>
                <a:gd name="T38" fmla="*/ 296 w 1764"/>
                <a:gd name="T39" fmla="*/ 327 h 2048"/>
                <a:gd name="T40" fmla="*/ 101 w 1764"/>
                <a:gd name="T41" fmla="*/ 301 h 2048"/>
                <a:gd name="T42" fmla="*/ 1373 w 1764"/>
                <a:gd name="T43" fmla="*/ 1888 h 2048"/>
                <a:gd name="T44" fmla="*/ 396 w 1764"/>
                <a:gd name="T45" fmla="*/ 1953 h 2048"/>
                <a:gd name="T46" fmla="*/ 443 w 1764"/>
                <a:gd name="T47" fmla="*/ 1841 h 2048"/>
                <a:gd name="T48" fmla="*/ 1143 w 1764"/>
                <a:gd name="T49" fmla="*/ 1576 h 2048"/>
                <a:gd name="T50" fmla="*/ 626 w 1764"/>
                <a:gd name="T51" fmla="*/ 1746 h 2048"/>
                <a:gd name="T52" fmla="*/ 1143 w 1764"/>
                <a:gd name="T53" fmla="*/ 1576 h 2048"/>
                <a:gd name="T54" fmla="*/ 782 w 1764"/>
                <a:gd name="T55" fmla="*/ 1439 h 2048"/>
                <a:gd name="T56" fmla="*/ 882 w 1764"/>
                <a:gd name="T57" fmla="*/ 1280 h 2048"/>
                <a:gd name="T58" fmla="*/ 1019 w 1764"/>
                <a:gd name="T59" fmla="*/ 1481 h 2048"/>
                <a:gd name="T60" fmla="*/ 1373 w 1764"/>
                <a:gd name="T61" fmla="*/ 327 h 2048"/>
                <a:gd name="T62" fmla="*/ 882 w 1764"/>
                <a:gd name="T63" fmla="*/ 1186 h 2048"/>
                <a:gd name="T64" fmla="*/ 391 w 1764"/>
                <a:gd name="T65" fmla="*/ 327 h 2048"/>
                <a:gd name="T66" fmla="*/ 397 w 1764"/>
                <a:gd name="T67" fmla="*/ 95 h 2048"/>
                <a:gd name="T68" fmla="*/ 1373 w 1764"/>
                <a:gd name="T69" fmla="*/ 100 h 2048"/>
                <a:gd name="T70" fmla="*/ 1663 w 1764"/>
                <a:gd name="T71" fmla="*/ 301 h 2048"/>
                <a:gd name="T72" fmla="*/ 1468 w 1764"/>
                <a:gd name="T73" fmla="*/ 327 h 2048"/>
                <a:gd name="T74" fmla="*/ 1611 w 1764"/>
                <a:gd name="T75" fmla="*/ 240 h 2048"/>
                <a:gd name="T76" fmla="*/ 1663 w 1764"/>
                <a:gd name="T77" fmla="*/ 301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64" h="2048">
                  <a:moveTo>
                    <a:pt x="1724" y="197"/>
                  </a:moveTo>
                  <a:cubicBezTo>
                    <a:pt x="1696" y="164"/>
                    <a:pt x="1654" y="145"/>
                    <a:pt x="1611" y="145"/>
                  </a:cubicBezTo>
                  <a:cubicBezTo>
                    <a:pt x="1468" y="145"/>
                    <a:pt x="1468" y="145"/>
                    <a:pt x="1468" y="145"/>
                  </a:cubicBezTo>
                  <a:cubicBezTo>
                    <a:pt x="1468" y="100"/>
                    <a:pt x="1468" y="100"/>
                    <a:pt x="1468" y="100"/>
                  </a:cubicBezTo>
                  <a:cubicBezTo>
                    <a:pt x="1468" y="45"/>
                    <a:pt x="1423" y="0"/>
                    <a:pt x="1367" y="0"/>
                  </a:cubicBezTo>
                  <a:cubicBezTo>
                    <a:pt x="397" y="0"/>
                    <a:pt x="397" y="0"/>
                    <a:pt x="397" y="0"/>
                  </a:cubicBezTo>
                  <a:cubicBezTo>
                    <a:pt x="341" y="0"/>
                    <a:pt x="296" y="45"/>
                    <a:pt x="296" y="100"/>
                  </a:cubicBezTo>
                  <a:cubicBezTo>
                    <a:pt x="296" y="145"/>
                    <a:pt x="296" y="145"/>
                    <a:pt x="296" y="145"/>
                  </a:cubicBezTo>
                  <a:cubicBezTo>
                    <a:pt x="153" y="145"/>
                    <a:pt x="153" y="145"/>
                    <a:pt x="153" y="145"/>
                  </a:cubicBezTo>
                  <a:cubicBezTo>
                    <a:pt x="110" y="145"/>
                    <a:pt x="68" y="164"/>
                    <a:pt x="40" y="197"/>
                  </a:cubicBezTo>
                  <a:cubicBezTo>
                    <a:pt x="12" y="230"/>
                    <a:pt x="0" y="274"/>
                    <a:pt x="7" y="316"/>
                  </a:cubicBezTo>
                  <a:cubicBezTo>
                    <a:pt x="45" y="547"/>
                    <a:pt x="190" y="751"/>
                    <a:pt x="397" y="863"/>
                  </a:cubicBezTo>
                  <a:cubicBezTo>
                    <a:pt x="416" y="909"/>
                    <a:pt x="437" y="952"/>
                    <a:pt x="461" y="992"/>
                  </a:cubicBezTo>
                  <a:cubicBezTo>
                    <a:pt x="537" y="1120"/>
                    <a:pt x="631" y="1208"/>
                    <a:pt x="735" y="1251"/>
                  </a:cubicBezTo>
                  <a:cubicBezTo>
                    <a:pt x="746" y="1357"/>
                    <a:pt x="675" y="1458"/>
                    <a:pt x="568" y="1482"/>
                  </a:cubicBezTo>
                  <a:cubicBezTo>
                    <a:pt x="568" y="1483"/>
                    <a:pt x="568" y="1483"/>
                    <a:pt x="567" y="1483"/>
                  </a:cubicBezTo>
                  <a:cubicBezTo>
                    <a:pt x="547" y="1488"/>
                    <a:pt x="531" y="1506"/>
                    <a:pt x="531" y="1529"/>
                  </a:cubicBezTo>
                  <a:cubicBezTo>
                    <a:pt x="531" y="1746"/>
                    <a:pt x="531" y="1746"/>
                    <a:pt x="531" y="1746"/>
                  </a:cubicBezTo>
                  <a:cubicBezTo>
                    <a:pt x="443" y="1746"/>
                    <a:pt x="443" y="1746"/>
                    <a:pt x="443" y="1746"/>
                  </a:cubicBezTo>
                  <a:cubicBezTo>
                    <a:pt x="365" y="1746"/>
                    <a:pt x="301" y="1810"/>
                    <a:pt x="301" y="1888"/>
                  </a:cubicBezTo>
                  <a:cubicBezTo>
                    <a:pt x="301" y="2001"/>
                    <a:pt x="301" y="2001"/>
                    <a:pt x="301" y="2001"/>
                  </a:cubicBezTo>
                  <a:cubicBezTo>
                    <a:pt x="301" y="2027"/>
                    <a:pt x="322" y="2048"/>
                    <a:pt x="348" y="2048"/>
                  </a:cubicBezTo>
                  <a:cubicBezTo>
                    <a:pt x="1420" y="2048"/>
                    <a:pt x="1420" y="2048"/>
                    <a:pt x="1420" y="2048"/>
                  </a:cubicBezTo>
                  <a:cubicBezTo>
                    <a:pt x="1446" y="2048"/>
                    <a:pt x="1468" y="2027"/>
                    <a:pt x="1468" y="2001"/>
                  </a:cubicBezTo>
                  <a:cubicBezTo>
                    <a:pt x="1468" y="1888"/>
                    <a:pt x="1468" y="1888"/>
                    <a:pt x="1468" y="1888"/>
                  </a:cubicBezTo>
                  <a:cubicBezTo>
                    <a:pt x="1468" y="1810"/>
                    <a:pt x="1404" y="1746"/>
                    <a:pt x="1325" y="1746"/>
                  </a:cubicBezTo>
                  <a:cubicBezTo>
                    <a:pt x="1237" y="1746"/>
                    <a:pt x="1237" y="1746"/>
                    <a:pt x="1237" y="1746"/>
                  </a:cubicBezTo>
                  <a:cubicBezTo>
                    <a:pt x="1237" y="1529"/>
                    <a:pt x="1237" y="1529"/>
                    <a:pt x="1237" y="1529"/>
                  </a:cubicBezTo>
                  <a:cubicBezTo>
                    <a:pt x="1237" y="1506"/>
                    <a:pt x="1222" y="1488"/>
                    <a:pt x="1201" y="1483"/>
                  </a:cubicBezTo>
                  <a:cubicBezTo>
                    <a:pt x="1201" y="1483"/>
                    <a:pt x="1201" y="1483"/>
                    <a:pt x="1200" y="1482"/>
                  </a:cubicBezTo>
                  <a:cubicBezTo>
                    <a:pt x="1093" y="1458"/>
                    <a:pt x="1022" y="1356"/>
                    <a:pt x="1033" y="1249"/>
                  </a:cubicBezTo>
                  <a:cubicBezTo>
                    <a:pt x="1136" y="1205"/>
                    <a:pt x="1228" y="1118"/>
                    <a:pt x="1303" y="992"/>
                  </a:cubicBezTo>
                  <a:cubicBezTo>
                    <a:pt x="1327" y="952"/>
                    <a:pt x="1349" y="909"/>
                    <a:pt x="1367" y="863"/>
                  </a:cubicBezTo>
                  <a:cubicBezTo>
                    <a:pt x="1574" y="751"/>
                    <a:pt x="1719" y="547"/>
                    <a:pt x="1757" y="316"/>
                  </a:cubicBezTo>
                  <a:cubicBezTo>
                    <a:pt x="1764" y="274"/>
                    <a:pt x="1752" y="230"/>
                    <a:pt x="1724" y="197"/>
                  </a:cubicBezTo>
                  <a:close/>
                  <a:moveTo>
                    <a:pt x="101" y="301"/>
                  </a:moveTo>
                  <a:cubicBezTo>
                    <a:pt x="98" y="286"/>
                    <a:pt x="102" y="271"/>
                    <a:pt x="112" y="259"/>
                  </a:cubicBezTo>
                  <a:cubicBezTo>
                    <a:pt x="123" y="247"/>
                    <a:pt x="138" y="240"/>
                    <a:pt x="153" y="240"/>
                  </a:cubicBezTo>
                  <a:cubicBezTo>
                    <a:pt x="296" y="240"/>
                    <a:pt x="296" y="240"/>
                    <a:pt x="296" y="240"/>
                  </a:cubicBezTo>
                  <a:cubicBezTo>
                    <a:pt x="296" y="327"/>
                    <a:pt x="296" y="327"/>
                    <a:pt x="296" y="327"/>
                  </a:cubicBezTo>
                  <a:cubicBezTo>
                    <a:pt x="296" y="464"/>
                    <a:pt x="314" y="596"/>
                    <a:pt x="347" y="718"/>
                  </a:cubicBezTo>
                  <a:cubicBezTo>
                    <a:pt x="217" y="615"/>
                    <a:pt x="127" y="466"/>
                    <a:pt x="101" y="301"/>
                  </a:cubicBezTo>
                  <a:close/>
                  <a:moveTo>
                    <a:pt x="1325" y="1841"/>
                  </a:moveTo>
                  <a:cubicBezTo>
                    <a:pt x="1352" y="1841"/>
                    <a:pt x="1373" y="1862"/>
                    <a:pt x="1373" y="1888"/>
                  </a:cubicBezTo>
                  <a:cubicBezTo>
                    <a:pt x="1373" y="1953"/>
                    <a:pt x="1373" y="1953"/>
                    <a:pt x="1373" y="1953"/>
                  </a:cubicBezTo>
                  <a:cubicBezTo>
                    <a:pt x="396" y="1953"/>
                    <a:pt x="396" y="1953"/>
                    <a:pt x="396" y="1953"/>
                  </a:cubicBezTo>
                  <a:cubicBezTo>
                    <a:pt x="396" y="1888"/>
                    <a:pt x="396" y="1888"/>
                    <a:pt x="396" y="1888"/>
                  </a:cubicBezTo>
                  <a:cubicBezTo>
                    <a:pt x="396" y="1862"/>
                    <a:pt x="417" y="1841"/>
                    <a:pt x="443" y="1841"/>
                  </a:cubicBezTo>
                  <a:lnTo>
                    <a:pt x="1325" y="1841"/>
                  </a:lnTo>
                  <a:close/>
                  <a:moveTo>
                    <a:pt x="1143" y="1576"/>
                  </a:moveTo>
                  <a:cubicBezTo>
                    <a:pt x="1143" y="1746"/>
                    <a:pt x="1143" y="1746"/>
                    <a:pt x="1143" y="1746"/>
                  </a:cubicBezTo>
                  <a:cubicBezTo>
                    <a:pt x="626" y="1746"/>
                    <a:pt x="626" y="1746"/>
                    <a:pt x="626" y="1746"/>
                  </a:cubicBezTo>
                  <a:cubicBezTo>
                    <a:pt x="626" y="1576"/>
                    <a:pt x="626" y="1576"/>
                    <a:pt x="626" y="1576"/>
                  </a:cubicBezTo>
                  <a:lnTo>
                    <a:pt x="1143" y="1576"/>
                  </a:lnTo>
                  <a:close/>
                  <a:moveTo>
                    <a:pt x="750" y="1481"/>
                  </a:moveTo>
                  <a:cubicBezTo>
                    <a:pt x="762" y="1468"/>
                    <a:pt x="773" y="1454"/>
                    <a:pt x="782" y="1439"/>
                  </a:cubicBezTo>
                  <a:cubicBezTo>
                    <a:pt x="814" y="1390"/>
                    <a:pt x="830" y="1334"/>
                    <a:pt x="831" y="1277"/>
                  </a:cubicBezTo>
                  <a:cubicBezTo>
                    <a:pt x="848" y="1279"/>
                    <a:pt x="865" y="1280"/>
                    <a:pt x="882" y="1280"/>
                  </a:cubicBezTo>
                  <a:cubicBezTo>
                    <a:pt x="901" y="1280"/>
                    <a:pt x="919" y="1279"/>
                    <a:pt x="937" y="1276"/>
                  </a:cubicBezTo>
                  <a:cubicBezTo>
                    <a:pt x="939" y="1353"/>
                    <a:pt x="968" y="1426"/>
                    <a:pt x="1019" y="1481"/>
                  </a:cubicBezTo>
                  <a:cubicBezTo>
                    <a:pt x="750" y="1481"/>
                    <a:pt x="750" y="1481"/>
                    <a:pt x="750" y="1481"/>
                  </a:cubicBezTo>
                  <a:close/>
                  <a:moveTo>
                    <a:pt x="1373" y="327"/>
                  </a:moveTo>
                  <a:cubicBezTo>
                    <a:pt x="1373" y="561"/>
                    <a:pt x="1319" y="780"/>
                    <a:pt x="1222" y="943"/>
                  </a:cubicBezTo>
                  <a:cubicBezTo>
                    <a:pt x="1129" y="1100"/>
                    <a:pt x="1008" y="1186"/>
                    <a:pt x="882" y="1186"/>
                  </a:cubicBezTo>
                  <a:cubicBezTo>
                    <a:pt x="756" y="1186"/>
                    <a:pt x="635" y="1100"/>
                    <a:pt x="542" y="943"/>
                  </a:cubicBezTo>
                  <a:cubicBezTo>
                    <a:pt x="445" y="780"/>
                    <a:pt x="391" y="561"/>
                    <a:pt x="391" y="327"/>
                  </a:cubicBezTo>
                  <a:cubicBezTo>
                    <a:pt x="391" y="100"/>
                    <a:pt x="391" y="100"/>
                    <a:pt x="391" y="100"/>
                  </a:cubicBezTo>
                  <a:cubicBezTo>
                    <a:pt x="391" y="97"/>
                    <a:pt x="394" y="95"/>
                    <a:pt x="397" y="95"/>
                  </a:cubicBezTo>
                  <a:cubicBezTo>
                    <a:pt x="1367" y="95"/>
                    <a:pt x="1367" y="95"/>
                    <a:pt x="1367" y="95"/>
                  </a:cubicBezTo>
                  <a:cubicBezTo>
                    <a:pt x="1370" y="95"/>
                    <a:pt x="1373" y="97"/>
                    <a:pt x="1373" y="100"/>
                  </a:cubicBezTo>
                  <a:lnTo>
                    <a:pt x="1373" y="327"/>
                  </a:lnTo>
                  <a:close/>
                  <a:moveTo>
                    <a:pt x="1663" y="301"/>
                  </a:moveTo>
                  <a:cubicBezTo>
                    <a:pt x="1637" y="466"/>
                    <a:pt x="1547" y="615"/>
                    <a:pt x="1417" y="718"/>
                  </a:cubicBezTo>
                  <a:cubicBezTo>
                    <a:pt x="1450" y="596"/>
                    <a:pt x="1468" y="464"/>
                    <a:pt x="1468" y="327"/>
                  </a:cubicBezTo>
                  <a:cubicBezTo>
                    <a:pt x="1468" y="240"/>
                    <a:pt x="1468" y="240"/>
                    <a:pt x="1468" y="240"/>
                  </a:cubicBezTo>
                  <a:cubicBezTo>
                    <a:pt x="1611" y="240"/>
                    <a:pt x="1611" y="240"/>
                    <a:pt x="1611" y="240"/>
                  </a:cubicBezTo>
                  <a:cubicBezTo>
                    <a:pt x="1626" y="240"/>
                    <a:pt x="1641" y="247"/>
                    <a:pt x="1652" y="259"/>
                  </a:cubicBezTo>
                  <a:cubicBezTo>
                    <a:pt x="1662" y="271"/>
                    <a:pt x="1666" y="286"/>
                    <a:pt x="1663" y="301"/>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30000"/>
                </a:lnSpc>
                <a:buClrTx/>
                <a:buSzTx/>
                <a:buFontTx/>
                <a:buNone/>
                <a:defRPr/>
              </a:pPr>
              <a:endParaRPr kumimoji="0" lang="en-US" sz="1800" b="0" i="0" u="none" strike="noStrike" kern="1200" cap="none" spc="0" normalizeH="0" baseline="0" noProof="0">
                <a:ln>
                  <a:noFill/>
                </a:ln>
                <a:effectLst/>
                <a:uLnTx/>
                <a:uFillTx/>
                <a:cs typeface="+mn-ea"/>
                <a:sym typeface="+mn-lt"/>
              </a:endParaRPr>
            </a:p>
          </p:txBody>
        </p:sp>
        <p:sp>
          <p:nvSpPr>
            <p:cNvPr id="57" name="Freeform 6"/>
            <p:cNvSpPr>
              <a:spLocks noEditPoints="1"/>
            </p:cNvSpPr>
            <p:nvPr/>
          </p:nvSpPr>
          <p:spPr bwMode="auto">
            <a:xfrm>
              <a:off x="10772461" y="3322343"/>
              <a:ext cx="217853" cy="207705"/>
            </a:xfrm>
            <a:custGeom>
              <a:avLst/>
              <a:gdLst>
                <a:gd name="T0" fmla="*/ 581 w 586"/>
                <a:gd name="T1" fmla="*/ 209 h 559"/>
                <a:gd name="T2" fmla="*/ 543 w 586"/>
                <a:gd name="T3" fmla="*/ 176 h 559"/>
                <a:gd name="T4" fmla="*/ 399 w 586"/>
                <a:gd name="T5" fmla="*/ 156 h 559"/>
                <a:gd name="T6" fmla="*/ 336 w 586"/>
                <a:gd name="T7" fmla="*/ 26 h 559"/>
                <a:gd name="T8" fmla="*/ 293 w 586"/>
                <a:gd name="T9" fmla="*/ 0 h 559"/>
                <a:gd name="T10" fmla="*/ 250 w 586"/>
                <a:gd name="T11" fmla="*/ 26 h 559"/>
                <a:gd name="T12" fmla="*/ 187 w 586"/>
                <a:gd name="T13" fmla="*/ 156 h 559"/>
                <a:gd name="T14" fmla="*/ 44 w 586"/>
                <a:gd name="T15" fmla="*/ 176 h 559"/>
                <a:gd name="T16" fmla="*/ 5 w 586"/>
                <a:gd name="T17" fmla="*/ 209 h 559"/>
                <a:gd name="T18" fmla="*/ 17 w 586"/>
                <a:gd name="T19" fmla="*/ 257 h 559"/>
                <a:gd name="T20" fmla="*/ 121 w 586"/>
                <a:gd name="T21" fmla="*/ 358 h 559"/>
                <a:gd name="T22" fmla="*/ 96 w 586"/>
                <a:gd name="T23" fmla="*/ 501 h 559"/>
                <a:gd name="T24" fmla="*/ 115 w 586"/>
                <a:gd name="T25" fmla="*/ 547 h 559"/>
                <a:gd name="T26" fmla="*/ 165 w 586"/>
                <a:gd name="T27" fmla="*/ 551 h 559"/>
                <a:gd name="T28" fmla="*/ 293 w 586"/>
                <a:gd name="T29" fmla="*/ 483 h 559"/>
                <a:gd name="T30" fmla="*/ 421 w 586"/>
                <a:gd name="T31" fmla="*/ 551 h 559"/>
                <a:gd name="T32" fmla="*/ 443 w 586"/>
                <a:gd name="T33" fmla="*/ 556 h 559"/>
                <a:gd name="T34" fmla="*/ 471 w 586"/>
                <a:gd name="T35" fmla="*/ 547 h 559"/>
                <a:gd name="T36" fmla="*/ 490 w 586"/>
                <a:gd name="T37" fmla="*/ 501 h 559"/>
                <a:gd name="T38" fmla="*/ 465 w 586"/>
                <a:gd name="T39" fmla="*/ 358 h 559"/>
                <a:gd name="T40" fmla="*/ 569 w 586"/>
                <a:gd name="T41" fmla="*/ 257 h 559"/>
                <a:gd name="T42" fmla="*/ 581 w 586"/>
                <a:gd name="T43" fmla="*/ 209 h 559"/>
                <a:gd name="T44" fmla="*/ 381 w 586"/>
                <a:gd name="T45" fmla="*/ 308 h 559"/>
                <a:gd name="T46" fmla="*/ 368 w 586"/>
                <a:gd name="T47" fmla="*/ 350 h 559"/>
                <a:gd name="T48" fmla="*/ 380 w 586"/>
                <a:gd name="T49" fmla="*/ 422 h 559"/>
                <a:gd name="T50" fmla="*/ 315 w 586"/>
                <a:gd name="T51" fmla="*/ 388 h 559"/>
                <a:gd name="T52" fmla="*/ 293 w 586"/>
                <a:gd name="T53" fmla="*/ 382 h 559"/>
                <a:gd name="T54" fmla="*/ 271 w 586"/>
                <a:gd name="T55" fmla="*/ 388 h 559"/>
                <a:gd name="T56" fmla="*/ 206 w 586"/>
                <a:gd name="T57" fmla="*/ 422 h 559"/>
                <a:gd name="T58" fmla="*/ 218 w 586"/>
                <a:gd name="T59" fmla="*/ 350 h 559"/>
                <a:gd name="T60" fmla="*/ 205 w 586"/>
                <a:gd name="T61" fmla="*/ 308 h 559"/>
                <a:gd name="T62" fmla="*/ 152 w 586"/>
                <a:gd name="T63" fmla="*/ 256 h 559"/>
                <a:gd name="T64" fmla="*/ 225 w 586"/>
                <a:gd name="T65" fmla="*/ 246 h 559"/>
                <a:gd name="T66" fmla="*/ 261 w 586"/>
                <a:gd name="T67" fmla="*/ 220 h 559"/>
                <a:gd name="T68" fmla="*/ 293 w 586"/>
                <a:gd name="T69" fmla="*/ 154 h 559"/>
                <a:gd name="T70" fmla="*/ 325 w 586"/>
                <a:gd name="T71" fmla="*/ 220 h 559"/>
                <a:gd name="T72" fmla="*/ 361 w 586"/>
                <a:gd name="T73" fmla="*/ 246 h 559"/>
                <a:gd name="T74" fmla="*/ 434 w 586"/>
                <a:gd name="T75" fmla="*/ 256 h 559"/>
                <a:gd name="T76" fmla="*/ 381 w 586"/>
                <a:gd name="T77" fmla="*/ 308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86" h="559">
                  <a:moveTo>
                    <a:pt x="581" y="209"/>
                  </a:moveTo>
                  <a:cubicBezTo>
                    <a:pt x="575" y="191"/>
                    <a:pt x="560" y="179"/>
                    <a:pt x="543" y="176"/>
                  </a:cubicBezTo>
                  <a:cubicBezTo>
                    <a:pt x="399" y="156"/>
                    <a:pt x="399" y="156"/>
                    <a:pt x="399" y="156"/>
                  </a:cubicBezTo>
                  <a:cubicBezTo>
                    <a:pt x="336" y="26"/>
                    <a:pt x="336" y="26"/>
                    <a:pt x="336" y="26"/>
                  </a:cubicBezTo>
                  <a:cubicBezTo>
                    <a:pt x="328" y="10"/>
                    <a:pt x="311" y="0"/>
                    <a:pt x="293" y="0"/>
                  </a:cubicBezTo>
                  <a:cubicBezTo>
                    <a:pt x="275" y="0"/>
                    <a:pt x="258" y="10"/>
                    <a:pt x="250" y="26"/>
                  </a:cubicBezTo>
                  <a:cubicBezTo>
                    <a:pt x="187" y="156"/>
                    <a:pt x="187" y="156"/>
                    <a:pt x="187" y="156"/>
                  </a:cubicBezTo>
                  <a:cubicBezTo>
                    <a:pt x="44" y="176"/>
                    <a:pt x="44" y="176"/>
                    <a:pt x="44" y="176"/>
                  </a:cubicBezTo>
                  <a:cubicBezTo>
                    <a:pt x="26" y="179"/>
                    <a:pt x="11" y="191"/>
                    <a:pt x="5" y="209"/>
                  </a:cubicBezTo>
                  <a:cubicBezTo>
                    <a:pt x="0" y="226"/>
                    <a:pt x="4" y="245"/>
                    <a:pt x="17" y="257"/>
                  </a:cubicBezTo>
                  <a:cubicBezTo>
                    <a:pt x="121" y="358"/>
                    <a:pt x="121" y="358"/>
                    <a:pt x="121" y="358"/>
                  </a:cubicBezTo>
                  <a:cubicBezTo>
                    <a:pt x="96" y="501"/>
                    <a:pt x="96" y="501"/>
                    <a:pt x="96" y="501"/>
                  </a:cubicBezTo>
                  <a:cubicBezTo>
                    <a:pt x="93" y="518"/>
                    <a:pt x="101" y="536"/>
                    <a:pt x="115" y="547"/>
                  </a:cubicBezTo>
                  <a:cubicBezTo>
                    <a:pt x="130" y="558"/>
                    <a:pt x="149" y="559"/>
                    <a:pt x="165" y="551"/>
                  </a:cubicBezTo>
                  <a:cubicBezTo>
                    <a:pt x="293" y="483"/>
                    <a:pt x="293" y="483"/>
                    <a:pt x="293" y="483"/>
                  </a:cubicBezTo>
                  <a:cubicBezTo>
                    <a:pt x="421" y="551"/>
                    <a:pt x="421" y="551"/>
                    <a:pt x="421" y="551"/>
                  </a:cubicBezTo>
                  <a:cubicBezTo>
                    <a:pt x="428" y="554"/>
                    <a:pt x="435" y="556"/>
                    <a:pt x="443" y="556"/>
                  </a:cubicBezTo>
                  <a:cubicBezTo>
                    <a:pt x="453" y="556"/>
                    <a:pt x="463" y="553"/>
                    <a:pt x="471" y="547"/>
                  </a:cubicBezTo>
                  <a:cubicBezTo>
                    <a:pt x="485" y="536"/>
                    <a:pt x="493" y="518"/>
                    <a:pt x="490" y="501"/>
                  </a:cubicBezTo>
                  <a:cubicBezTo>
                    <a:pt x="465" y="358"/>
                    <a:pt x="465" y="358"/>
                    <a:pt x="465" y="358"/>
                  </a:cubicBezTo>
                  <a:cubicBezTo>
                    <a:pt x="569" y="257"/>
                    <a:pt x="569" y="257"/>
                    <a:pt x="569" y="257"/>
                  </a:cubicBezTo>
                  <a:cubicBezTo>
                    <a:pt x="582" y="245"/>
                    <a:pt x="586" y="226"/>
                    <a:pt x="581" y="209"/>
                  </a:cubicBezTo>
                  <a:close/>
                  <a:moveTo>
                    <a:pt x="381" y="308"/>
                  </a:moveTo>
                  <a:cubicBezTo>
                    <a:pt x="370" y="319"/>
                    <a:pt x="365" y="334"/>
                    <a:pt x="368" y="350"/>
                  </a:cubicBezTo>
                  <a:cubicBezTo>
                    <a:pt x="380" y="422"/>
                    <a:pt x="380" y="422"/>
                    <a:pt x="380" y="422"/>
                  </a:cubicBezTo>
                  <a:cubicBezTo>
                    <a:pt x="315" y="388"/>
                    <a:pt x="315" y="388"/>
                    <a:pt x="315" y="388"/>
                  </a:cubicBezTo>
                  <a:cubicBezTo>
                    <a:pt x="308" y="384"/>
                    <a:pt x="301" y="382"/>
                    <a:pt x="293" y="382"/>
                  </a:cubicBezTo>
                  <a:cubicBezTo>
                    <a:pt x="285" y="382"/>
                    <a:pt x="278" y="384"/>
                    <a:pt x="271" y="388"/>
                  </a:cubicBezTo>
                  <a:cubicBezTo>
                    <a:pt x="206" y="422"/>
                    <a:pt x="206" y="422"/>
                    <a:pt x="206" y="422"/>
                  </a:cubicBezTo>
                  <a:cubicBezTo>
                    <a:pt x="218" y="350"/>
                    <a:pt x="218" y="350"/>
                    <a:pt x="218" y="350"/>
                  </a:cubicBezTo>
                  <a:cubicBezTo>
                    <a:pt x="221" y="334"/>
                    <a:pt x="216" y="319"/>
                    <a:pt x="205" y="308"/>
                  </a:cubicBezTo>
                  <a:cubicBezTo>
                    <a:pt x="152" y="256"/>
                    <a:pt x="152" y="256"/>
                    <a:pt x="152" y="256"/>
                  </a:cubicBezTo>
                  <a:cubicBezTo>
                    <a:pt x="225" y="246"/>
                    <a:pt x="225" y="246"/>
                    <a:pt x="225" y="246"/>
                  </a:cubicBezTo>
                  <a:cubicBezTo>
                    <a:pt x="240" y="244"/>
                    <a:pt x="254" y="234"/>
                    <a:pt x="261" y="220"/>
                  </a:cubicBezTo>
                  <a:cubicBezTo>
                    <a:pt x="293" y="154"/>
                    <a:pt x="293" y="154"/>
                    <a:pt x="293" y="154"/>
                  </a:cubicBezTo>
                  <a:cubicBezTo>
                    <a:pt x="325" y="220"/>
                    <a:pt x="325" y="220"/>
                    <a:pt x="325" y="220"/>
                  </a:cubicBezTo>
                  <a:cubicBezTo>
                    <a:pt x="332" y="234"/>
                    <a:pt x="346" y="244"/>
                    <a:pt x="361" y="246"/>
                  </a:cubicBezTo>
                  <a:cubicBezTo>
                    <a:pt x="434" y="256"/>
                    <a:pt x="434" y="256"/>
                    <a:pt x="434" y="256"/>
                  </a:cubicBezTo>
                  <a:lnTo>
                    <a:pt x="381" y="308"/>
                  </a:ln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30000"/>
                </a:lnSpc>
                <a:buClrTx/>
                <a:buSzTx/>
                <a:buFontTx/>
                <a:buNone/>
                <a:defRPr/>
              </a:pPr>
              <a:endParaRPr kumimoji="0" lang="en-US" sz="1800" b="0" i="0" u="none" strike="noStrike" kern="1200" cap="none" spc="0" normalizeH="0" baseline="0" noProof="0">
                <a:ln>
                  <a:noFill/>
                </a:ln>
                <a:effectLst/>
                <a:uLnTx/>
                <a:uFillTx/>
                <a:cs typeface="+mn-ea"/>
                <a:sym typeface="+mn-lt"/>
              </a:endParaRPr>
            </a:p>
          </p:txBody>
        </p:sp>
      </p:grpSp>
      <p:sp>
        <p:nvSpPr>
          <p:cNvPr id="3" name="1039-796721"/>
          <p:cNvSpPr/>
          <p:nvPr>
            <p:custDataLst>
              <p:tags r:id="rId2"/>
            </p:custDataLst>
          </p:nvPr>
        </p:nvSpPr>
        <p:spPr>
          <a:xfrm>
            <a:off x="336208" y="357943"/>
            <a:ext cx="532847" cy="609685"/>
          </a:xfrm>
          <a:custGeom>
            <a:avLst/>
            <a:gdLst>
              <a:gd name="T0" fmla="*/ 8103 w 8408"/>
              <a:gd name="T1" fmla="*/ 1397 h 9620"/>
              <a:gd name="T2" fmla="*/ 4300 w 8408"/>
              <a:gd name="T3" fmla="*/ 40 h 9620"/>
              <a:gd name="T4" fmla="*/ 4071 w 8408"/>
              <a:gd name="T5" fmla="*/ 40 h 9620"/>
              <a:gd name="T6" fmla="*/ 266 w 8408"/>
              <a:gd name="T7" fmla="*/ 1399 h 9620"/>
              <a:gd name="T8" fmla="*/ 0 w 8408"/>
              <a:gd name="T9" fmla="*/ 1797 h 9620"/>
              <a:gd name="T10" fmla="*/ 0 w 8408"/>
              <a:gd name="T11" fmla="*/ 4550 h 9620"/>
              <a:gd name="T12" fmla="*/ 305 w 8408"/>
              <a:gd name="T13" fmla="*/ 6146 h 9620"/>
              <a:gd name="T14" fmla="*/ 3120 w 8408"/>
              <a:gd name="T15" fmla="*/ 8980 h 9620"/>
              <a:gd name="T16" fmla="*/ 3995 w 8408"/>
              <a:gd name="T17" fmla="*/ 9539 h 9620"/>
              <a:gd name="T18" fmla="*/ 4223 w 8408"/>
              <a:gd name="T19" fmla="*/ 9620 h 9620"/>
              <a:gd name="T20" fmla="*/ 4413 w 8408"/>
              <a:gd name="T21" fmla="*/ 9539 h 9620"/>
              <a:gd name="T22" fmla="*/ 5288 w 8408"/>
              <a:gd name="T23" fmla="*/ 8980 h 9620"/>
              <a:gd name="T24" fmla="*/ 8103 w 8408"/>
              <a:gd name="T25" fmla="*/ 6146 h 9620"/>
              <a:gd name="T26" fmla="*/ 8408 w 8408"/>
              <a:gd name="T27" fmla="*/ 4550 h 9620"/>
              <a:gd name="T28" fmla="*/ 8408 w 8408"/>
              <a:gd name="T29" fmla="*/ 1795 h 9620"/>
              <a:gd name="T30" fmla="*/ 8103 w 8408"/>
              <a:gd name="T31" fmla="*/ 1397 h 9620"/>
              <a:gd name="T32" fmla="*/ 7848 w 8408"/>
              <a:gd name="T33" fmla="*/ 4537 h 9620"/>
              <a:gd name="T34" fmla="*/ 7605 w 8408"/>
              <a:gd name="T35" fmla="*/ 5948 h 9620"/>
              <a:gd name="T36" fmla="*/ 4934 w 8408"/>
              <a:gd name="T37" fmla="*/ 8554 h 9620"/>
              <a:gd name="T38" fmla="*/ 4206 w 8408"/>
              <a:gd name="T39" fmla="*/ 9024 h 9620"/>
              <a:gd name="T40" fmla="*/ 3477 w 8408"/>
              <a:gd name="T41" fmla="*/ 8554 h 9620"/>
              <a:gd name="T42" fmla="*/ 806 w 8408"/>
              <a:gd name="T43" fmla="*/ 5948 h 9620"/>
              <a:gd name="T44" fmla="*/ 563 w 8408"/>
              <a:gd name="T45" fmla="*/ 4537 h 9620"/>
              <a:gd name="T46" fmla="*/ 563 w 8408"/>
              <a:gd name="T47" fmla="*/ 1887 h 9620"/>
              <a:gd name="T48" fmla="*/ 4206 w 8408"/>
              <a:gd name="T49" fmla="*/ 607 h 9620"/>
              <a:gd name="T50" fmla="*/ 7848 w 8408"/>
              <a:gd name="T51" fmla="*/ 1887 h 9620"/>
              <a:gd name="T52" fmla="*/ 7848 w 8408"/>
              <a:gd name="T53" fmla="*/ 4537 h 9620"/>
              <a:gd name="T54" fmla="*/ 1123 w 8408"/>
              <a:gd name="T55" fmla="*/ 4573 h 9620"/>
              <a:gd name="T56" fmla="*/ 1329 w 8408"/>
              <a:gd name="T57" fmla="*/ 5781 h 9620"/>
              <a:gd name="T58" fmla="*/ 3589 w 8408"/>
              <a:gd name="T59" fmla="*/ 8013 h 9620"/>
              <a:gd name="T60" fmla="*/ 4205 w 8408"/>
              <a:gd name="T61" fmla="*/ 8415 h 9620"/>
              <a:gd name="T62" fmla="*/ 4205 w 8408"/>
              <a:gd name="T63" fmla="*/ 1208 h 9620"/>
              <a:gd name="T64" fmla="*/ 1123 w 8408"/>
              <a:gd name="T65" fmla="*/ 2304 h 9620"/>
              <a:gd name="T66" fmla="*/ 1123 w 8408"/>
              <a:gd name="T67" fmla="*/ 4573 h 9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408" h="9620">
                <a:moveTo>
                  <a:pt x="8103" y="1397"/>
                </a:moveTo>
                <a:lnTo>
                  <a:pt x="4300" y="40"/>
                </a:lnTo>
                <a:cubicBezTo>
                  <a:pt x="4223" y="0"/>
                  <a:pt x="4148" y="0"/>
                  <a:pt x="4071" y="40"/>
                </a:cubicBezTo>
                <a:lnTo>
                  <a:pt x="266" y="1399"/>
                </a:lnTo>
                <a:cubicBezTo>
                  <a:pt x="113" y="1477"/>
                  <a:pt x="0" y="1638"/>
                  <a:pt x="0" y="1797"/>
                </a:cubicBezTo>
                <a:lnTo>
                  <a:pt x="0" y="4550"/>
                </a:lnTo>
                <a:cubicBezTo>
                  <a:pt x="0" y="5108"/>
                  <a:pt x="115" y="5667"/>
                  <a:pt x="305" y="6146"/>
                </a:cubicBezTo>
                <a:cubicBezTo>
                  <a:pt x="838" y="7543"/>
                  <a:pt x="2017" y="8261"/>
                  <a:pt x="3120" y="8980"/>
                </a:cubicBezTo>
                <a:cubicBezTo>
                  <a:pt x="3425" y="9141"/>
                  <a:pt x="3728" y="9340"/>
                  <a:pt x="3995" y="9539"/>
                </a:cubicBezTo>
                <a:cubicBezTo>
                  <a:pt x="4071" y="9580"/>
                  <a:pt x="4147" y="9620"/>
                  <a:pt x="4223" y="9620"/>
                </a:cubicBezTo>
                <a:cubicBezTo>
                  <a:pt x="4300" y="9620"/>
                  <a:pt x="4375" y="9580"/>
                  <a:pt x="4413" y="9539"/>
                </a:cubicBezTo>
                <a:cubicBezTo>
                  <a:pt x="4718" y="9338"/>
                  <a:pt x="4983" y="9179"/>
                  <a:pt x="5288" y="8980"/>
                </a:cubicBezTo>
                <a:cubicBezTo>
                  <a:pt x="6391" y="8261"/>
                  <a:pt x="7570" y="7543"/>
                  <a:pt x="8103" y="6146"/>
                </a:cubicBezTo>
                <a:cubicBezTo>
                  <a:pt x="8295" y="5667"/>
                  <a:pt x="8408" y="5150"/>
                  <a:pt x="8408" y="4550"/>
                </a:cubicBezTo>
                <a:lnTo>
                  <a:pt x="8408" y="1795"/>
                </a:lnTo>
                <a:cubicBezTo>
                  <a:pt x="8408" y="1636"/>
                  <a:pt x="8293" y="1477"/>
                  <a:pt x="8103" y="1397"/>
                </a:cubicBezTo>
                <a:close/>
                <a:moveTo>
                  <a:pt x="7848" y="4537"/>
                </a:moveTo>
                <a:cubicBezTo>
                  <a:pt x="7848" y="5049"/>
                  <a:pt x="7766" y="5521"/>
                  <a:pt x="7605" y="5948"/>
                </a:cubicBezTo>
                <a:cubicBezTo>
                  <a:pt x="7120" y="7144"/>
                  <a:pt x="6067" y="7827"/>
                  <a:pt x="4934" y="8554"/>
                </a:cubicBezTo>
                <a:cubicBezTo>
                  <a:pt x="4691" y="8725"/>
                  <a:pt x="4449" y="8854"/>
                  <a:pt x="4206" y="9024"/>
                </a:cubicBezTo>
                <a:cubicBezTo>
                  <a:pt x="3963" y="8854"/>
                  <a:pt x="3720" y="8725"/>
                  <a:pt x="3477" y="8554"/>
                </a:cubicBezTo>
                <a:cubicBezTo>
                  <a:pt x="2345" y="7872"/>
                  <a:pt x="1292" y="7187"/>
                  <a:pt x="806" y="5948"/>
                </a:cubicBezTo>
                <a:cubicBezTo>
                  <a:pt x="645" y="5519"/>
                  <a:pt x="563" y="5049"/>
                  <a:pt x="563" y="4537"/>
                </a:cubicBezTo>
                <a:lnTo>
                  <a:pt x="563" y="1887"/>
                </a:lnTo>
                <a:lnTo>
                  <a:pt x="4206" y="607"/>
                </a:lnTo>
                <a:lnTo>
                  <a:pt x="7848" y="1887"/>
                </a:lnTo>
                <a:lnTo>
                  <a:pt x="7848" y="4537"/>
                </a:lnTo>
                <a:close/>
                <a:moveTo>
                  <a:pt x="1123" y="4573"/>
                </a:moveTo>
                <a:cubicBezTo>
                  <a:pt x="1123" y="5012"/>
                  <a:pt x="1192" y="5414"/>
                  <a:pt x="1329" y="5781"/>
                </a:cubicBezTo>
                <a:cubicBezTo>
                  <a:pt x="1740" y="6842"/>
                  <a:pt x="2631" y="7428"/>
                  <a:pt x="3589" y="8013"/>
                </a:cubicBezTo>
                <a:cubicBezTo>
                  <a:pt x="3795" y="8159"/>
                  <a:pt x="4000" y="8269"/>
                  <a:pt x="4205" y="8415"/>
                </a:cubicBezTo>
                <a:lnTo>
                  <a:pt x="4205" y="1208"/>
                </a:lnTo>
                <a:lnTo>
                  <a:pt x="1123" y="2304"/>
                </a:lnTo>
                <a:lnTo>
                  <a:pt x="1123" y="4573"/>
                </a:ln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形状 14"/>
          <p:cNvSpPr/>
          <p:nvPr/>
        </p:nvSpPr>
        <p:spPr>
          <a:xfrm flipH="1">
            <a:off x="5450339" y="316694"/>
            <a:ext cx="1896714" cy="1896726"/>
          </a:xfrm>
          <a:custGeom>
            <a:avLst/>
            <a:gdLst>
              <a:gd name="connsiteX0" fmla="*/ 2201040 w 2201039"/>
              <a:gd name="connsiteY0" fmla="*/ 730015 h 2201053"/>
              <a:gd name="connsiteX1" fmla="*/ 1471028 w 2201039"/>
              <a:gd name="connsiteY1" fmla="*/ 730015 h 2201053"/>
              <a:gd name="connsiteX2" fmla="*/ 1471028 w 2201039"/>
              <a:gd name="connsiteY2" fmla="*/ 0 h 2201053"/>
              <a:gd name="connsiteX3" fmla="*/ 730011 w 2201039"/>
              <a:gd name="connsiteY3" fmla="*/ 0 h 2201053"/>
              <a:gd name="connsiteX4" fmla="*/ 730011 w 2201039"/>
              <a:gd name="connsiteY4" fmla="*/ 730015 h 2201053"/>
              <a:gd name="connsiteX5" fmla="*/ 0 w 2201039"/>
              <a:gd name="connsiteY5" fmla="*/ 730015 h 2201053"/>
              <a:gd name="connsiteX6" fmla="*/ 0 w 2201039"/>
              <a:gd name="connsiteY6" fmla="*/ 1471035 h 2201053"/>
              <a:gd name="connsiteX7" fmla="*/ 730011 w 2201039"/>
              <a:gd name="connsiteY7" fmla="*/ 1471035 h 2201053"/>
              <a:gd name="connsiteX8" fmla="*/ 730011 w 2201039"/>
              <a:gd name="connsiteY8" fmla="*/ 2201054 h 2201053"/>
              <a:gd name="connsiteX9" fmla="*/ 1471028 w 2201039"/>
              <a:gd name="connsiteY9" fmla="*/ 2201054 h 2201053"/>
              <a:gd name="connsiteX10" fmla="*/ 1471028 w 2201039"/>
              <a:gd name="connsiteY10" fmla="*/ 1471035 h 2201053"/>
              <a:gd name="connsiteX11" fmla="*/ 2201040 w 2201039"/>
              <a:gd name="connsiteY11" fmla="*/ 1471035 h 2201053"/>
              <a:gd name="connsiteX12" fmla="*/ 2201040 w 2201039"/>
              <a:gd name="connsiteY12" fmla="*/ 730015 h 2201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01039" h="2201053">
                <a:moveTo>
                  <a:pt x="2201040" y="730015"/>
                </a:moveTo>
                <a:lnTo>
                  <a:pt x="1471028" y="730015"/>
                </a:lnTo>
                <a:lnTo>
                  <a:pt x="1471028" y="0"/>
                </a:lnTo>
                <a:lnTo>
                  <a:pt x="730011" y="0"/>
                </a:lnTo>
                <a:lnTo>
                  <a:pt x="730011" y="730015"/>
                </a:lnTo>
                <a:lnTo>
                  <a:pt x="0" y="730015"/>
                </a:lnTo>
                <a:lnTo>
                  <a:pt x="0" y="1471035"/>
                </a:lnTo>
                <a:lnTo>
                  <a:pt x="730011" y="1471035"/>
                </a:lnTo>
                <a:lnTo>
                  <a:pt x="730011" y="2201054"/>
                </a:lnTo>
                <a:lnTo>
                  <a:pt x="1471028" y="2201054"/>
                </a:lnTo>
                <a:lnTo>
                  <a:pt x="1471028" y="1471035"/>
                </a:lnTo>
                <a:lnTo>
                  <a:pt x="2201040" y="1471035"/>
                </a:lnTo>
                <a:lnTo>
                  <a:pt x="2201040" y="730015"/>
                </a:lnTo>
                <a:close/>
              </a:path>
            </a:pathLst>
          </a:custGeom>
          <a:solidFill>
            <a:srgbClr val="9E1F71">
              <a:alpha val="15000"/>
            </a:srgbClr>
          </a:solidFill>
          <a:ln w="342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88" name="任意多边形: 形状 87"/>
          <p:cNvSpPr/>
          <p:nvPr/>
        </p:nvSpPr>
        <p:spPr>
          <a:xfrm flipH="1">
            <a:off x="1" y="2"/>
            <a:ext cx="7263508" cy="6857998"/>
          </a:xfrm>
          <a:custGeom>
            <a:avLst/>
            <a:gdLst>
              <a:gd name="connsiteX0" fmla="*/ 7263508 w 7263508"/>
              <a:gd name="connsiteY0" fmla="*/ 0 h 6857998"/>
              <a:gd name="connsiteX1" fmla="*/ 2231910 w 7263508"/>
              <a:gd name="connsiteY1" fmla="*/ 0 h 6857998"/>
              <a:gd name="connsiteX2" fmla="*/ 354314 w 7263508"/>
              <a:gd name="connsiteY2" fmla="*/ 3057210 h 6857998"/>
              <a:gd name="connsiteX3" fmla="*/ 1140966 w 7263508"/>
              <a:gd name="connsiteY3" fmla="*/ 6349456 h 6857998"/>
              <a:gd name="connsiteX4" fmla="*/ 1968796 w 7263508"/>
              <a:gd name="connsiteY4" fmla="*/ 6857998 h 6857998"/>
              <a:gd name="connsiteX5" fmla="*/ 7263508 w 7263508"/>
              <a:gd name="connsiteY5" fmla="*/ 68579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63508" h="6857998">
                <a:moveTo>
                  <a:pt x="7263508" y="0"/>
                </a:moveTo>
                <a:lnTo>
                  <a:pt x="2231910" y="0"/>
                </a:lnTo>
                <a:lnTo>
                  <a:pt x="354314" y="3057210"/>
                </a:lnTo>
                <a:cubicBezTo>
                  <a:pt x="-337470" y="4183628"/>
                  <a:pt x="14715" y="5657605"/>
                  <a:pt x="1140966" y="6349456"/>
                </a:cubicBezTo>
                <a:lnTo>
                  <a:pt x="1968796" y="6857998"/>
                </a:lnTo>
                <a:lnTo>
                  <a:pt x="7263508" y="6857998"/>
                </a:ln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41" name="任意多边形: 形状 40"/>
          <p:cNvSpPr/>
          <p:nvPr/>
        </p:nvSpPr>
        <p:spPr>
          <a:xfrm flipH="1">
            <a:off x="1" y="4875044"/>
            <a:ext cx="5228642" cy="1982957"/>
          </a:xfrm>
          <a:custGeom>
            <a:avLst/>
            <a:gdLst>
              <a:gd name="connsiteX0" fmla="*/ 2726676 w 5228642"/>
              <a:gd name="connsiteY0" fmla="*/ 471 h 1982957"/>
              <a:gd name="connsiteX1" fmla="*/ 1947259 w 5228642"/>
              <a:gd name="connsiteY1" fmla="*/ 295706 h 1982957"/>
              <a:gd name="connsiteX2" fmla="*/ 228001 w 5228642"/>
              <a:gd name="connsiteY2" fmla="*/ 1734952 h 1982957"/>
              <a:gd name="connsiteX3" fmla="*/ 102186 w 5228642"/>
              <a:gd name="connsiteY3" fmla="*/ 1855216 h 1982957"/>
              <a:gd name="connsiteX4" fmla="*/ 0 w 5228642"/>
              <a:gd name="connsiteY4" fmla="*/ 1982957 h 1982957"/>
              <a:gd name="connsiteX5" fmla="*/ 5228642 w 5228642"/>
              <a:gd name="connsiteY5" fmla="*/ 1982957 h 1982957"/>
              <a:gd name="connsiteX6" fmla="*/ 5228642 w 5228642"/>
              <a:gd name="connsiteY6" fmla="*/ 469472 h 1982957"/>
              <a:gd name="connsiteX7" fmla="*/ 3010425 w 5228642"/>
              <a:gd name="connsiteY7" fmla="*/ 24746 h 1982957"/>
              <a:gd name="connsiteX8" fmla="*/ 2726676 w 5228642"/>
              <a:gd name="connsiteY8" fmla="*/ 471 h 198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28642" h="1982957">
                <a:moveTo>
                  <a:pt x="2726676" y="471"/>
                </a:moveTo>
                <a:cubicBezTo>
                  <a:pt x="2443757" y="8182"/>
                  <a:pt x="2168479" y="110537"/>
                  <a:pt x="1947259" y="295706"/>
                </a:cubicBezTo>
                <a:lnTo>
                  <a:pt x="228001" y="1734952"/>
                </a:lnTo>
                <a:cubicBezTo>
                  <a:pt x="182562" y="1772988"/>
                  <a:pt x="140640" y="1813185"/>
                  <a:pt x="102186" y="1855216"/>
                </a:cubicBezTo>
                <a:lnTo>
                  <a:pt x="0" y="1982957"/>
                </a:lnTo>
                <a:lnTo>
                  <a:pt x="5228642" y="1982957"/>
                </a:lnTo>
                <a:lnTo>
                  <a:pt x="5228642" y="469472"/>
                </a:lnTo>
                <a:lnTo>
                  <a:pt x="3010425" y="24746"/>
                </a:lnTo>
                <a:cubicBezTo>
                  <a:pt x="2916139" y="5846"/>
                  <a:pt x="2820983" y="-2100"/>
                  <a:pt x="2726676" y="471"/>
                </a:cubicBezTo>
                <a:close/>
              </a:path>
            </a:pathLst>
          </a:custGeom>
          <a:solidFill>
            <a:srgbClr val="C44F5F"/>
          </a:solidFill>
          <a:ln w="3429" cap="flat">
            <a:noFill/>
            <a:prstDash val="solid"/>
            <a:miter/>
          </a:ln>
          <a:effectLst>
            <a:innerShdw blurRad="139700" dist="114300" dir="16200000">
              <a:prstClr val="black">
                <a:alpha val="15000"/>
              </a:prstClr>
            </a:inn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39" name="任意多边形: 形状 38"/>
          <p:cNvSpPr/>
          <p:nvPr/>
        </p:nvSpPr>
        <p:spPr>
          <a:xfrm flipH="1">
            <a:off x="1" y="2"/>
            <a:ext cx="4280419" cy="3912253"/>
          </a:xfrm>
          <a:custGeom>
            <a:avLst/>
            <a:gdLst>
              <a:gd name="connsiteX0" fmla="*/ 4550159 w 4550159"/>
              <a:gd name="connsiteY0" fmla="*/ 0 h 4158792"/>
              <a:gd name="connsiteX1" fmla="*/ 0 w 4550159"/>
              <a:gd name="connsiteY1" fmla="*/ 0 h 4158792"/>
              <a:gd name="connsiteX2" fmla="*/ 554809 w 4550159"/>
              <a:gd name="connsiteY2" fmla="*/ 2249489 h 4158792"/>
              <a:gd name="connsiteX3" fmla="*/ 1252524 w 4550159"/>
              <a:gd name="connsiteY3" fmla="*/ 3096257 h 4158792"/>
              <a:gd name="connsiteX4" fmla="*/ 3286455 w 4550159"/>
              <a:gd name="connsiteY4" fmla="*/ 4039456 h 4158792"/>
              <a:gd name="connsiteX5" fmla="*/ 4523137 w 4550159"/>
              <a:gd name="connsiteY5" fmla="*/ 3944176 h 4158792"/>
              <a:gd name="connsiteX6" fmla="*/ 4550159 w 4550159"/>
              <a:gd name="connsiteY6" fmla="*/ 3923694 h 4158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0159" h="4158792">
                <a:moveTo>
                  <a:pt x="4550159" y="0"/>
                </a:moveTo>
                <a:lnTo>
                  <a:pt x="0" y="0"/>
                </a:lnTo>
                <a:lnTo>
                  <a:pt x="554809" y="2249489"/>
                </a:lnTo>
                <a:cubicBezTo>
                  <a:pt x="646901" y="2622957"/>
                  <a:pt x="903565" y="2934432"/>
                  <a:pt x="1252524" y="3096257"/>
                </a:cubicBezTo>
                <a:lnTo>
                  <a:pt x="3286455" y="4039456"/>
                </a:lnTo>
                <a:cubicBezTo>
                  <a:pt x="3716484" y="4238862"/>
                  <a:pt x="4175887" y="4175657"/>
                  <a:pt x="4523137" y="3944176"/>
                </a:cubicBezTo>
                <a:lnTo>
                  <a:pt x="4550159" y="3923694"/>
                </a:lnTo>
                <a:close/>
              </a:path>
            </a:pathLst>
          </a:custGeom>
          <a:solidFill>
            <a:srgbClr val="C44F5F"/>
          </a:solidFill>
          <a:ln w="3429" cap="flat">
            <a:noFill/>
            <a:prstDash val="solid"/>
            <a:miter/>
          </a:ln>
          <a:effectLst>
            <a:innerShdw blurRad="152400" dist="114300" dir="8100000">
              <a:prstClr val="black">
                <a:alpha val="10000"/>
              </a:prstClr>
            </a:inn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22" name="任意多边形: 形状 21"/>
          <p:cNvSpPr/>
          <p:nvPr/>
        </p:nvSpPr>
        <p:spPr>
          <a:xfrm flipH="1">
            <a:off x="5261926" y="5968014"/>
            <a:ext cx="435051" cy="435051"/>
          </a:xfrm>
          <a:custGeom>
            <a:avLst/>
            <a:gdLst>
              <a:gd name="connsiteX0" fmla="*/ 217543 w 435051"/>
              <a:gd name="connsiteY0" fmla="*/ 0 h 435051"/>
              <a:gd name="connsiteX1" fmla="*/ 0 w 435051"/>
              <a:gd name="connsiteY1" fmla="*/ 217509 h 435051"/>
              <a:gd name="connsiteX2" fmla="*/ 217509 w 435051"/>
              <a:gd name="connsiteY2" fmla="*/ 435052 h 435051"/>
              <a:gd name="connsiteX3" fmla="*/ 435051 w 435051"/>
              <a:gd name="connsiteY3" fmla="*/ 217543 h 435051"/>
              <a:gd name="connsiteX4" fmla="*/ 217543 w 435051"/>
              <a:gd name="connsiteY4" fmla="*/ 0 h 435051"/>
              <a:gd name="connsiteX5" fmla="*/ 217543 w 435051"/>
              <a:gd name="connsiteY5" fmla="*/ 383212 h 435051"/>
              <a:gd name="connsiteX6" fmla="*/ 51874 w 435051"/>
              <a:gd name="connsiteY6" fmla="*/ 217543 h 435051"/>
              <a:gd name="connsiteX7" fmla="*/ 217543 w 435051"/>
              <a:gd name="connsiteY7" fmla="*/ 51874 h 435051"/>
              <a:gd name="connsiteX8" fmla="*/ 383212 w 435051"/>
              <a:gd name="connsiteY8" fmla="*/ 217543 h 435051"/>
              <a:gd name="connsiteX9" fmla="*/ 217543 w 435051"/>
              <a:gd name="connsiteY9" fmla="*/ 383212 h 435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051" h="435051">
                <a:moveTo>
                  <a:pt x="217543" y="0"/>
                </a:moveTo>
                <a:cubicBezTo>
                  <a:pt x="97406" y="0"/>
                  <a:pt x="0" y="97372"/>
                  <a:pt x="0" y="217509"/>
                </a:cubicBezTo>
                <a:cubicBezTo>
                  <a:pt x="0" y="337646"/>
                  <a:pt x="97372" y="435052"/>
                  <a:pt x="217509" y="435052"/>
                </a:cubicBezTo>
                <a:cubicBezTo>
                  <a:pt x="337646" y="435052"/>
                  <a:pt x="435051" y="337680"/>
                  <a:pt x="435051" y="217543"/>
                </a:cubicBezTo>
                <a:cubicBezTo>
                  <a:pt x="435051" y="97406"/>
                  <a:pt x="337680" y="34"/>
                  <a:pt x="217543" y="0"/>
                </a:cubicBezTo>
                <a:close/>
                <a:moveTo>
                  <a:pt x="217543" y="383212"/>
                </a:moveTo>
                <a:cubicBezTo>
                  <a:pt x="126034" y="383212"/>
                  <a:pt x="51874" y="309052"/>
                  <a:pt x="51874" y="217543"/>
                </a:cubicBezTo>
                <a:cubicBezTo>
                  <a:pt x="51874" y="126034"/>
                  <a:pt x="126034" y="51874"/>
                  <a:pt x="217543" y="51874"/>
                </a:cubicBezTo>
                <a:cubicBezTo>
                  <a:pt x="309051" y="51874"/>
                  <a:pt x="383212" y="126034"/>
                  <a:pt x="383212" y="217543"/>
                </a:cubicBezTo>
                <a:cubicBezTo>
                  <a:pt x="383212" y="309052"/>
                  <a:pt x="309051" y="383212"/>
                  <a:pt x="217543" y="383212"/>
                </a:cubicBezTo>
                <a:close/>
              </a:path>
            </a:pathLst>
          </a:custGeom>
          <a:solidFill>
            <a:srgbClr val="FFFFFF"/>
          </a:solidFill>
          <a:ln w="342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23" name="任意多边形: 形状 22"/>
          <p:cNvSpPr/>
          <p:nvPr/>
        </p:nvSpPr>
        <p:spPr>
          <a:xfrm flipH="1">
            <a:off x="11450786" y="387263"/>
            <a:ext cx="388806" cy="388782"/>
          </a:xfrm>
          <a:custGeom>
            <a:avLst/>
            <a:gdLst>
              <a:gd name="connsiteX0" fmla="*/ 457063 w 457063"/>
              <a:gd name="connsiteY0" fmla="*/ 151581 h 457035"/>
              <a:gd name="connsiteX1" fmla="*/ 305452 w 457063"/>
              <a:gd name="connsiteY1" fmla="*/ 151581 h 457035"/>
              <a:gd name="connsiteX2" fmla="*/ 305452 w 457063"/>
              <a:gd name="connsiteY2" fmla="*/ 0 h 457035"/>
              <a:gd name="connsiteX3" fmla="*/ 151612 w 457063"/>
              <a:gd name="connsiteY3" fmla="*/ 0 h 457035"/>
              <a:gd name="connsiteX4" fmla="*/ 151612 w 457063"/>
              <a:gd name="connsiteY4" fmla="*/ 151581 h 457035"/>
              <a:gd name="connsiteX5" fmla="*/ 0 w 457063"/>
              <a:gd name="connsiteY5" fmla="*/ 151581 h 457035"/>
              <a:gd name="connsiteX6" fmla="*/ 0 w 457063"/>
              <a:gd name="connsiteY6" fmla="*/ 305451 h 457035"/>
              <a:gd name="connsiteX7" fmla="*/ 151612 w 457063"/>
              <a:gd name="connsiteY7" fmla="*/ 305451 h 457035"/>
              <a:gd name="connsiteX8" fmla="*/ 151612 w 457063"/>
              <a:gd name="connsiteY8" fmla="*/ 457035 h 457035"/>
              <a:gd name="connsiteX9" fmla="*/ 305452 w 457063"/>
              <a:gd name="connsiteY9" fmla="*/ 457035 h 457035"/>
              <a:gd name="connsiteX10" fmla="*/ 305452 w 457063"/>
              <a:gd name="connsiteY10" fmla="*/ 305451 h 457035"/>
              <a:gd name="connsiteX11" fmla="*/ 457063 w 457063"/>
              <a:gd name="connsiteY11" fmla="*/ 305451 h 457035"/>
              <a:gd name="connsiteX12" fmla="*/ 457063 w 457063"/>
              <a:gd name="connsiteY12" fmla="*/ 151581 h 457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063" h="457035">
                <a:moveTo>
                  <a:pt x="457063" y="151581"/>
                </a:moveTo>
                <a:lnTo>
                  <a:pt x="305452" y="151581"/>
                </a:lnTo>
                <a:lnTo>
                  <a:pt x="305452" y="0"/>
                </a:lnTo>
                <a:lnTo>
                  <a:pt x="151612" y="0"/>
                </a:lnTo>
                <a:lnTo>
                  <a:pt x="151612" y="151581"/>
                </a:lnTo>
                <a:lnTo>
                  <a:pt x="0" y="151581"/>
                </a:lnTo>
                <a:lnTo>
                  <a:pt x="0" y="305451"/>
                </a:lnTo>
                <a:lnTo>
                  <a:pt x="151612" y="305451"/>
                </a:lnTo>
                <a:lnTo>
                  <a:pt x="151612" y="457035"/>
                </a:lnTo>
                <a:lnTo>
                  <a:pt x="305452" y="457035"/>
                </a:lnTo>
                <a:lnTo>
                  <a:pt x="305452" y="305451"/>
                </a:lnTo>
                <a:lnTo>
                  <a:pt x="457063" y="305451"/>
                </a:lnTo>
                <a:lnTo>
                  <a:pt x="457063" y="151581"/>
                </a:ln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45" name="任意多边形: 形状 44"/>
          <p:cNvSpPr/>
          <p:nvPr/>
        </p:nvSpPr>
        <p:spPr>
          <a:xfrm flipH="1">
            <a:off x="1" y="2"/>
            <a:ext cx="2834263" cy="2939764"/>
          </a:xfrm>
          <a:custGeom>
            <a:avLst/>
            <a:gdLst>
              <a:gd name="connsiteX0" fmla="*/ 2132400 w 2834263"/>
              <a:gd name="connsiteY0" fmla="*/ 0 h 2939764"/>
              <a:gd name="connsiteX1" fmla="*/ 1058228 w 2834263"/>
              <a:gd name="connsiteY1" fmla="*/ 0 h 2939764"/>
              <a:gd name="connsiteX2" fmla="*/ 1058228 w 2834263"/>
              <a:gd name="connsiteY2" fmla="*/ 807377 h 2939764"/>
              <a:gd name="connsiteX3" fmla="*/ 0 w 2834263"/>
              <a:gd name="connsiteY3" fmla="*/ 807377 h 2939764"/>
              <a:gd name="connsiteX4" fmla="*/ 0 w 2834263"/>
              <a:gd name="connsiteY4" fmla="*/ 1881549 h 2939764"/>
              <a:gd name="connsiteX5" fmla="*/ 1058228 w 2834263"/>
              <a:gd name="connsiteY5" fmla="*/ 1881549 h 2939764"/>
              <a:gd name="connsiteX6" fmla="*/ 1058228 w 2834263"/>
              <a:gd name="connsiteY6" fmla="*/ 2939764 h 2939764"/>
              <a:gd name="connsiteX7" fmla="*/ 2132400 w 2834263"/>
              <a:gd name="connsiteY7" fmla="*/ 2939764 h 2939764"/>
              <a:gd name="connsiteX8" fmla="*/ 2132400 w 2834263"/>
              <a:gd name="connsiteY8" fmla="*/ 1881545 h 2939764"/>
              <a:gd name="connsiteX9" fmla="*/ 2834263 w 2834263"/>
              <a:gd name="connsiteY9" fmla="*/ 1881545 h 2939764"/>
              <a:gd name="connsiteX10" fmla="*/ 2834263 w 2834263"/>
              <a:gd name="connsiteY10" fmla="*/ 807377 h 2939764"/>
              <a:gd name="connsiteX11" fmla="*/ 2132400 w 2834263"/>
              <a:gd name="connsiteY11" fmla="*/ 807377 h 293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34263" h="2939764">
                <a:moveTo>
                  <a:pt x="2132400" y="0"/>
                </a:moveTo>
                <a:lnTo>
                  <a:pt x="1058228" y="0"/>
                </a:lnTo>
                <a:lnTo>
                  <a:pt x="1058228" y="807377"/>
                </a:lnTo>
                <a:lnTo>
                  <a:pt x="0" y="807377"/>
                </a:lnTo>
                <a:lnTo>
                  <a:pt x="0" y="1881549"/>
                </a:lnTo>
                <a:lnTo>
                  <a:pt x="1058228" y="1881549"/>
                </a:lnTo>
                <a:lnTo>
                  <a:pt x="1058228" y="2939764"/>
                </a:lnTo>
                <a:lnTo>
                  <a:pt x="2132400" y="2939764"/>
                </a:lnTo>
                <a:lnTo>
                  <a:pt x="2132400" y="1881545"/>
                </a:lnTo>
                <a:lnTo>
                  <a:pt x="2834263" y="1881545"/>
                </a:lnTo>
                <a:lnTo>
                  <a:pt x="2834263" y="807377"/>
                </a:lnTo>
                <a:lnTo>
                  <a:pt x="2132400" y="807377"/>
                </a:lnTo>
                <a:close/>
              </a:path>
            </a:pathLst>
          </a:custGeom>
          <a:solidFill>
            <a:srgbClr val="9E1F71">
              <a:alpha val="30000"/>
            </a:srgbClr>
          </a:solidFill>
          <a:ln w="342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28" name="任意多边形: 形状 27"/>
          <p:cNvSpPr/>
          <p:nvPr/>
        </p:nvSpPr>
        <p:spPr>
          <a:xfrm flipH="1">
            <a:off x="7168996" y="6025785"/>
            <a:ext cx="319507" cy="319507"/>
          </a:xfrm>
          <a:custGeom>
            <a:avLst/>
            <a:gdLst>
              <a:gd name="connsiteX0" fmla="*/ 27532 w 480994"/>
              <a:gd name="connsiteY0" fmla="*/ 480994 h 480994"/>
              <a:gd name="connsiteX1" fmla="*/ 0 w 480994"/>
              <a:gd name="connsiteY1" fmla="*/ 453463 h 480994"/>
              <a:gd name="connsiteX2" fmla="*/ 27532 w 480994"/>
              <a:gd name="connsiteY2" fmla="*/ 425931 h 480994"/>
              <a:gd name="connsiteX3" fmla="*/ 55063 w 480994"/>
              <a:gd name="connsiteY3" fmla="*/ 453463 h 480994"/>
              <a:gd name="connsiteX4" fmla="*/ 27532 w 480994"/>
              <a:gd name="connsiteY4" fmla="*/ 480994 h 480994"/>
              <a:gd name="connsiteX5" fmla="*/ 240480 w 480994"/>
              <a:gd name="connsiteY5" fmla="*/ 480994 h 480994"/>
              <a:gd name="connsiteX6" fmla="*/ 212949 w 480994"/>
              <a:gd name="connsiteY6" fmla="*/ 453463 h 480994"/>
              <a:gd name="connsiteX7" fmla="*/ 240480 w 480994"/>
              <a:gd name="connsiteY7" fmla="*/ 425931 h 480994"/>
              <a:gd name="connsiteX8" fmla="*/ 268012 w 480994"/>
              <a:gd name="connsiteY8" fmla="*/ 453463 h 480994"/>
              <a:gd name="connsiteX9" fmla="*/ 240480 w 480994"/>
              <a:gd name="connsiteY9" fmla="*/ 480994 h 480994"/>
              <a:gd name="connsiteX10" fmla="*/ 453463 w 480994"/>
              <a:gd name="connsiteY10" fmla="*/ 480994 h 480994"/>
              <a:gd name="connsiteX11" fmla="*/ 425931 w 480994"/>
              <a:gd name="connsiteY11" fmla="*/ 453463 h 480994"/>
              <a:gd name="connsiteX12" fmla="*/ 453463 w 480994"/>
              <a:gd name="connsiteY12" fmla="*/ 425931 h 480994"/>
              <a:gd name="connsiteX13" fmla="*/ 480994 w 480994"/>
              <a:gd name="connsiteY13" fmla="*/ 453463 h 480994"/>
              <a:gd name="connsiteX14" fmla="*/ 453463 w 480994"/>
              <a:gd name="connsiteY14" fmla="*/ 480994 h 480994"/>
              <a:gd name="connsiteX15" fmla="*/ 27532 w 480994"/>
              <a:gd name="connsiteY15" fmla="*/ 268012 h 480994"/>
              <a:gd name="connsiteX16" fmla="*/ 0 w 480994"/>
              <a:gd name="connsiteY16" fmla="*/ 240480 h 480994"/>
              <a:gd name="connsiteX17" fmla="*/ 27532 w 480994"/>
              <a:gd name="connsiteY17" fmla="*/ 212949 h 480994"/>
              <a:gd name="connsiteX18" fmla="*/ 55063 w 480994"/>
              <a:gd name="connsiteY18" fmla="*/ 240480 h 480994"/>
              <a:gd name="connsiteX19" fmla="*/ 27532 w 480994"/>
              <a:gd name="connsiteY19" fmla="*/ 268012 h 480994"/>
              <a:gd name="connsiteX20" fmla="*/ 240480 w 480994"/>
              <a:gd name="connsiteY20" fmla="*/ 268012 h 480994"/>
              <a:gd name="connsiteX21" fmla="*/ 212949 w 480994"/>
              <a:gd name="connsiteY21" fmla="*/ 240480 h 480994"/>
              <a:gd name="connsiteX22" fmla="*/ 240480 w 480994"/>
              <a:gd name="connsiteY22" fmla="*/ 212949 h 480994"/>
              <a:gd name="connsiteX23" fmla="*/ 268012 w 480994"/>
              <a:gd name="connsiteY23" fmla="*/ 240480 h 480994"/>
              <a:gd name="connsiteX24" fmla="*/ 240480 w 480994"/>
              <a:gd name="connsiteY24" fmla="*/ 268012 h 480994"/>
              <a:gd name="connsiteX25" fmla="*/ 453463 w 480994"/>
              <a:gd name="connsiteY25" fmla="*/ 268012 h 480994"/>
              <a:gd name="connsiteX26" fmla="*/ 425931 w 480994"/>
              <a:gd name="connsiteY26" fmla="*/ 240480 h 480994"/>
              <a:gd name="connsiteX27" fmla="*/ 453463 w 480994"/>
              <a:gd name="connsiteY27" fmla="*/ 212949 h 480994"/>
              <a:gd name="connsiteX28" fmla="*/ 480994 w 480994"/>
              <a:gd name="connsiteY28" fmla="*/ 240480 h 480994"/>
              <a:gd name="connsiteX29" fmla="*/ 453463 w 480994"/>
              <a:gd name="connsiteY29" fmla="*/ 268012 h 480994"/>
              <a:gd name="connsiteX30" fmla="*/ 27532 w 480994"/>
              <a:gd name="connsiteY30" fmla="*/ 55029 h 480994"/>
              <a:gd name="connsiteX31" fmla="*/ 34 w 480994"/>
              <a:gd name="connsiteY31" fmla="*/ 27497 h 480994"/>
              <a:gd name="connsiteX32" fmla="*/ 27566 w 480994"/>
              <a:gd name="connsiteY32" fmla="*/ 0 h 480994"/>
              <a:gd name="connsiteX33" fmla="*/ 55063 w 480994"/>
              <a:gd name="connsiteY33" fmla="*/ 27532 h 480994"/>
              <a:gd name="connsiteX34" fmla="*/ 27532 w 480994"/>
              <a:gd name="connsiteY34" fmla="*/ 55029 h 480994"/>
              <a:gd name="connsiteX35" fmla="*/ 240480 w 480994"/>
              <a:gd name="connsiteY35" fmla="*/ 55029 h 480994"/>
              <a:gd name="connsiteX36" fmla="*/ 212983 w 480994"/>
              <a:gd name="connsiteY36" fmla="*/ 27497 h 480994"/>
              <a:gd name="connsiteX37" fmla="*/ 240514 w 480994"/>
              <a:gd name="connsiteY37" fmla="*/ 0 h 480994"/>
              <a:gd name="connsiteX38" fmla="*/ 268012 w 480994"/>
              <a:gd name="connsiteY38" fmla="*/ 27532 h 480994"/>
              <a:gd name="connsiteX39" fmla="*/ 240480 w 480994"/>
              <a:gd name="connsiteY39" fmla="*/ 55029 h 480994"/>
              <a:gd name="connsiteX40" fmla="*/ 453463 w 480994"/>
              <a:gd name="connsiteY40" fmla="*/ 55029 h 480994"/>
              <a:gd name="connsiteX41" fmla="*/ 425966 w 480994"/>
              <a:gd name="connsiteY41" fmla="*/ 27497 h 480994"/>
              <a:gd name="connsiteX42" fmla="*/ 453497 w 480994"/>
              <a:gd name="connsiteY42" fmla="*/ 0 h 480994"/>
              <a:gd name="connsiteX43" fmla="*/ 480994 w 480994"/>
              <a:gd name="connsiteY43" fmla="*/ 27532 h 480994"/>
              <a:gd name="connsiteX44" fmla="*/ 453463 w 480994"/>
              <a:gd name="connsiteY44" fmla="*/ 55029 h 48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80994" h="480994">
                <a:moveTo>
                  <a:pt x="27532" y="480994"/>
                </a:moveTo>
                <a:cubicBezTo>
                  <a:pt x="12343" y="480994"/>
                  <a:pt x="0" y="468652"/>
                  <a:pt x="0" y="453463"/>
                </a:cubicBezTo>
                <a:cubicBezTo>
                  <a:pt x="0" y="438275"/>
                  <a:pt x="12343" y="425931"/>
                  <a:pt x="27532" y="425931"/>
                </a:cubicBezTo>
                <a:cubicBezTo>
                  <a:pt x="42720" y="425931"/>
                  <a:pt x="55063" y="438275"/>
                  <a:pt x="55063" y="453463"/>
                </a:cubicBezTo>
                <a:cubicBezTo>
                  <a:pt x="55063" y="468652"/>
                  <a:pt x="42720" y="480994"/>
                  <a:pt x="27532" y="480994"/>
                </a:cubicBezTo>
                <a:close/>
                <a:moveTo>
                  <a:pt x="240480" y="480994"/>
                </a:moveTo>
                <a:cubicBezTo>
                  <a:pt x="225291" y="480994"/>
                  <a:pt x="212949" y="468652"/>
                  <a:pt x="212949" y="453463"/>
                </a:cubicBezTo>
                <a:cubicBezTo>
                  <a:pt x="212949" y="438275"/>
                  <a:pt x="225291" y="425931"/>
                  <a:pt x="240480" y="425931"/>
                </a:cubicBezTo>
                <a:cubicBezTo>
                  <a:pt x="255668" y="425931"/>
                  <a:pt x="268012" y="438275"/>
                  <a:pt x="268012" y="453463"/>
                </a:cubicBezTo>
                <a:cubicBezTo>
                  <a:pt x="268012" y="468652"/>
                  <a:pt x="255668" y="480994"/>
                  <a:pt x="240480" y="480994"/>
                </a:cubicBezTo>
                <a:close/>
                <a:moveTo>
                  <a:pt x="453463" y="480994"/>
                </a:moveTo>
                <a:cubicBezTo>
                  <a:pt x="438274" y="480994"/>
                  <a:pt x="425931" y="468652"/>
                  <a:pt x="425931" y="453463"/>
                </a:cubicBezTo>
                <a:cubicBezTo>
                  <a:pt x="425931" y="438275"/>
                  <a:pt x="438274" y="425931"/>
                  <a:pt x="453463" y="425931"/>
                </a:cubicBezTo>
                <a:cubicBezTo>
                  <a:pt x="468651" y="425931"/>
                  <a:pt x="480994" y="438275"/>
                  <a:pt x="480994" y="453463"/>
                </a:cubicBezTo>
                <a:cubicBezTo>
                  <a:pt x="480994" y="468652"/>
                  <a:pt x="468651" y="480994"/>
                  <a:pt x="453463" y="480994"/>
                </a:cubicBezTo>
                <a:close/>
                <a:moveTo>
                  <a:pt x="27532" y="268012"/>
                </a:moveTo>
                <a:cubicBezTo>
                  <a:pt x="12343" y="268012"/>
                  <a:pt x="0" y="255669"/>
                  <a:pt x="0" y="240480"/>
                </a:cubicBezTo>
                <a:cubicBezTo>
                  <a:pt x="0" y="225292"/>
                  <a:pt x="12343" y="212949"/>
                  <a:pt x="27532" y="212949"/>
                </a:cubicBezTo>
                <a:cubicBezTo>
                  <a:pt x="42720" y="212949"/>
                  <a:pt x="55063" y="225292"/>
                  <a:pt x="55063" y="240480"/>
                </a:cubicBezTo>
                <a:cubicBezTo>
                  <a:pt x="55063" y="255669"/>
                  <a:pt x="42720" y="268012"/>
                  <a:pt x="27532" y="268012"/>
                </a:cubicBezTo>
                <a:close/>
                <a:moveTo>
                  <a:pt x="240480" y="268012"/>
                </a:moveTo>
                <a:cubicBezTo>
                  <a:pt x="225291" y="268012"/>
                  <a:pt x="212949" y="255669"/>
                  <a:pt x="212949" y="240480"/>
                </a:cubicBezTo>
                <a:cubicBezTo>
                  <a:pt x="212949" y="225292"/>
                  <a:pt x="225291" y="212949"/>
                  <a:pt x="240480" y="212949"/>
                </a:cubicBezTo>
                <a:cubicBezTo>
                  <a:pt x="255668" y="212949"/>
                  <a:pt x="268012" y="225292"/>
                  <a:pt x="268012" y="240480"/>
                </a:cubicBezTo>
                <a:cubicBezTo>
                  <a:pt x="268012" y="255669"/>
                  <a:pt x="255668" y="268012"/>
                  <a:pt x="240480" y="268012"/>
                </a:cubicBezTo>
                <a:close/>
                <a:moveTo>
                  <a:pt x="453463" y="268012"/>
                </a:moveTo>
                <a:cubicBezTo>
                  <a:pt x="438274" y="268012"/>
                  <a:pt x="425931" y="255669"/>
                  <a:pt x="425931" y="240480"/>
                </a:cubicBezTo>
                <a:cubicBezTo>
                  <a:pt x="425931" y="225292"/>
                  <a:pt x="438274" y="212949"/>
                  <a:pt x="453463" y="212949"/>
                </a:cubicBezTo>
                <a:cubicBezTo>
                  <a:pt x="468651" y="212949"/>
                  <a:pt x="480994" y="225292"/>
                  <a:pt x="480994" y="240480"/>
                </a:cubicBezTo>
                <a:cubicBezTo>
                  <a:pt x="480994" y="255669"/>
                  <a:pt x="468651" y="268012"/>
                  <a:pt x="453463" y="268012"/>
                </a:cubicBezTo>
                <a:close/>
                <a:moveTo>
                  <a:pt x="27532" y="55029"/>
                </a:moveTo>
                <a:cubicBezTo>
                  <a:pt x="12343" y="55029"/>
                  <a:pt x="34" y="42686"/>
                  <a:pt x="34" y="27497"/>
                </a:cubicBezTo>
                <a:cubicBezTo>
                  <a:pt x="34" y="12309"/>
                  <a:pt x="12377" y="0"/>
                  <a:pt x="27566" y="0"/>
                </a:cubicBezTo>
                <a:cubicBezTo>
                  <a:pt x="42754" y="0"/>
                  <a:pt x="55063" y="12343"/>
                  <a:pt x="55063" y="27532"/>
                </a:cubicBezTo>
                <a:cubicBezTo>
                  <a:pt x="55029" y="42720"/>
                  <a:pt x="42720" y="55029"/>
                  <a:pt x="27532" y="55029"/>
                </a:cubicBezTo>
                <a:close/>
                <a:moveTo>
                  <a:pt x="240480" y="55029"/>
                </a:moveTo>
                <a:cubicBezTo>
                  <a:pt x="225291" y="55029"/>
                  <a:pt x="212983" y="42686"/>
                  <a:pt x="212983" y="27497"/>
                </a:cubicBezTo>
                <a:cubicBezTo>
                  <a:pt x="212983" y="12309"/>
                  <a:pt x="225326" y="0"/>
                  <a:pt x="240514" y="0"/>
                </a:cubicBezTo>
                <a:cubicBezTo>
                  <a:pt x="255703" y="0"/>
                  <a:pt x="268012" y="12343"/>
                  <a:pt x="268012" y="27532"/>
                </a:cubicBezTo>
                <a:cubicBezTo>
                  <a:pt x="267977" y="42720"/>
                  <a:pt x="255668" y="55029"/>
                  <a:pt x="240480" y="55029"/>
                </a:cubicBezTo>
                <a:close/>
                <a:moveTo>
                  <a:pt x="453463" y="55029"/>
                </a:moveTo>
                <a:cubicBezTo>
                  <a:pt x="438274" y="55029"/>
                  <a:pt x="425966" y="42686"/>
                  <a:pt x="425966" y="27497"/>
                </a:cubicBezTo>
                <a:cubicBezTo>
                  <a:pt x="425966" y="12309"/>
                  <a:pt x="438308" y="0"/>
                  <a:pt x="453497" y="0"/>
                </a:cubicBezTo>
                <a:cubicBezTo>
                  <a:pt x="468686" y="0"/>
                  <a:pt x="480994" y="12343"/>
                  <a:pt x="480994" y="27532"/>
                </a:cubicBezTo>
                <a:cubicBezTo>
                  <a:pt x="480960" y="42720"/>
                  <a:pt x="468651" y="55029"/>
                  <a:pt x="453463" y="55029"/>
                </a:cubicBez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21" name="任意多边形: 形状 20"/>
          <p:cNvSpPr/>
          <p:nvPr/>
        </p:nvSpPr>
        <p:spPr>
          <a:xfrm flipH="1">
            <a:off x="323790" y="1532859"/>
            <a:ext cx="5997939" cy="4447580"/>
          </a:xfrm>
          <a:custGeom>
            <a:avLst/>
            <a:gdLst>
              <a:gd name="connsiteX0" fmla="*/ 4833609 w 5997939"/>
              <a:gd name="connsiteY0" fmla="*/ 4447581 h 4447580"/>
              <a:gd name="connsiteX1" fmla="*/ 4740558 w 5997939"/>
              <a:gd name="connsiteY1" fmla="*/ 4443912 h 4447580"/>
              <a:gd name="connsiteX2" fmla="*/ 1076066 w 5997939"/>
              <a:gd name="connsiteY2" fmla="*/ 4156427 h 4447580"/>
              <a:gd name="connsiteX3" fmla="*/ 127860 w 5997939"/>
              <a:gd name="connsiteY3" fmla="*/ 3522278 h 4447580"/>
              <a:gd name="connsiteX4" fmla="*/ 174146 w 5997939"/>
              <a:gd name="connsiteY4" fmla="*/ 2382244 h 4447580"/>
              <a:gd name="connsiteX5" fmla="*/ 1108432 w 5997939"/>
              <a:gd name="connsiteY5" fmla="*/ 863578 h 4447580"/>
              <a:gd name="connsiteX6" fmla="*/ 1956901 w 5997939"/>
              <a:gd name="connsiteY6" fmla="*/ 317455 h 4447580"/>
              <a:gd name="connsiteX7" fmla="*/ 4422866 w 5997939"/>
              <a:gd name="connsiteY7" fmla="*/ 9110 h 4447580"/>
              <a:gd name="connsiteX8" fmla="*/ 4568787 w 5997939"/>
              <a:gd name="connsiteY8" fmla="*/ 0 h 4447580"/>
              <a:gd name="connsiteX9" fmla="*/ 5724558 w 5997939"/>
              <a:gd name="connsiteY9" fmla="*/ 1021865 h 4447580"/>
              <a:gd name="connsiteX10" fmla="*/ 5988798 w 5997939"/>
              <a:gd name="connsiteY10" fmla="*/ 3136392 h 4447580"/>
              <a:gd name="connsiteX11" fmla="*/ 4976169 w 5997939"/>
              <a:gd name="connsiteY11" fmla="*/ 4438564 h 4447580"/>
              <a:gd name="connsiteX12" fmla="*/ 4833609 w 5997939"/>
              <a:gd name="connsiteY12" fmla="*/ 4447581 h 44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97939" h="4447580">
                <a:moveTo>
                  <a:pt x="4833609" y="4447581"/>
                </a:moveTo>
                <a:cubicBezTo>
                  <a:pt x="4802787" y="4447581"/>
                  <a:pt x="4771483" y="4446346"/>
                  <a:pt x="4740558" y="4443912"/>
                </a:cubicBezTo>
                <a:lnTo>
                  <a:pt x="1076066" y="4156427"/>
                </a:lnTo>
                <a:cubicBezTo>
                  <a:pt x="667894" y="4124404"/>
                  <a:pt x="313449" y="3887352"/>
                  <a:pt x="127860" y="3522278"/>
                </a:cubicBezTo>
                <a:cubicBezTo>
                  <a:pt x="-57728" y="3157203"/>
                  <a:pt x="-40414" y="2731032"/>
                  <a:pt x="174146" y="2382244"/>
                </a:cubicBezTo>
                <a:lnTo>
                  <a:pt x="1108432" y="863578"/>
                </a:lnTo>
                <a:cubicBezTo>
                  <a:pt x="1293163" y="561672"/>
                  <a:pt x="1605609" y="360583"/>
                  <a:pt x="1956901" y="317455"/>
                </a:cubicBezTo>
                <a:lnTo>
                  <a:pt x="4422866" y="9110"/>
                </a:lnTo>
                <a:cubicBezTo>
                  <a:pt x="4471277" y="3062"/>
                  <a:pt x="4519998" y="21"/>
                  <a:pt x="4568787" y="0"/>
                </a:cubicBezTo>
                <a:cubicBezTo>
                  <a:pt x="5154901" y="0"/>
                  <a:pt x="5651769" y="439310"/>
                  <a:pt x="5724558" y="1021865"/>
                </a:cubicBezTo>
                <a:lnTo>
                  <a:pt x="5988798" y="3136392"/>
                </a:lnTo>
                <a:cubicBezTo>
                  <a:pt x="6068752" y="3775581"/>
                  <a:pt x="5615392" y="4358609"/>
                  <a:pt x="4976169" y="4438564"/>
                </a:cubicBezTo>
                <a:cubicBezTo>
                  <a:pt x="4928890" y="4444495"/>
                  <a:pt x="4881266" y="4447478"/>
                  <a:pt x="4833609" y="4447581"/>
                </a:cubicBezTo>
                <a:close/>
              </a:path>
            </a:pathLst>
          </a:custGeom>
          <a:solidFill>
            <a:srgbClr val="FFFFFF">
              <a:alpha val="0"/>
            </a:srgbClr>
          </a:solidFill>
          <a:ln w="34286" cap="flat">
            <a:solidFill>
              <a:srgbClr val="FFFFFF"/>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pic>
        <p:nvPicPr>
          <p:cNvPr id="51" name="图片 50" descr="紫色头发的人&#10;&#10;描述已自动生成"/>
          <p:cNvPicPr>
            <a:picLocks noChangeAspect="1"/>
          </p:cNvPicPr>
          <p:nvPr/>
        </p:nvPicPr>
        <p:blipFill rotWithShape="1">
          <a:blip r:embed="rId1" cstate="screen"/>
          <a:srcRect/>
          <a:stretch>
            <a:fillRect/>
          </a:stretch>
        </p:blipFill>
        <p:spPr>
          <a:xfrm>
            <a:off x="548784" y="1182404"/>
            <a:ext cx="6315671" cy="4590751"/>
          </a:xfrm>
          <a:custGeom>
            <a:avLst/>
            <a:gdLst>
              <a:gd name="connsiteX0" fmla="*/ 1439058 w 6315671"/>
              <a:gd name="connsiteY0" fmla="*/ 301 h 4590751"/>
              <a:gd name="connsiteX1" fmla="*/ 1553462 w 6315671"/>
              <a:gd name="connsiteY1" fmla="*/ 8771 h 4590751"/>
              <a:gd name="connsiteX2" fmla="*/ 4294330 w 6315671"/>
              <a:gd name="connsiteY2" fmla="*/ 351371 h 4590751"/>
              <a:gd name="connsiteX3" fmla="*/ 5109679 w 6315671"/>
              <a:gd name="connsiteY3" fmla="*/ 875998 h 4590751"/>
              <a:gd name="connsiteX4" fmla="*/ 6148090 w 6315671"/>
              <a:gd name="connsiteY4" fmla="*/ 2563376 h 4590751"/>
              <a:gd name="connsiteX5" fmla="*/ 5281347 w 6315671"/>
              <a:gd name="connsiteY5" fmla="*/ 4267787 h 4590751"/>
              <a:gd name="connsiteX6" fmla="*/ 1208410 w 6315671"/>
              <a:gd name="connsiteY6" fmla="*/ 4587228 h 4590751"/>
              <a:gd name="connsiteX7" fmla="*/ 8856 w 6315671"/>
              <a:gd name="connsiteY7" fmla="*/ 3331102 h 4590751"/>
              <a:gd name="connsiteX8" fmla="*/ 302547 w 6315671"/>
              <a:gd name="connsiteY8" fmla="*/ 981694 h 4590751"/>
              <a:gd name="connsiteX9" fmla="*/ 1439058 w 6315671"/>
              <a:gd name="connsiteY9" fmla="*/ 301 h 459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15671" h="4590751">
                <a:moveTo>
                  <a:pt x="1439058" y="301"/>
                </a:moveTo>
                <a:cubicBezTo>
                  <a:pt x="1476912" y="1177"/>
                  <a:pt x="1515082" y="3974"/>
                  <a:pt x="1553462" y="8771"/>
                </a:cubicBezTo>
                <a:lnTo>
                  <a:pt x="4294330" y="351371"/>
                </a:lnTo>
                <a:cubicBezTo>
                  <a:pt x="4631598" y="393536"/>
                  <a:pt x="4931530" y="586513"/>
                  <a:pt x="5109679" y="875998"/>
                </a:cubicBezTo>
                <a:lnTo>
                  <a:pt x="6148090" y="2563376"/>
                </a:lnTo>
                <a:cubicBezTo>
                  <a:pt x="6587153" y="3276862"/>
                  <a:pt x="6116582" y="4202268"/>
                  <a:pt x="5281347" y="4267787"/>
                </a:cubicBezTo>
                <a:lnTo>
                  <a:pt x="1208410" y="4587228"/>
                </a:lnTo>
                <a:cubicBezTo>
                  <a:pt x="501027" y="4642702"/>
                  <a:pt x="-79156" y="4035159"/>
                  <a:pt x="8856" y="3331102"/>
                </a:cubicBezTo>
                <a:lnTo>
                  <a:pt x="302547" y="981694"/>
                </a:lnTo>
                <a:cubicBezTo>
                  <a:pt x="374483" y="405983"/>
                  <a:pt x="871247" y="-12844"/>
                  <a:pt x="1439058" y="301"/>
                </a:cubicBezTo>
                <a:close/>
              </a:path>
            </a:pathLst>
          </a:custGeom>
          <a:ln w="31750">
            <a:noFill/>
          </a:ln>
        </p:spPr>
      </p:pic>
      <p:sp>
        <p:nvSpPr>
          <p:cNvPr id="27" name="任意多边形: 形状 26"/>
          <p:cNvSpPr/>
          <p:nvPr/>
        </p:nvSpPr>
        <p:spPr>
          <a:xfrm flipH="1">
            <a:off x="1092587" y="1028228"/>
            <a:ext cx="5728303" cy="4247639"/>
          </a:xfrm>
          <a:custGeom>
            <a:avLst/>
            <a:gdLst>
              <a:gd name="connsiteX0" fmla="*/ 4616303 w 5728303"/>
              <a:gd name="connsiteY0" fmla="*/ 4247640 h 4247639"/>
              <a:gd name="connsiteX1" fmla="*/ 4527434 w 5728303"/>
              <a:gd name="connsiteY1" fmla="*/ 4244143 h 4247639"/>
              <a:gd name="connsiteX2" fmla="*/ 1027685 w 5728303"/>
              <a:gd name="connsiteY2" fmla="*/ 3969583 h 4247639"/>
              <a:gd name="connsiteX3" fmla="*/ 122097 w 5728303"/>
              <a:gd name="connsiteY3" fmla="*/ 3363926 h 4247639"/>
              <a:gd name="connsiteX4" fmla="*/ 166325 w 5728303"/>
              <a:gd name="connsiteY4" fmla="*/ 2275132 h 4247639"/>
              <a:gd name="connsiteX5" fmla="*/ 1058576 w 5728303"/>
              <a:gd name="connsiteY5" fmla="*/ 824743 h 4247639"/>
              <a:gd name="connsiteX6" fmla="*/ 1868920 w 5728303"/>
              <a:gd name="connsiteY6" fmla="*/ 303185 h 4247639"/>
              <a:gd name="connsiteX7" fmla="*/ 4224039 w 5728303"/>
              <a:gd name="connsiteY7" fmla="*/ 8702 h 4247639"/>
              <a:gd name="connsiteX8" fmla="*/ 4363377 w 5728303"/>
              <a:gd name="connsiteY8" fmla="*/ 0 h 4247639"/>
              <a:gd name="connsiteX9" fmla="*/ 5467206 w 5728303"/>
              <a:gd name="connsiteY9" fmla="*/ 975929 h 4247639"/>
              <a:gd name="connsiteX10" fmla="*/ 5719582 w 5728303"/>
              <a:gd name="connsiteY10" fmla="*/ 2995389 h 4247639"/>
              <a:gd name="connsiteX11" fmla="*/ 4752348 w 5728303"/>
              <a:gd name="connsiteY11" fmla="*/ 4239035 h 4247639"/>
              <a:gd name="connsiteX12" fmla="*/ 4616303 w 5728303"/>
              <a:gd name="connsiteY12" fmla="*/ 4247640 h 4247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28303" h="4247639">
                <a:moveTo>
                  <a:pt x="4616303" y="4247640"/>
                </a:moveTo>
                <a:cubicBezTo>
                  <a:pt x="4586851" y="4247640"/>
                  <a:pt x="4556954" y="4246475"/>
                  <a:pt x="4527434" y="4244143"/>
                </a:cubicBezTo>
                <a:lnTo>
                  <a:pt x="1027685" y="3969583"/>
                </a:lnTo>
                <a:cubicBezTo>
                  <a:pt x="637857" y="3938966"/>
                  <a:pt x="299319" y="3712577"/>
                  <a:pt x="122097" y="3363926"/>
                </a:cubicBezTo>
                <a:cubicBezTo>
                  <a:pt x="-55126" y="3015274"/>
                  <a:pt x="-38600" y="2608234"/>
                  <a:pt x="166325" y="2275132"/>
                </a:cubicBezTo>
                <a:lnTo>
                  <a:pt x="1058576" y="824743"/>
                </a:lnTo>
                <a:cubicBezTo>
                  <a:pt x="1235011" y="536414"/>
                  <a:pt x="1533399" y="344366"/>
                  <a:pt x="1868920" y="303185"/>
                </a:cubicBezTo>
                <a:lnTo>
                  <a:pt x="4224039" y="8702"/>
                </a:lnTo>
                <a:cubicBezTo>
                  <a:pt x="4270257" y="2925"/>
                  <a:pt x="4316783" y="21"/>
                  <a:pt x="4363377" y="0"/>
                </a:cubicBezTo>
                <a:cubicBezTo>
                  <a:pt x="4923160" y="0"/>
                  <a:pt x="5397708" y="419561"/>
                  <a:pt x="5467206" y="975929"/>
                </a:cubicBezTo>
                <a:lnTo>
                  <a:pt x="5719582" y="2995389"/>
                </a:lnTo>
                <a:cubicBezTo>
                  <a:pt x="5795902" y="3605915"/>
                  <a:pt x="5362874" y="4162715"/>
                  <a:pt x="4752348" y="4239035"/>
                </a:cubicBezTo>
                <a:cubicBezTo>
                  <a:pt x="4707228" y="4244692"/>
                  <a:pt x="4661799" y="4247538"/>
                  <a:pt x="4616303" y="4247640"/>
                </a:cubicBezTo>
                <a:close/>
              </a:path>
            </a:pathLst>
          </a:custGeom>
          <a:solidFill>
            <a:srgbClr val="FFFFFF">
              <a:alpha val="0"/>
            </a:srgbClr>
          </a:solidFill>
          <a:ln w="34286" cap="flat">
            <a:solidFill>
              <a:srgbClr val="FFFFFF"/>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26" name="任意多边形: 形状 25"/>
          <p:cNvSpPr/>
          <p:nvPr/>
        </p:nvSpPr>
        <p:spPr>
          <a:xfrm flipH="1">
            <a:off x="882309" y="5159887"/>
            <a:ext cx="534823" cy="1031842"/>
          </a:xfrm>
          <a:custGeom>
            <a:avLst/>
            <a:gdLst>
              <a:gd name="connsiteX0" fmla="*/ 0 w 534823"/>
              <a:gd name="connsiteY0" fmla="*/ 21120 h 1031842"/>
              <a:gd name="connsiteX1" fmla="*/ 21326 w 534823"/>
              <a:gd name="connsiteY1" fmla="*/ 28 h 1031842"/>
              <a:gd name="connsiteX2" fmla="*/ 42411 w 534823"/>
              <a:gd name="connsiteY2" fmla="*/ 21346 h 1031842"/>
              <a:gd name="connsiteX3" fmla="*/ 21223 w 534823"/>
              <a:gd name="connsiteY3" fmla="*/ 42439 h 1031842"/>
              <a:gd name="connsiteX4" fmla="*/ 0 w 534823"/>
              <a:gd name="connsiteY4" fmla="*/ 21120 h 1031842"/>
              <a:gd name="connsiteX5" fmla="*/ 0 w 534823"/>
              <a:gd name="connsiteY5" fmla="*/ 186058 h 1031842"/>
              <a:gd name="connsiteX6" fmla="*/ 21326 w 534823"/>
              <a:gd name="connsiteY6" fmla="*/ 164966 h 1031842"/>
              <a:gd name="connsiteX7" fmla="*/ 42411 w 534823"/>
              <a:gd name="connsiteY7" fmla="*/ 186284 h 1031842"/>
              <a:gd name="connsiteX8" fmla="*/ 21223 w 534823"/>
              <a:gd name="connsiteY8" fmla="*/ 207377 h 1031842"/>
              <a:gd name="connsiteX9" fmla="*/ 0 w 534823"/>
              <a:gd name="connsiteY9" fmla="*/ 186058 h 1031842"/>
              <a:gd name="connsiteX10" fmla="*/ 0 w 534823"/>
              <a:gd name="connsiteY10" fmla="*/ 350996 h 1031842"/>
              <a:gd name="connsiteX11" fmla="*/ 21326 w 534823"/>
              <a:gd name="connsiteY11" fmla="*/ 329904 h 1031842"/>
              <a:gd name="connsiteX12" fmla="*/ 42411 w 534823"/>
              <a:gd name="connsiteY12" fmla="*/ 351223 h 1031842"/>
              <a:gd name="connsiteX13" fmla="*/ 21223 w 534823"/>
              <a:gd name="connsiteY13" fmla="*/ 372315 h 1031842"/>
              <a:gd name="connsiteX14" fmla="*/ 0 w 534823"/>
              <a:gd name="connsiteY14" fmla="*/ 350996 h 1031842"/>
              <a:gd name="connsiteX15" fmla="*/ 0 w 534823"/>
              <a:gd name="connsiteY15" fmla="*/ 515527 h 1031842"/>
              <a:gd name="connsiteX16" fmla="*/ 21257 w 534823"/>
              <a:gd name="connsiteY16" fmla="*/ 494355 h 1031842"/>
              <a:gd name="connsiteX17" fmla="*/ 42411 w 534823"/>
              <a:gd name="connsiteY17" fmla="*/ 515599 h 1031842"/>
              <a:gd name="connsiteX18" fmla="*/ 42411 w 534823"/>
              <a:gd name="connsiteY18" fmla="*/ 516116 h 1031842"/>
              <a:gd name="connsiteX19" fmla="*/ 21188 w 534823"/>
              <a:gd name="connsiteY19" fmla="*/ 537291 h 1031842"/>
              <a:gd name="connsiteX20" fmla="*/ 0 w 534823"/>
              <a:gd name="connsiteY20" fmla="*/ 516051 h 1031842"/>
              <a:gd name="connsiteX21" fmla="*/ 0 w 534823"/>
              <a:gd name="connsiteY21" fmla="*/ 515520 h 1031842"/>
              <a:gd name="connsiteX22" fmla="*/ 164125 w 534823"/>
              <a:gd name="connsiteY22" fmla="*/ 21127 h 1031842"/>
              <a:gd name="connsiteX23" fmla="*/ 185452 w 534823"/>
              <a:gd name="connsiteY23" fmla="*/ 0 h 1031842"/>
              <a:gd name="connsiteX24" fmla="*/ 206572 w 534823"/>
              <a:gd name="connsiteY24" fmla="*/ 21319 h 1031842"/>
              <a:gd name="connsiteX25" fmla="*/ 185349 w 534823"/>
              <a:gd name="connsiteY25" fmla="*/ 42446 h 1031842"/>
              <a:gd name="connsiteX26" fmla="*/ 164125 w 534823"/>
              <a:gd name="connsiteY26" fmla="*/ 21120 h 1031842"/>
              <a:gd name="connsiteX27" fmla="*/ 164125 w 534823"/>
              <a:gd name="connsiteY27" fmla="*/ 186065 h 1031842"/>
              <a:gd name="connsiteX28" fmla="*/ 185452 w 534823"/>
              <a:gd name="connsiteY28" fmla="*/ 164938 h 1031842"/>
              <a:gd name="connsiteX29" fmla="*/ 206572 w 534823"/>
              <a:gd name="connsiteY29" fmla="*/ 186257 h 1031842"/>
              <a:gd name="connsiteX30" fmla="*/ 185349 w 534823"/>
              <a:gd name="connsiteY30" fmla="*/ 207384 h 1031842"/>
              <a:gd name="connsiteX31" fmla="*/ 164125 w 534823"/>
              <a:gd name="connsiteY31" fmla="*/ 186058 h 1031842"/>
              <a:gd name="connsiteX32" fmla="*/ 164125 w 534823"/>
              <a:gd name="connsiteY32" fmla="*/ 351003 h 1031842"/>
              <a:gd name="connsiteX33" fmla="*/ 185452 w 534823"/>
              <a:gd name="connsiteY33" fmla="*/ 329876 h 1031842"/>
              <a:gd name="connsiteX34" fmla="*/ 206572 w 534823"/>
              <a:gd name="connsiteY34" fmla="*/ 351195 h 1031842"/>
              <a:gd name="connsiteX35" fmla="*/ 185349 w 534823"/>
              <a:gd name="connsiteY35" fmla="*/ 372322 h 1031842"/>
              <a:gd name="connsiteX36" fmla="*/ 164125 w 534823"/>
              <a:gd name="connsiteY36" fmla="*/ 350996 h 1031842"/>
              <a:gd name="connsiteX37" fmla="*/ 164125 w 534823"/>
              <a:gd name="connsiteY37" fmla="*/ 515547 h 1031842"/>
              <a:gd name="connsiteX38" fmla="*/ 185383 w 534823"/>
              <a:gd name="connsiteY38" fmla="*/ 494369 h 1031842"/>
              <a:gd name="connsiteX39" fmla="*/ 206572 w 534823"/>
              <a:gd name="connsiteY39" fmla="*/ 515633 h 1031842"/>
              <a:gd name="connsiteX40" fmla="*/ 206572 w 534823"/>
              <a:gd name="connsiteY40" fmla="*/ 516065 h 1031842"/>
              <a:gd name="connsiteX41" fmla="*/ 185349 w 534823"/>
              <a:gd name="connsiteY41" fmla="*/ 537288 h 1031842"/>
              <a:gd name="connsiteX42" fmla="*/ 164125 w 534823"/>
              <a:gd name="connsiteY42" fmla="*/ 516065 h 1031842"/>
              <a:gd name="connsiteX43" fmla="*/ 164125 w 534823"/>
              <a:gd name="connsiteY43" fmla="*/ 515537 h 1031842"/>
              <a:gd name="connsiteX44" fmla="*/ 328286 w 534823"/>
              <a:gd name="connsiteY44" fmla="*/ 21127 h 1031842"/>
              <a:gd name="connsiteX45" fmla="*/ 349611 w 534823"/>
              <a:gd name="connsiteY45" fmla="*/ 35 h 1031842"/>
              <a:gd name="connsiteX46" fmla="*/ 370697 w 534823"/>
              <a:gd name="connsiteY46" fmla="*/ 21353 h 1031842"/>
              <a:gd name="connsiteX47" fmla="*/ 349474 w 534823"/>
              <a:gd name="connsiteY47" fmla="*/ 42446 h 1031842"/>
              <a:gd name="connsiteX48" fmla="*/ 328286 w 534823"/>
              <a:gd name="connsiteY48" fmla="*/ 21120 h 1031842"/>
              <a:gd name="connsiteX49" fmla="*/ 328286 w 534823"/>
              <a:gd name="connsiteY49" fmla="*/ 21120 h 1031842"/>
              <a:gd name="connsiteX50" fmla="*/ 328286 w 534823"/>
              <a:gd name="connsiteY50" fmla="*/ 186065 h 1031842"/>
              <a:gd name="connsiteX51" fmla="*/ 349611 w 534823"/>
              <a:gd name="connsiteY51" fmla="*/ 164972 h 1031842"/>
              <a:gd name="connsiteX52" fmla="*/ 370697 w 534823"/>
              <a:gd name="connsiteY52" fmla="*/ 186291 h 1031842"/>
              <a:gd name="connsiteX53" fmla="*/ 349474 w 534823"/>
              <a:gd name="connsiteY53" fmla="*/ 207384 h 1031842"/>
              <a:gd name="connsiteX54" fmla="*/ 328286 w 534823"/>
              <a:gd name="connsiteY54" fmla="*/ 186058 h 1031842"/>
              <a:gd name="connsiteX55" fmla="*/ 328286 w 534823"/>
              <a:gd name="connsiteY55" fmla="*/ 351003 h 1031842"/>
              <a:gd name="connsiteX56" fmla="*/ 349611 w 534823"/>
              <a:gd name="connsiteY56" fmla="*/ 329911 h 1031842"/>
              <a:gd name="connsiteX57" fmla="*/ 370697 w 534823"/>
              <a:gd name="connsiteY57" fmla="*/ 351230 h 1031842"/>
              <a:gd name="connsiteX58" fmla="*/ 349474 w 534823"/>
              <a:gd name="connsiteY58" fmla="*/ 372322 h 1031842"/>
              <a:gd name="connsiteX59" fmla="*/ 328286 w 534823"/>
              <a:gd name="connsiteY59" fmla="*/ 350996 h 1031842"/>
              <a:gd name="connsiteX60" fmla="*/ 328286 w 534823"/>
              <a:gd name="connsiteY60" fmla="*/ 350996 h 1031842"/>
              <a:gd name="connsiteX61" fmla="*/ 328286 w 534823"/>
              <a:gd name="connsiteY61" fmla="*/ 515575 h 1031842"/>
              <a:gd name="connsiteX62" fmla="*/ 349508 w 534823"/>
              <a:gd name="connsiteY62" fmla="*/ 494393 h 1031842"/>
              <a:gd name="connsiteX63" fmla="*/ 370697 w 534823"/>
              <a:gd name="connsiteY63" fmla="*/ 515623 h 1031842"/>
              <a:gd name="connsiteX64" fmla="*/ 370697 w 534823"/>
              <a:gd name="connsiteY64" fmla="*/ 516116 h 1031842"/>
              <a:gd name="connsiteX65" fmla="*/ 349440 w 534823"/>
              <a:gd name="connsiteY65" fmla="*/ 537288 h 1031842"/>
              <a:gd name="connsiteX66" fmla="*/ 328286 w 534823"/>
              <a:gd name="connsiteY66" fmla="*/ 516044 h 1031842"/>
              <a:gd name="connsiteX67" fmla="*/ 328286 w 534823"/>
              <a:gd name="connsiteY67" fmla="*/ 515558 h 1031842"/>
              <a:gd name="connsiteX68" fmla="*/ 492411 w 534823"/>
              <a:gd name="connsiteY68" fmla="*/ 21144 h 1031842"/>
              <a:gd name="connsiteX69" fmla="*/ 513738 w 534823"/>
              <a:gd name="connsiteY69" fmla="*/ 52 h 1031842"/>
              <a:gd name="connsiteX70" fmla="*/ 534823 w 534823"/>
              <a:gd name="connsiteY70" fmla="*/ 21370 h 1031842"/>
              <a:gd name="connsiteX71" fmla="*/ 513635 w 534823"/>
              <a:gd name="connsiteY71" fmla="*/ 42463 h 1031842"/>
              <a:gd name="connsiteX72" fmla="*/ 492411 w 534823"/>
              <a:gd name="connsiteY72" fmla="*/ 21123 h 1031842"/>
              <a:gd name="connsiteX73" fmla="*/ 492411 w 534823"/>
              <a:gd name="connsiteY73" fmla="*/ 21120 h 1031842"/>
              <a:gd name="connsiteX74" fmla="*/ 492411 w 534823"/>
              <a:gd name="connsiteY74" fmla="*/ 186082 h 1031842"/>
              <a:gd name="connsiteX75" fmla="*/ 513738 w 534823"/>
              <a:gd name="connsiteY75" fmla="*/ 164990 h 1031842"/>
              <a:gd name="connsiteX76" fmla="*/ 534823 w 534823"/>
              <a:gd name="connsiteY76" fmla="*/ 186308 h 1031842"/>
              <a:gd name="connsiteX77" fmla="*/ 513635 w 534823"/>
              <a:gd name="connsiteY77" fmla="*/ 207401 h 1031842"/>
              <a:gd name="connsiteX78" fmla="*/ 492411 w 534823"/>
              <a:gd name="connsiteY78" fmla="*/ 186062 h 1031842"/>
              <a:gd name="connsiteX79" fmla="*/ 492411 w 534823"/>
              <a:gd name="connsiteY79" fmla="*/ 186058 h 1031842"/>
              <a:gd name="connsiteX80" fmla="*/ 492411 w 534823"/>
              <a:gd name="connsiteY80" fmla="*/ 351020 h 1031842"/>
              <a:gd name="connsiteX81" fmla="*/ 513738 w 534823"/>
              <a:gd name="connsiteY81" fmla="*/ 329928 h 1031842"/>
              <a:gd name="connsiteX82" fmla="*/ 534823 w 534823"/>
              <a:gd name="connsiteY82" fmla="*/ 351247 h 1031842"/>
              <a:gd name="connsiteX83" fmla="*/ 513635 w 534823"/>
              <a:gd name="connsiteY83" fmla="*/ 372339 h 1031842"/>
              <a:gd name="connsiteX84" fmla="*/ 492411 w 534823"/>
              <a:gd name="connsiteY84" fmla="*/ 351007 h 1031842"/>
              <a:gd name="connsiteX85" fmla="*/ 492411 w 534823"/>
              <a:gd name="connsiteY85" fmla="*/ 350996 h 1031842"/>
              <a:gd name="connsiteX86" fmla="*/ 492411 w 534823"/>
              <a:gd name="connsiteY86" fmla="*/ 515564 h 1031842"/>
              <a:gd name="connsiteX87" fmla="*/ 513635 w 534823"/>
              <a:gd name="connsiteY87" fmla="*/ 494383 h 1031842"/>
              <a:gd name="connsiteX88" fmla="*/ 534823 w 534823"/>
              <a:gd name="connsiteY88" fmla="*/ 515616 h 1031842"/>
              <a:gd name="connsiteX89" fmla="*/ 534823 w 534823"/>
              <a:gd name="connsiteY89" fmla="*/ 516116 h 1031842"/>
              <a:gd name="connsiteX90" fmla="*/ 513600 w 534823"/>
              <a:gd name="connsiteY90" fmla="*/ 537298 h 1031842"/>
              <a:gd name="connsiteX91" fmla="*/ 492411 w 534823"/>
              <a:gd name="connsiteY91" fmla="*/ 516065 h 1031842"/>
              <a:gd name="connsiteX92" fmla="*/ 492411 w 534823"/>
              <a:gd name="connsiteY92" fmla="*/ 515537 h 1031842"/>
              <a:gd name="connsiteX93" fmla="*/ 0 w 534823"/>
              <a:gd name="connsiteY93" fmla="*/ 680647 h 1031842"/>
              <a:gd name="connsiteX94" fmla="*/ 21326 w 534823"/>
              <a:gd name="connsiteY94" fmla="*/ 659554 h 1031842"/>
              <a:gd name="connsiteX95" fmla="*/ 42411 w 534823"/>
              <a:gd name="connsiteY95" fmla="*/ 680873 h 1031842"/>
              <a:gd name="connsiteX96" fmla="*/ 21223 w 534823"/>
              <a:gd name="connsiteY96" fmla="*/ 701966 h 1031842"/>
              <a:gd name="connsiteX97" fmla="*/ 0 w 534823"/>
              <a:gd name="connsiteY97" fmla="*/ 680633 h 1031842"/>
              <a:gd name="connsiteX98" fmla="*/ 0 w 534823"/>
              <a:gd name="connsiteY98" fmla="*/ 680623 h 1031842"/>
              <a:gd name="connsiteX99" fmla="*/ 0 w 534823"/>
              <a:gd name="connsiteY99" fmla="*/ 845589 h 1031842"/>
              <a:gd name="connsiteX100" fmla="*/ 21326 w 534823"/>
              <a:gd name="connsiteY100" fmla="*/ 824492 h 1031842"/>
              <a:gd name="connsiteX101" fmla="*/ 42411 w 534823"/>
              <a:gd name="connsiteY101" fmla="*/ 845808 h 1031842"/>
              <a:gd name="connsiteX102" fmla="*/ 21223 w 534823"/>
              <a:gd name="connsiteY102" fmla="*/ 866904 h 1031842"/>
              <a:gd name="connsiteX103" fmla="*/ 0 w 534823"/>
              <a:gd name="connsiteY103" fmla="*/ 845564 h 1031842"/>
              <a:gd name="connsiteX104" fmla="*/ 0 w 534823"/>
              <a:gd name="connsiteY104" fmla="*/ 1010527 h 1031842"/>
              <a:gd name="connsiteX105" fmla="*/ 21326 w 534823"/>
              <a:gd name="connsiteY105" fmla="*/ 989431 h 1031842"/>
              <a:gd name="connsiteX106" fmla="*/ 42411 w 534823"/>
              <a:gd name="connsiteY106" fmla="*/ 1010746 h 1031842"/>
              <a:gd name="connsiteX107" fmla="*/ 21223 w 534823"/>
              <a:gd name="connsiteY107" fmla="*/ 1031842 h 1031842"/>
              <a:gd name="connsiteX108" fmla="*/ 0 w 534823"/>
              <a:gd name="connsiteY108" fmla="*/ 1010516 h 1031842"/>
              <a:gd name="connsiteX109" fmla="*/ 164125 w 534823"/>
              <a:gd name="connsiteY109" fmla="*/ 680647 h 1031842"/>
              <a:gd name="connsiteX110" fmla="*/ 185452 w 534823"/>
              <a:gd name="connsiteY110" fmla="*/ 659520 h 1031842"/>
              <a:gd name="connsiteX111" fmla="*/ 206572 w 534823"/>
              <a:gd name="connsiteY111" fmla="*/ 680839 h 1031842"/>
              <a:gd name="connsiteX112" fmla="*/ 185349 w 534823"/>
              <a:gd name="connsiteY112" fmla="*/ 701966 h 1031842"/>
              <a:gd name="connsiteX113" fmla="*/ 164125 w 534823"/>
              <a:gd name="connsiteY113" fmla="*/ 680623 h 1031842"/>
              <a:gd name="connsiteX114" fmla="*/ 164125 w 534823"/>
              <a:gd name="connsiteY114" fmla="*/ 845589 h 1031842"/>
              <a:gd name="connsiteX115" fmla="*/ 185452 w 534823"/>
              <a:gd name="connsiteY115" fmla="*/ 824458 h 1031842"/>
              <a:gd name="connsiteX116" fmla="*/ 206572 w 534823"/>
              <a:gd name="connsiteY116" fmla="*/ 845774 h 1031842"/>
              <a:gd name="connsiteX117" fmla="*/ 185349 w 534823"/>
              <a:gd name="connsiteY117" fmla="*/ 866904 h 1031842"/>
              <a:gd name="connsiteX118" fmla="*/ 164125 w 534823"/>
              <a:gd name="connsiteY118" fmla="*/ 845564 h 1031842"/>
              <a:gd name="connsiteX119" fmla="*/ 164125 w 534823"/>
              <a:gd name="connsiteY119" fmla="*/ 1010527 h 1031842"/>
              <a:gd name="connsiteX120" fmla="*/ 185452 w 534823"/>
              <a:gd name="connsiteY120" fmla="*/ 989397 h 1031842"/>
              <a:gd name="connsiteX121" fmla="*/ 206572 w 534823"/>
              <a:gd name="connsiteY121" fmla="*/ 1010712 h 1031842"/>
              <a:gd name="connsiteX122" fmla="*/ 185349 w 534823"/>
              <a:gd name="connsiteY122" fmla="*/ 1031842 h 1031842"/>
              <a:gd name="connsiteX123" fmla="*/ 164125 w 534823"/>
              <a:gd name="connsiteY123" fmla="*/ 1010516 h 1031842"/>
              <a:gd name="connsiteX124" fmla="*/ 328286 w 534823"/>
              <a:gd name="connsiteY124" fmla="*/ 680647 h 1031842"/>
              <a:gd name="connsiteX125" fmla="*/ 349611 w 534823"/>
              <a:gd name="connsiteY125" fmla="*/ 659554 h 1031842"/>
              <a:gd name="connsiteX126" fmla="*/ 370697 w 534823"/>
              <a:gd name="connsiteY126" fmla="*/ 680873 h 1031842"/>
              <a:gd name="connsiteX127" fmla="*/ 349474 w 534823"/>
              <a:gd name="connsiteY127" fmla="*/ 701966 h 1031842"/>
              <a:gd name="connsiteX128" fmla="*/ 328286 w 534823"/>
              <a:gd name="connsiteY128" fmla="*/ 680640 h 1031842"/>
              <a:gd name="connsiteX129" fmla="*/ 328286 w 534823"/>
              <a:gd name="connsiteY129" fmla="*/ 680623 h 1031842"/>
              <a:gd name="connsiteX130" fmla="*/ 328286 w 534823"/>
              <a:gd name="connsiteY130" fmla="*/ 845589 h 1031842"/>
              <a:gd name="connsiteX131" fmla="*/ 349611 w 534823"/>
              <a:gd name="connsiteY131" fmla="*/ 824492 h 1031842"/>
              <a:gd name="connsiteX132" fmla="*/ 370697 w 534823"/>
              <a:gd name="connsiteY132" fmla="*/ 845808 h 1031842"/>
              <a:gd name="connsiteX133" fmla="*/ 349474 w 534823"/>
              <a:gd name="connsiteY133" fmla="*/ 866904 h 1031842"/>
              <a:gd name="connsiteX134" fmla="*/ 328286 w 534823"/>
              <a:gd name="connsiteY134" fmla="*/ 845564 h 1031842"/>
              <a:gd name="connsiteX135" fmla="*/ 328286 w 534823"/>
              <a:gd name="connsiteY135" fmla="*/ 1010527 h 1031842"/>
              <a:gd name="connsiteX136" fmla="*/ 349611 w 534823"/>
              <a:gd name="connsiteY136" fmla="*/ 989431 h 1031842"/>
              <a:gd name="connsiteX137" fmla="*/ 370697 w 534823"/>
              <a:gd name="connsiteY137" fmla="*/ 1010746 h 1031842"/>
              <a:gd name="connsiteX138" fmla="*/ 349474 w 534823"/>
              <a:gd name="connsiteY138" fmla="*/ 1031842 h 1031842"/>
              <a:gd name="connsiteX139" fmla="*/ 328286 w 534823"/>
              <a:gd name="connsiteY139" fmla="*/ 1010516 h 1031842"/>
              <a:gd name="connsiteX140" fmla="*/ 328286 w 534823"/>
              <a:gd name="connsiteY140" fmla="*/ 1010516 h 1031842"/>
              <a:gd name="connsiteX141" fmla="*/ 492411 w 534823"/>
              <a:gd name="connsiteY141" fmla="*/ 680647 h 1031842"/>
              <a:gd name="connsiteX142" fmla="*/ 513738 w 534823"/>
              <a:gd name="connsiteY142" fmla="*/ 659554 h 1031842"/>
              <a:gd name="connsiteX143" fmla="*/ 534823 w 534823"/>
              <a:gd name="connsiteY143" fmla="*/ 680873 h 1031842"/>
              <a:gd name="connsiteX144" fmla="*/ 513635 w 534823"/>
              <a:gd name="connsiteY144" fmla="*/ 701966 h 1031842"/>
              <a:gd name="connsiteX145" fmla="*/ 492411 w 534823"/>
              <a:gd name="connsiteY145" fmla="*/ 680633 h 1031842"/>
              <a:gd name="connsiteX146" fmla="*/ 492411 w 534823"/>
              <a:gd name="connsiteY146" fmla="*/ 680623 h 1031842"/>
              <a:gd name="connsiteX147" fmla="*/ 492411 w 534823"/>
              <a:gd name="connsiteY147" fmla="*/ 845589 h 1031842"/>
              <a:gd name="connsiteX148" fmla="*/ 513738 w 534823"/>
              <a:gd name="connsiteY148" fmla="*/ 824492 h 1031842"/>
              <a:gd name="connsiteX149" fmla="*/ 534823 w 534823"/>
              <a:gd name="connsiteY149" fmla="*/ 845808 h 1031842"/>
              <a:gd name="connsiteX150" fmla="*/ 513635 w 534823"/>
              <a:gd name="connsiteY150" fmla="*/ 866904 h 1031842"/>
              <a:gd name="connsiteX151" fmla="*/ 492411 w 534823"/>
              <a:gd name="connsiteY151" fmla="*/ 845564 h 1031842"/>
              <a:gd name="connsiteX152" fmla="*/ 492411 w 534823"/>
              <a:gd name="connsiteY152" fmla="*/ 1010527 h 1031842"/>
              <a:gd name="connsiteX153" fmla="*/ 513738 w 534823"/>
              <a:gd name="connsiteY153" fmla="*/ 989431 h 1031842"/>
              <a:gd name="connsiteX154" fmla="*/ 534823 w 534823"/>
              <a:gd name="connsiteY154" fmla="*/ 1010746 h 1031842"/>
              <a:gd name="connsiteX155" fmla="*/ 513635 w 534823"/>
              <a:gd name="connsiteY155" fmla="*/ 1031842 h 1031842"/>
              <a:gd name="connsiteX156" fmla="*/ 492411 w 534823"/>
              <a:gd name="connsiteY156" fmla="*/ 1010516 h 1031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534823" h="1031842">
                <a:moveTo>
                  <a:pt x="0" y="21120"/>
                </a:moveTo>
                <a:cubicBezTo>
                  <a:pt x="69" y="9409"/>
                  <a:pt x="9600" y="-35"/>
                  <a:pt x="21326" y="28"/>
                </a:cubicBezTo>
                <a:cubicBezTo>
                  <a:pt x="33017" y="90"/>
                  <a:pt x="42480" y="9635"/>
                  <a:pt x="42411" y="21346"/>
                </a:cubicBezTo>
                <a:cubicBezTo>
                  <a:pt x="42343" y="33007"/>
                  <a:pt x="32880" y="42428"/>
                  <a:pt x="21223" y="42439"/>
                </a:cubicBezTo>
                <a:cubicBezTo>
                  <a:pt x="9463" y="42408"/>
                  <a:pt x="-34" y="32866"/>
                  <a:pt x="0" y="21120"/>
                </a:cubicBezTo>
                <a:close/>
                <a:moveTo>
                  <a:pt x="0" y="186058"/>
                </a:moveTo>
                <a:cubicBezTo>
                  <a:pt x="69" y="174346"/>
                  <a:pt x="9600" y="164904"/>
                  <a:pt x="21326" y="164966"/>
                </a:cubicBezTo>
                <a:cubicBezTo>
                  <a:pt x="33017" y="165027"/>
                  <a:pt x="42480" y="174572"/>
                  <a:pt x="42411" y="186284"/>
                </a:cubicBezTo>
                <a:cubicBezTo>
                  <a:pt x="42343" y="197945"/>
                  <a:pt x="32880" y="207367"/>
                  <a:pt x="21223" y="207377"/>
                </a:cubicBezTo>
                <a:cubicBezTo>
                  <a:pt x="9463" y="207346"/>
                  <a:pt x="-34" y="197804"/>
                  <a:pt x="0" y="186058"/>
                </a:cubicBezTo>
                <a:close/>
                <a:moveTo>
                  <a:pt x="0" y="350996"/>
                </a:moveTo>
                <a:cubicBezTo>
                  <a:pt x="69" y="339284"/>
                  <a:pt x="9600" y="329842"/>
                  <a:pt x="21326" y="329904"/>
                </a:cubicBezTo>
                <a:cubicBezTo>
                  <a:pt x="33017" y="329966"/>
                  <a:pt x="42480" y="339511"/>
                  <a:pt x="42411" y="351223"/>
                </a:cubicBezTo>
                <a:cubicBezTo>
                  <a:pt x="42343" y="362883"/>
                  <a:pt x="32880" y="372305"/>
                  <a:pt x="21223" y="372315"/>
                </a:cubicBezTo>
                <a:cubicBezTo>
                  <a:pt x="9463" y="372284"/>
                  <a:pt x="-34" y="362743"/>
                  <a:pt x="0" y="350996"/>
                </a:cubicBezTo>
                <a:close/>
                <a:moveTo>
                  <a:pt x="0" y="515527"/>
                </a:moveTo>
                <a:cubicBezTo>
                  <a:pt x="34" y="503815"/>
                  <a:pt x="9532" y="494338"/>
                  <a:pt x="21257" y="494355"/>
                </a:cubicBezTo>
                <a:cubicBezTo>
                  <a:pt x="32949" y="494376"/>
                  <a:pt x="42445" y="503887"/>
                  <a:pt x="42411" y="515599"/>
                </a:cubicBezTo>
                <a:lnTo>
                  <a:pt x="42411" y="516116"/>
                </a:lnTo>
                <a:cubicBezTo>
                  <a:pt x="42378" y="527829"/>
                  <a:pt x="32880" y="537309"/>
                  <a:pt x="21188" y="537291"/>
                </a:cubicBezTo>
                <a:cubicBezTo>
                  <a:pt x="9463" y="537271"/>
                  <a:pt x="-34" y="527763"/>
                  <a:pt x="0" y="516051"/>
                </a:cubicBezTo>
                <a:lnTo>
                  <a:pt x="0" y="515520"/>
                </a:lnTo>
                <a:close/>
                <a:moveTo>
                  <a:pt x="164125" y="21127"/>
                </a:moveTo>
                <a:cubicBezTo>
                  <a:pt x="164194" y="9406"/>
                  <a:pt x="173726" y="-53"/>
                  <a:pt x="185452" y="0"/>
                </a:cubicBezTo>
                <a:cubicBezTo>
                  <a:pt x="197177" y="53"/>
                  <a:pt x="206640" y="9598"/>
                  <a:pt x="206572" y="21319"/>
                </a:cubicBezTo>
                <a:cubicBezTo>
                  <a:pt x="206503" y="33003"/>
                  <a:pt x="197040" y="42446"/>
                  <a:pt x="185349" y="42446"/>
                </a:cubicBezTo>
                <a:cubicBezTo>
                  <a:pt x="173588" y="42401"/>
                  <a:pt x="164125" y="32863"/>
                  <a:pt x="164125" y="21120"/>
                </a:cubicBezTo>
                <a:close/>
                <a:moveTo>
                  <a:pt x="164125" y="186065"/>
                </a:moveTo>
                <a:cubicBezTo>
                  <a:pt x="164194" y="174343"/>
                  <a:pt x="173726" y="164887"/>
                  <a:pt x="185452" y="164938"/>
                </a:cubicBezTo>
                <a:cubicBezTo>
                  <a:pt x="197177" y="164993"/>
                  <a:pt x="206640" y="174535"/>
                  <a:pt x="206572" y="186257"/>
                </a:cubicBezTo>
                <a:cubicBezTo>
                  <a:pt x="206503" y="197942"/>
                  <a:pt x="197040" y="207384"/>
                  <a:pt x="185349" y="207384"/>
                </a:cubicBezTo>
                <a:cubicBezTo>
                  <a:pt x="173623" y="207339"/>
                  <a:pt x="164125" y="197801"/>
                  <a:pt x="164125" y="186058"/>
                </a:cubicBezTo>
                <a:close/>
                <a:moveTo>
                  <a:pt x="164125" y="351003"/>
                </a:moveTo>
                <a:cubicBezTo>
                  <a:pt x="164194" y="339281"/>
                  <a:pt x="173726" y="329825"/>
                  <a:pt x="185452" y="329876"/>
                </a:cubicBezTo>
                <a:cubicBezTo>
                  <a:pt x="197177" y="329931"/>
                  <a:pt x="206640" y="339473"/>
                  <a:pt x="206572" y="351195"/>
                </a:cubicBezTo>
                <a:cubicBezTo>
                  <a:pt x="206503" y="362880"/>
                  <a:pt x="197040" y="372322"/>
                  <a:pt x="185349" y="372322"/>
                </a:cubicBezTo>
                <a:cubicBezTo>
                  <a:pt x="173588" y="372278"/>
                  <a:pt x="164125" y="362739"/>
                  <a:pt x="164125" y="350996"/>
                </a:cubicBezTo>
                <a:close/>
                <a:moveTo>
                  <a:pt x="164125" y="515547"/>
                </a:moveTo>
                <a:cubicBezTo>
                  <a:pt x="164160" y="503825"/>
                  <a:pt x="173657" y="494345"/>
                  <a:pt x="185383" y="494369"/>
                </a:cubicBezTo>
                <a:cubicBezTo>
                  <a:pt x="197109" y="494390"/>
                  <a:pt x="206606" y="503911"/>
                  <a:pt x="206572" y="515633"/>
                </a:cubicBezTo>
                <a:lnTo>
                  <a:pt x="206572" y="516065"/>
                </a:lnTo>
                <a:cubicBezTo>
                  <a:pt x="206572" y="527787"/>
                  <a:pt x="197074" y="537288"/>
                  <a:pt x="185349" y="537288"/>
                </a:cubicBezTo>
                <a:cubicBezTo>
                  <a:pt x="173623" y="537288"/>
                  <a:pt x="164125" y="527787"/>
                  <a:pt x="164125" y="516065"/>
                </a:cubicBezTo>
                <a:lnTo>
                  <a:pt x="164125" y="515537"/>
                </a:lnTo>
                <a:close/>
                <a:moveTo>
                  <a:pt x="328286" y="21127"/>
                </a:moveTo>
                <a:cubicBezTo>
                  <a:pt x="328354" y="9415"/>
                  <a:pt x="337886" y="-28"/>
                  <a:pt x="349611" y="35"/>
                </a:cubicBezTo>
                <a:cubicBezTo>
                  <a:pt x="361303" y="97"/>
                  <a:pt x="370765" y="9642"/>
                  <a:pt x="370697" y="21353"/>
                </a:cubicBezTo>
                <a:cubicBezTo>
                  <a:pt x="370629" y="33027"/>
                  <a:pt x="361132" y="42456"/>
                  <a:pt x="349474" y="42446"/>
                </a:cubicBezTo>
                <a:cubicBezTo>
                  <a:pt x="337749" y="42408"/>
                  <a:pt x="328252" y="32859"/>
                  <a:pt x="328286" y="21120"/>
                </a:cubicBezTo>
                <a:cubicBezTo>
                  <a:pt x="328286" y="21120"/>
                  <a:pt x="328286" y="21120"/>
                  <a:pt x="328286" y="21120"/>
                </a:cubicBezTo>
                <a:close/>
                <a:moveTo>
                  <a:pt x="328286" y="186065"/>
                </a:moveTo>
                <a:cubicBezTo>
                  <a:pt x="328354" y="174353"/>
                  <a:pt x="337886" y="164911"/>
                  <a:pt x="349611" y="164972"/>
                </a:cubicBezTo>
                <a:cubicBezTo>
                  <a:pt x="361303" y="165034"/>
                  <a:pt x="370765" y="174579"/>
                  <a:pt x="370697" y="186291"/>
                </a:cubicBezTo>
                <a:cubicBezTo>
                  <a:pt x="370629" y="197966"/>
                  <a:pt x="361132" y="207394"/>
                  <a:pt x="349474" y="207384"/>
                </a:cubicBezTo>
                <a:cubicBezTo>
                  <a:pt x="337749" y="207336"/>
                  <a:pt x="328252" y="197794"/>
                  <a:pt x="328286" y="186058"/>
                </a:cubicBezTo>
                <a:close/>
                <a:moveTo>
                  <a:pt x="328286" y="351003"/>
                </a:moveTo>
                <a:cubicBezTo>
                  <a:pt x="328354" y="339291"/>
                  <a:pt x="337886" y="329849"/>
                  <a:pt x="349611" y="329911"/>
                </a:cubicBezTo>
                <a:cubicBezTo>
                  <a:pt x="361303" y="329972"/>
                  <a:pt x="370765" y="339518"/>
                  <a:pt x="370697" y="351230"/>
                </a:cubicBezTo>
                <a:cubicBezTo>
                  <a:pt x="370629" y="362904"/>
                  <a:pt x="361132" y="372332"/>
                  <a:pt x="349474" y="372322"/>
                </a:cubicBezTo>
                <a:cubicBezTo>
                  <a:pt x="337749" y="372284"/>
                  <a:pt x="328252" y="362736"/>
                  <a:pt x="328286" y="350996"/>
                </a:cubicBezTo>
                <a:cubicBezTo>
                  <a:pt x="328286" y="350996"/>
                  <a:pt x="328286" y="350996"/>
                  <a:pt x="328286" y="350996"/>
                </a:cubicBezTo>
                <a:close/>
                <a:moveTo>
                  <a:pt x="328286" y="515575"/>
                </a:moveTo>
                <a:cubicBezTo>
                  <a:pt x="328286" y="503863"/>
                  <a:pt x="337817" y="494379"/>
                  <a:pt x="349508" y="494393"/>
                </a:cubicBezTo>
                <a:cubicBezTo>
                  <a:pt x="361235" y="494407"/>
                  <a:pt x="370697" y="503911"/>
                  <a:pt x="370697" y="515623"/>
                </a:cubicBezTo>
                <a:lnTo>
                  <a:pt x="370697" y="516116"/>
                </a:lnTo>
                <a:cubicBezTo>
                  <a:pt x="370663" y="527829"/>
                  <a:pt x="361166" y="537305"/>
                  <a:pt x="349440" y="537288"/>
                </a:cubicBezTo>
                <a:cubicBezTo>
                  <a:pt x="337749" y="537267"/>
                  <a:pt x="328252" y="527756"/>
                  <a:pt x="328286" y="516044"/>
                </a:cubicBezTo>
                <a:lnTo>
                  <a:pt x="328286" y="515558"/>
                </a:lnTo>
                <a:close/>
                <a:moveTo>
                  <a:pt x="492411" y="21144"/>
                </a:moveTo>
                <a:cubicBezTo>
                  <a:pt x="492480" y="9433"/>
                  <a:pt x="502011" y="-11"/>
                  <a:pt x="513738" y="52"/>
                </a:cubicBezTo>
                <a:cubicBezTo>
                  <a:pt x="525429" y="114"/>
                  <a:pt x="534892" y="9659"/>
                  <a:pt x="534823" y="21370"/>
                </a:cubicBezTo>
                <a:cubicBezTo>
                  <a:pt x="534754" y="33031"/>
                  <a:pt x="525291" y="42452"/>
                  <a:pt x="513635" y="42463"/>
                </a:cubicBezTo>
                <a:cubicBezTo>
                  <a:pt x="501874" y="42432"/>
                  <a:pt x="492378" y="32876"/>
                  <a:pt x="492411" y="21123"/>
                </a:cubicBezTo>
                <a:cubicBezTo>
                  <a:pt x="492411" y="21122"/>
                  <a:pt x="492411" y="21121"/>
                  <a:pt x="492411" y="21120"/>
                </a:cubicBezTo>
                <a:close/>
                <a:moveTo>
                  <a:pt x="492411" y="186082"/>
                </a:moveTo>
                <a:cubicBezTo>
                  <a:pt x="492480" y="174370"/>
                  <a:pt x="502011" y="164928"/>
                  <a:pt x="513738" y="164990"/>
                </a:cubicBezTo>
                <a:cubicBezTo>
                  <a:pt x="525429" y="165051"/>
                  <a:pt x="534892" y="174596"/>
                  <a:pt x="534823" y="186308"/>
                </a:cubicBezTo>
                <a:cubicBezTo>
                  <a:pt x="534754" y="197969"/>
                  <a:pt x="525291" y="207391"/>
                  <a:pt x="513635" y="207401"/>
                </a:cubicBezTo>
                <a:cubicBezTo>
                  <a:pt x="501874" y="207370"/>
                  <a:pt x="492378" y="197815"/>
                  <a:pt x="492411" y="186062"/>
                </a:cubicBezTo>
                <a:cubicBezTo>
                  <a:pt x="492411" y="186062"/>
                  <a:pt x="492411" y="186058"/>
                  <a:pt x="492411" y="186058"/>
                </a:cubicBezTo>
                <a:close/>
                <a:moveTo>
                  <a:pt x="492411" y="351020"/>
                </a:moveTo>
                <a:cubicBezTo>
                  <a:pt x="492480" y="339308"/>
                  <a:pt x="502011" y="329866"/>
                  <a:pt x="513738" y="329928"/>
                </a:cubicBezTo>
                <a:cubicBezTo>
                  <a:pt x="525429" y="329990"/>
                  <a:pt x="534892" y="339535"/>
                  <a:pt x="534823" y="351247"/>
                </a:cubicBezTo>
                <a:cubicBezTo>
                  <a:pt x="534754" y="362907"/>
                  <a:pt x="525291" y="372329"/>
                  <a:pt x="513635" y="372339"/>
                </a:cubicBezTo>
                <a:cubicBezTo>
                  <a:pt x="501874" y="372308"/>
                  <a:pt x="492378" y="362760"/>
                  <a:pt x="492411" y="351007"/>
                </a:cubicBezTo>
                <a:cubicBezTo>
                  <a:pt x="492411" y="351003"/>
                  <a:pt x="492411" y="351000"/>
                  <a:pt x="492411" y="350996"/>
                </a:cubicBezTo>
                <a:close/>
                <a:moveTo>
                  <a:pt x="492411" y="515564"/>
                </a:moveTo>
                <a:cubicBezTo>
                  <a:pt x="492411" y="503852"/>
                  <a:pt x="501943" y="494369"/>
                  <a:pt x="513635" y="494383"/>
                </a:cubicBezTo>
                <a:cubicBezTo>
                  <a:pt x="525360" y="494400"/>
                  <a:pt x="534823" y="503904"/>
                  <a:pt x="534823" y="515616"/>
                </a:cubicBezTo>
                <a:lnTo>
                  <a:pt x="534823" y="516116"/>
                </a:lnTo>
                <a:cubicBezTo>
                  <a:pt x="534823" y="527829"/>
                  <a:pt x="525291" y="537312"/>
                  <a:pt x="513600" y="537298"/>
                </a:cubicBezTo>
                <a:cubicBezTo>
                  <a:pt x="501874" y="537281"/>
                  <a:pt x="492411" y="527777"/>
                  <a:pt x="492411" y="516065"/>
                </a:cubicBezTo>
                <a:lnTo>
                  <a:pt x="492411" y="515537"/>
                </a:lnTo>
                <a:close/>
                <a:moveTo>
                  <a:pt x="0" y="680647"/>
                </a:moveTo>
                <a:cubicBezTo>
                  <a:pt x="69" y="668935"/>
                  <a:pt x="9600" y="659492"/>
                  <a:pt x="21326" y="659554"/>
                </a:cubicBezTo>
                <a:cubicBezTo>
                  <a:pt x="33017" y="659616"/>
                  <a:pt x="42480" y="669161"/>
                  <a:pt x="42411" y="680873"/>
                </a:cubicBezTo>
                <a:cubicBezTo>
                  <a:pt x="42343" y="692534"/>
                  <a:pt x="32880" y="701955"/>
                  <a:pt x="21223" y="701966"/>
                </a:cubicBezTo>
                <a:cubicBezTo>
                  <a:pt x="9463" y="701935"/>
                  <a:pt x="-34" y="692386"/>
                  <a:pt x="0" y="680633"/>
                </a:cubicBezTo>
                <a:cubicBezTo>
                  <a:pt x="0" y="680630"/>
                  <a:pt x="0" y="680626"/>
                  <a:pt x="0" y="680623"/>
                </a:cubicBezTo>
                <a:close/>
                <a:moveTo>
                  <a:pt x="0" y="845589"/>
                </a:moveTo>
                <a:cubicBezTo>
                  <a:pt x="69" y="833876"/>
                  <a:pt x="9600" y="824431"/>
                  <a:pt x="21326" y="824492"/>
                </a:cubicBezTo>
                <a:cubicBezTo>
                  <a:pt x="33017" y="824554"/>
                  <a:pt x="42480" y="834096"/>
                  <a:pt x="42411" y="845808"/>
                </a:cubicBezTo>
                <a:cubicBezTo>
                  <a:pt x="42343" y="857469"/>
                  <a:pt x="32880" y="866894"/>
                  <a:pt x="21223" y="866904"/>
                </a:cubicBezTo>
                <a:cubicBezTo>
                  <a:pt x="9463" y="866873"/>
                  <a:pt x="-34" y="857318"/>
                  <a:pt x="0" y="845564"/>
                </a:cubicBezTo>
                <a:close/>
                <a:moveTo>
                  <a:pt x="0" y="1010527"/>
                </a:moveTo>
                <a:cubicBezTo>
                  <a:pt x="69" y="998815"/>
                  <a:pt x="9600" y="989369"/>
                  <a:pt x="21326" y="989431"/>
                </a:cubicBezTo>
                <a:cubicBezTo>
                  <a:pt x="33017" y="989492"/>
                  <a:pt x="42480" y="999034"/>
                  <a:pt x="42411" y="1010746"/>
                </a:cubicBezTo>
                <a:cubicBezTo>
                  <a:pt x="42343" y="1022407"/>
                  <a:pt x="32880" y="1031832"/>
                  <a:pt x="21223" y="1031842"/>
                </a:cubicBezTo>
                <a:cubicBezTo>
                  <a:pt x="9463" y="1031811"/>
                  <a:pt x="-34" y="1022266"/>
                  <a:pt x="0" y="1010516"/>
                </a:cubicBezTo>
                <a:close/>
                <a:moveTo>
                  <a:pt x="164125" y="680647"/>
                </a:moveTo>
                <a:cubicBezTo>
                  <a:pt x="164194" y="668925"/>
                  <a:pt x="173726" y="659469"/>
                  <a:pt x="185452" y="659520"/>
                </a:cubicBezTo>
                <a:cubicBezTo>
                  <a:pt x="197177" y="659575"/>
                  <a:pt x="206640" y="669117"/>
                  <a:pt x="206572" y="680839"/>
                </a:cubicBezTo>
                <a:cubicBezTo>
                  <a:pt x="206503" y="692523"/>
                  <a:pt x="197040" y="701966"/>
                  <a:pt x="185349" y="701966"/>
                </a:cubicBezTo>
                <a:cubicBezTo>
                  <a:pt x="173588" y="701921"/>
                  <a:pt x="164092" y="692372"/>
                  <a:pt x="164125" y="680623"/>
                </a:cubicBezTo>
                <a:close/>
                <a:moveTo>
                  <a:pt x="164125" y="845589"/>
                </a:moveTo>
                <a:cubicBezTo>
                  <a:pt x="164160" y="833866"/>
                  <a:pt x="173726" y="824407"/>
                  <a:pt x="185452" y="824458"/>
                </a:cubicBezTo>
                <a:cubicBezTo>
                  <a:pt x="197177" y="824510"/>
                  <a:pt x="206606" y="834051"/>
                  <a:pt x="206572" y="845774"/>
                </a:cubicBezTo>
                <a:cubicBezTo>
                  <a:pt x="206503" y="857458"/>
                  <a:pt x="197040" y="866904"/>
                  <a:pt x="185349" y="866904"/>
                </a:cubicBezTo>
                <a:cubicBezTo>
                  <a:pt x="173588" y="866859"/>
                  <a:pt x="164092" y="857311"/>
                  <a:pt x="164125" y="845564"/>
                </a:cubicBezTo>
                <a:close/>
                <a:moveTo>
                  <a:pt x="164125" y="1010527"/>
                </a:moveTo>
                <a:cubicBezTo>
                  <a:pt x="164160" y="998805"/>
                  <a:pt x="173726" y="989345"/>
                  <a:pt x="185452" y="989397"/>
                </a:cubicBezTo>
                <a:cubicBezTo>
                  <a:pt x="197177" y="989448"/>
                  <a:pt x="206606" y="998990"/>
                  <a:pt x="206572" y="1010712"/>
                </a:cubicBezTo>
                <a:cubicBezTo>
                  <a:pt x="206503" y="1022397"/>
                  <a:pt x="197040" y="1031842"/>
                  <a:pt x="185349" y="1031842"/>
                </a:cubicBezTo>
                <a:cubicBezTo>
                  <a:pt x="173588" y="1031798"/>
                  <a:pt x="164125" y="1022259"/>
                  <a:pt x="164125" y="1010516"/>
                </a:cubicBezTo>
                <a:close/>
                <a:moveTo>
                  <a:pt x="328286" y="680647"/>
                </a:moveTo>
                <a:cubicBezTo>
                  <a:pt x="328354" y="668935"/>
                  <a:pt x="337886" y="659492"/>
                  <a:pt x="349611" y="659554"/>
                </a:cubicBezTo>
                <a:cubicBezTo>
                  <a:pt x="361303" y="659616"/>
                  <a:pt x="370765" y="669161"/>
                  <a:pt x="370697" y="680873"/>
                </a:cubicBezTo>
                <a:cubicBezTo>
                  <a:pt x="370629" y="692547"/>
                  <a:pt x="361132" y="701976"/>
                  <a:pt x="349474" y="701966"/>
                </a:cubicBezTo>
                <a:cubicBezTo>
                  <a:pt x="337749" y="701928"/>
                  <a:pt x="328252" y="692379"/>
                  <a:pt x="328286" y="680640"/>
                </a:cubicBezTo>
                <a:cubicBezTo>
                  <a:pt x="328286" y="680633"/>
                  <a:pt x="328286" y="680630"/>
                  <a:pt x="328286" y="680623"/>
                </a:cubicBezTo>
                <a:close/>
                <a:moveTo>
                  <a:pt x="328286" y="845589"/>
                </a:moveTo>
                <a:cubicBezTo>
                  <a:pt x="328354" y="833876"/>
                  <a:pt x="337886" y="824431"/>
                  <a:pt x="349611" y="824492"/>
                </a:cubicBezTo>
                <a:cubicBezTo>
                  <a:pt x="361303" y="824554"/>
                  <a:pt x="370765" y="834096"/>
                  <a:pt x="370697" y="845808"/>
                </a:cubicBezTo>
                <a:cubicBezTo>
                  <a:pt x="370629" y="857482"/>
                  <a:pt x="361166" y="866914"/>
                  <a:pt x="349474" y="866904"/>
                </a:cubicBezTo>
                <a:cubicBezTo>
                  <a:pt x="337749" y="866856"/>
                  <a:pt x="328252" y="857307"/>
                  <a:pt x="328286" y="845564"/>
                </a:cubicBezTo>
                <a:close/>
                <a:moveTo>
                  <a:pt x="328286" y="1010527"/>
                </a:moveTo>
                <a:cubicBezTo>
                  <a:pt x="328354" y="998815"/>
                  <a:pt x="337886" y="989369"/>
                  <a:pt x="349611" y="989431"/>
                </a:cubicBezTo>
                <a:cubicBezTo>
                  <a:pt x="361303" y="989492"/>
                  <a:pt x="370765" y="999034"/>
                  <a:pt x="370697" y="1010746"/>
                </a:cubicBezTo>
                <a:cubicBezTo>
                  <a:pt x="370629" y="1022421"/>
                  <a:pt x="361166" y="1031853"/>
                  <a:pt x="349474" y="1031842"/>
                </a:cubicBezTo>
                <a:cubicBezTo>
                  <a:pt x="337749" y="1031805"/>
                  <a:pt x="328252" y="1022256"/>
                  <a:pt x="328286" y="1010516"/>
                </a:cubicBezTo>
                <a:cubicBezTo>
                  <a:pt x="328286" y="1010516"/>
                  <a:pt x="328286" y="1010516"/>
                  <a:pt x="328286" y="1010516"/>
                </a:cubicBezTo>
                <a:close/>
                <a:moveTo>
                  <a:pt x="492411" y="680647"/>
                </a:moveTo>
                <a:cubicBezTo>
                  <a:pt x="492480" y="668935"/>
                  <a:pt x="502011" y="659492"/>
                  <a:pt x="513738" y="659554"/>
                </a:cubicBezTo>
                <a:cubicBezTo>
                  <a:pt x="525429" y="659616"/>
                  <a:pt x="534892" y="669161"/>
                  <a:pt x="534823" y="680873"/>
                </a:cubicBezTo>
                <a:cubicBezTo>
                  <a:pt x="534754" y="692534"/>
                  <a:pt x="525291" y="701955"/>
                  <a:pt x="513635" y="701966"/>
                </a:cubicBezTo>
                <a:cubicBezTo>
                  <a:pt x="501874" y="701935"/>
                  <a:pt x="492378" y="692386"/>
                  <a:pt x="492411" y="680633"/>
                </a:cubicBezTo>
                <a:cubicBezTo>
                  <a:pt x="492411" y="680630"/>
                  <a:pt x="492411" y="680626"/>
                  <a:pt x="492411" y="680623"/>
                </a:cubicBezTo>
                <a:close/>
                <a:moveTo>
                  <a:pt x="492411" y="845589"/>
                </a:moveTo>
                <a:cubicBezTo>
                  <a:pt x="492480" y="833876"/>
                  <a:pt x="502011" y="824431"/>
                  <a:pt x="513738" y="824492"/>
                </a:cubicBezTo>
                <a:cubicBezTo>
                  <a:pt x="525429" y="824554"/>
                  <a:pt x="534892" y="834096"/>
                  <a:pt x="534823" y="845808"/>
                </a:cubicBezTo>
                <a:cubicBezTo>
                  <a:pt x="534754" y="857469"/>
                  <a:pt x="525291" y="866894"/>
                  <a:pt x="513635" y="866904"/>
                </a:cubicBezTo>
                <a:cubicBezTo>
                  <a:pt x="501874" y="866873"/>
                  <a:pt x="492378" y="857318"/>
                  <a:pt x="492411" y="845564"/>
                </a:cubicBezTo>
                <a:close/>
                <a:moveTo>
                  <a:pt x="492411" y="1010527"/>
                </a:moveTo>
                <a:cubicBezTo>
                  <a:pt x="492480" y="998815"/>
                  <a:pt x="502011" y="989369"/>
                  <a:pt x="513738" y="989431"/>
                </a:cubicBezTo>
                <a:cubicBezTo>
                  <a:pt x="525429" y="989492"/>
                  <a:pt x="534892" y="999034"/>
                  <a:pt x="534823" y="1010746"/>
                </a:cubicBezTo>
                <a:cubicBezTo>
                  <a:pt x="534754" y="1022407"/>
                  <a:pt x="525291" y="1031832"/>
                  <a:pt x="513635" y="1031842"/>
                </a:cubicBezTo>
                <a:cubicBezTo>
                  <a:pt x="501874" y="1031811"/>
                  <a:pt x="492378" y="1022266"/>
                  <a:pt x="492411" y="1010516"/>
                </a:cubicBezTo>
                <a:close/>
              </a:path>
            </a:pathLst>
          </a:custGeom>
          <a:solidFill>
            <a:srgbClr val="FFFFFF"/>
          </a:solidFill>
          <a:ln w="342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75" name="任意多边形: 形状 74"/>
          <p:cNvSpPr/>
          <p:nvPr/>
        </p:nvSpPr>
        <p:spPr>
          <a:xfrm flipH="1">
            <a:off x="4670321" y="904620"/>
            <a:ext cx="534823" cy="1031842"/>
          </a:xfrm>
          <a:custGeom>
            <a:avLst/>
            <a:gdLst>
              <a:gd name="connsiteX0" fmla="*/ 0 w 534823"/>
              <a:gd name="connsiteY0" fmla="*/ 21120 h 1031842"/>
              <a:gd name="connsiteX1" fmla="*/ 21326 w 534823"/>
              <a:gd name="connsiteY1" fmla="*/ 28 h 1031842"/>
              <a:gd name="connsiteX2" fmla="*/ 42411 w 534823"/>
              <a:gd name="connsiteY2" fmla="*/ 21346 h 1031842"/>
              <a:gd name="connsiteX3" fmla="*/ 21223 w 534823"/>
              <a:gd name="connsiteY3" fmla="*/ 42439 h 1031842"/>
              <a:gd name="connsiteX4" fmla="*/ 0 w 534823"/>
              <a:gd name="connsiteY4" fmla="*/ 21120 h 1031842"/>
              <a:gd name="connsiteX5" fmla="*/ 0 w 534823"/>
              <a:gd name="connsiteY5" fmla="*/ 186058 h 1031842"/>
              <a:gd name="connsiteX6" fmla="*/ 21326 w 534823"/>
              <a:gd name="connsiteY6" fmla="*/ 164966 h 1031842"/>
              <a:gd name="connsiteX7" fmla="*/ 42411 w 534823"/>
              <a:gd name="connsiteY7" fmla="*/ 186284 h 1031842"/>
              <a:gd name="connsiteX8" fmla="*/ 21223 w 534823"/>
              <a:gd name="connsiteY8" fmla="*/ 207377 h 1031842"/>
              <a:gd name="connsiteX9" fmla="*/ 0 w 534823"/>
              <a:gd name="connsiteY9" fmla="*/ 186058 h 1031842"/>
              <a:gd name="connsiteX10" fmla="*/ 0 w 534823"/>
              <a:gd name="connsiteY10" fmla="*/ 350996 h 1031842"/>
              <a:gd name="connsiteX11" fmla="*/ 21326 w 534823"/>
              <a:gd name="connsiteY11" fmla="*/ 329904 h 1031842"/>
              <a:gd name="connsiteX12" fmla="*/ 42411 w 534823"/>
              <a:gd name="connsiteY12" fmla="*/ 351223 h 1031842"/>
              <a:gd name="connsiteX13" fmla="*/ 21223 w 534823"/>
              <a:gd name="connsiteY13" fmla="*/ 372315 h 1031842"/>
              <a:gd name="connsiteX14" fmla="*/ 0 w 534823"/>
              <a:gd name="connsiteY14" fmla="*/ 350996 h 1031842"/>
              <a:gd name="connsiteX15" fmla="*/ 0 w 534823"/>
              <a:gd name="connsiteY15" fmla="*/ 515527 h 1031842"/>
              <a:gd name="connsiteX16" fmla="*/ 21257 w 534823"/>
              <a:gd name="connsiteY16" fmla="*/ 494355 h 1031842"/>
              <a:gd name="connsiteX17" fmla="*/ 42411 w 534823"/>
              <a:gd name="connsiteY17" fmla="*/ 515599 h 1031842"/>
              <a:gd name="connsiteX18" fmla="*/ 42411 w 534823"/>
              <a:gd name="connsiteY18" fmla="*/ 516116 h 1031842"/>
              <a:gd name="connsiteX19" fmla="*/ 21188 w 534823"/>
              <a:gd name="connsiteY19" fmla="*/ 537291 h 1031842"/>
              <a:gd name="connsiteX20" fmla="*/ 0 w 534823"/>
              <a:gd name="connsiteY20" fmla="*/ 516051 h 1031842"/>
              <a:gd name="connsiteX21" fmla="*/ 0 w 534823"/>
              <a:gd name="connsiteY21" fmla="*/ 515520 h 1031842"/>
              <a:gd name="connsiteX22" fmla="*/ 164125 w 534823"/>
              <a:gd name="connsiteY22" fmla="*/ 21127 h 1031842"/>
              <a:gd name="connsiteX23" fmla="*/ 185452 w 534823"/>
              <a:gd name="connsiteY23" fmla="*/ 0 h 1031842"/>
              <a:gd name="connsiteX24" fmla="*/ 206572 w 534823"/>
              <a:gd name="connsiteY24" fmla="*/ 21319 h 1031842"/>
              <a:gd name="connsiteX25" fmla="*/ 185349 w 534823"/>
              <a:gd name="connsiteY25" fmla="*/ 42446 h 1031842"/>
              <a:gd name="connsiteX26" fmla="*/ 164125 w 534823"/>
              <a:gd name="connsiteY26" fmla="*/ 21120 h 1031842"/>
              <a:gd name="connsiteX27" fmla="*/ 164125 w 534823"/>
              <a:gd name="connsiteY27" fmla="*/ 186065 h 1031842"/>
              <a:gd name="connsiteX28" fmla="*/ 185452 w 534823"/>
              <a:gd name="connsiteY28" fmla="*/ 164938 h 1031842"/>
              <a:gd name="connsiteX29" fmla="*/ 206572 w 534823"/>
              <a:gd name="connsiteY29" fmla="*/ 186257 h 1031842"/>
              <a:gd name="connsiteX30" fmla="*/ 185349 w 534823"/>
              <a:gd name="connsiteY30" fmla="*/ 207384 h 1031842"/>
              <a:gd name="connsiteX31" fmla="*/ 164125 w 534823"/>
              <a:gd name="connsiteY31" fmla="*/ 186058 h 1031842"/>
              <a:gd name="connsiteX32" fmla="*/ 164125 w 534823"/>
              <a:gd name="connsiteY32" fmla="*/ 351003 h 1031842"/>
              <a:gd name="connsiteX33" fmla="*/ 185452 w 534823"/>
              <a:gd name="connsiteY33" fmla="*/ 329876 h 1031842"/>
              <a:gd name="connsiteX34" fmla="*/ 206572 w 534823"/>
              <a:gd name="connsiteY34" fmla="*/ 351195 h 1031842"/>
              <a:gd name="connsiteX35" fmla="*/ 185349 w 534823"/>
              <a:gd name="connsiteY35" fmla="*/ 372322 h 1031842"/>
              <a:gd name="connsiteX36" fmla="*/ 164125 w 534823"/>
              <a:gd name="connsiteY36" fmla="*/ 350996 h 1031842"/>
              <a:gd name="connsiteX37" fmla="*/ 164125 w 534823"/>
              <a:gd name="connsiteY37" fmla="*/ 515547 h 1031842"/>
              <a:gd name="connsiteX38" fmla="*/ 185383 w 534823"/>
              <a:gd name="connsiteY38" fmla="*/ 494369 h 1031842"/>
              <a:gd name="connsiteX39" fmla="*/ 206572 w 534823"/>
              <a:gd name="connsiteY39" fmla="*/ 515633 h 1031842"/>
              <a:gd name="connsiteX40" fmla="*/ 206572 w 534823"/>
              <a:gd name="connsiteY40" fmla="*/ 516065 h 1031842"/>
              <a:gd name="connsiteX41" fmla="*/ 185349 w 534823"/>
              <a:gd name="connsiteY41" fmla="*/ 537288 h 1031842"/>
              <a:gd name="connsiteX42" fmla="*/ 164125 w 534823"/>
              <a:gd name="connsiteY42" fmla="*/ 516065 h 1031842"/>
              <a:gd name="connsiteX43" fmla="*/ 164125 w 534823"/>
              <a:gd name="connsiteY43" fmla="*/ 515537 h 1031842"/>
              <a:gd name="connsiteX44" fmla="*/ 328286 w 534823"/>
              <a:gd name="connsiteY44" fmla="*/ 21127 h 1031842"/>
              <a:gd name="connsiteX45" fmla="*/ 349611 w 534823"/>
              <a:gd name="connsiteY45" fmla="*/ 35 h 1031842"/>
              <a:gd name="connsiteX46" fmla="*/ 370697 w 534823"/>
              <a:gd name="connsiteY46" fmla="*/ 21353 h 1031842"/>
              <a:gd name="connsiteX47" fmla="*/ 349474 w 534823"/>
              <a:gd name="connsiteY47" fmla="*/ 42446 h 1031842"/>
              <a:gd name="connsiteX48" fmla="*/ 328286 w 534823"/>
              <a:gd name="connsiteY48" fmla="*/ 21120 h 1031842"/>
              <a:gd name="connsiteX49" fmla="*/ 328286 w 534823"/>
              <a:gd name="connsiteY49" fmla="*/ 21120 h 1031842"/>
              <a:gd name="connsiteX50" fmla="*/ 328286 w 534823"/>
              <a:gd name="connsiteY50" fmla="*/ 186065 h 1031842"/>
              <a:gd name="connsiteX51" fmla="*/ 349611 w 534823"/>
              <a:gd name="connsiteY51" fmla="*/ 164972 h 1031842"/>
              <a:gd name="connsiteX52" fmla="*/ 370697 w 534823"/>
              <a:gd name="connsiteY52" fmla="*/ 186291 h 1031842"/>
              <a:gd name="connsiteX53" fmla="*/ 349474 w 534823"/>
              <a:gd name="connsiteY53" fmla="*/ 207384 h 1031842"/>
              <a:gd name="connsiteX54" fmla="*/ 328286 w 534823"/>
              <a:gd name="connsiteY54" fmla="*/ 186058 h 1031842"/>
              <a:gd name="connsiteX55" fmla="*/ 328286 w 534823"/>
              <a:gd name="connsiteY55" fmla="*/ 351003 h 1031842"/>
              <a:gd name="connsiteX56" fmla="*/ 349611 w 534823"/>
              <a:gd name="connsiteY56" fmla="*/ 329911 h 1031842"/>
              <a:gd name="connsiteX57" fmla="*/ 370697 w 534823"/>
              <a:gd name="connsiteY57" fmla="*/ 351230 h 1031842"/>
              <a:gd name="connsiteX58" fmla="*/ 349474 w 534823"/>
              <a:gd name="connsiteY58" fmla="*/ 372322 h 1031842"/>
              <a:gd name="connsiteX59" fmla="*/ 328286 w 534823"/>
              <a:gd name="connsiteY59" fmla="*/ 350996 h 1031842"/>
              <a:gd name="connsiteX60" fmla="*/ 328286 w 534823"/>
              <a:gd name="connsiteY60" fmla="*/ 350996 h 1031842"/>
              <a:gd name="connsiteX61" fmla="*/ 328286 w 534823"/>
              <a:gd name="connsiteY61" fmla="*/ 515575 h 1031842"/>
              <a:gd name="connsiteX62" fmla="*/ 349508 w 534823"/>
              <a:gd name="connsiteY62" fmla="*/ 494393 h 1031842"/>
              <a:gd name="connsiteX63" fmla="*/ 370697 w 534823"/>
              <a:gd name="connsiteY63" fmla="*/ 515623 h 1031842"/>
              <a:gd name="connsiteX64" fmla="*/ 370697 w 534823"/>
              <a:gd name="connsiteY64" fmla="*/ 516116 h 1031842"/>
              <a:gd name="connsiteX65" fmla="*/ 349440 w 534823"/>
              <a:gd name="connsiteY65" fmla="*/ 537288 h 1031842"/>
              <a:gd name="connsiteX66" fmla="*/ 328286 w 534823"/>
              <a:gd name="connsiteY66" fmla="*/ 516044 h 1031842"/>
              <a:gd name="connsiteX67" fmla="*/ 328286 w 534823"/>
              <a:gd name="connsiteY67" fmla="*/ 515558 h 1031842"/>
              <a:gd name="connsiteX68" fmla="*/ 492411 w 534823"/>
              <a:gd name="connsiteY68" fmla="*/ 21144 h 1031842"/>
              <a:gd name="connsiteX69" fmla="*/ 513738 w 534823"/>
              <a:gd name="connsiteY69" fmla="*/ 52 h 1031842"/>
              <a:gd name="connsiteX70" fmla="*/ 534823 w 534823"/>
              <a:gd name="connsiteY70" fmla="*/ 21370 h 1031842"/>
              <a:gd name="connsiteX71" fmla="*/ 513635 w 534823"/>
              <a:gd name="connsiteY71" fmla="*/ 42463 h 1031842"/>
              <a:gd name="connsiteX72" fmla="*/ 492411 w 534823"/>
              <a:gd name="connsiteY72" fmla="*/ 21123 h 1031842"/>
              <a:gd name="connsiteX73" fmla="*/ 492411 w 534823"/>
              <a:gd name="connsiteY73" fmla="*/ 21120 h 1031842"/>
              <a:gd name="connsiteX74" fmla="*/ 492411 w 534823"/>
              <a:gd name="connsiteY74" fmla="*/ 186082 h 1031842"/>
              <a:gd name="connsiteX75" fmla="*/ 513738 w 534823"/>
              <a:gd name="connsiteY75" fmla="*/ 164990 h 1031842"/>
              <a:gd name="connsiteX76" fmla="*/ 534823 w 534823"/>
              <a:gd name="connsiteY76" fmla="*/ 186308 h 1031842"/>
              <a:gd name="connsiteX77" fmla="*/ 513635 w 534823"/>
              <a:gd name="connsiteY77" fmla="*/ 207401 h 1031842"/>
              <a:gd name="connsiteX78" fmla="*/ 492411 w 534823"/>
              <a:gd name="connsiteY78" fmla="*/ 186062 h 1031842"/>
              <a:gd name="connsiteX79" fmla="*/ 492411 w 534823"/>
              <a:gd name="connsiteY79" fmla="*/ 186058 h 1031842"/>
              <a:gd name="connsiteX80" fmla="*/ 492411 w 534823"/>
              <a:gd name="connsiteY80" fmla="*/ 351020 h 1031842"/>
              <a:gd name="connsiteX81" fmla="*/ 513738 w 534823"/>
              <a:gd name="connsiteY81" fmla="*/ 329928 h 1031842"/>
              <a:gd name="connsiteX82" fmla="*/ 534823 w 534823"/>
              <a:gd name="connsiteY82" fmla="*/ 351247 h 1031842"/>
              <a:gd name="connsiteX83" fmla="*/ 513635 w 534823"/>
              <a:gd name="connsiteY83" fmla="*/ 372339 h 1031842"/>
              <a:gd name="connsiteX84" fmla="*/ 492411 w 534823"/>
              <a:gd name="connsiteY84" fmla="*/ 351007 h 1031842"/>
              <a:gd name="connsiteX85" fmla="*/ 492411 w 534823"/>
              <a:gd name="connsiteY85" fmla="*/ 350996 h 1031842"/>
              <a:gd name="connsiteX86" fmla="*/ 492411 w 534823"/>
              <a:gd name="connsiteY86" fmla="*/ 515564 h 1031842"/>
              <a:gd name="connsiteX87" fmla="*/ 513635 w 534823"/>
              <a:gd name="connsiteY87" fmla="*/ 494383 h 1031842"/>
              <a:gd name="connsiteX88" fmla="*/ 534823 w 534823"/>
              <a:gd name="connsiteY88" fmla="*/ 515616 h 1031842"/>
              <a:gd name="connsiteX89" fmla="*/ 534823 w 534823"/>
              <a:gd name="connsiteY89" fmla="*/ 516116 h 1031842"/>
              <a:gd name="connsiteX90" fmla="*/ 513600 w 534823"/>
              <a:gd name="connsiteY90" fmla="*/ 537298 h 1031842"/>
              <a:gd name="connsiteX91" fmla="*/ 492411 w 534823"/>
              <a:gd name="connsiteY91" fmla="*/ 516065 h 1031842"/>
              <a:gd name="connsiteX92" fmla="*/ 492411 w 534823"/>
              <a:gd name="connsiteY92" fmla="*/ 515537 h 1031842"/>
              <a:gd name="connsiteX93" fmla="*/ 0 w 534823"/>
              <a:gd name="connsiteY93" fmla="*/ 680647 h 1031842"/>
              <a:gd name="connsiteX94" fmla="*/ 21326 w 534823"/>
              <a:gd name="connsiteY94" fmla="*/ 659554 h 1031842"/>
              <a:gd name="connsiteX95" fmla="*/ 42411 w 534823"/>
              <a:gd name="connsiteY95" fmla="*/ 680873 h 1031842"/>
              <a:gd name="connsiteX96" fmla="*/ 21223 w 534823"/>
              <a:gd name="connsiteY96" fmla="*/ 701966 h 1031842"/>
              <a:gd name="connsiteX97" fmla="*/ 0 w 534823"/>
              <a:gd name="connsiteY97" fmla="*/ 680633 h 1031842"/>
              <a:gd name="connsiteX98" fmla="*/ 0 w 534823"/>
              <a:gd name="connsiteY98" fmla="*/ 680623 h 1031842"/>
              <a:gd name="connsiteX99" fmla="*/ 0 w 534823"/>
              <a:gd name="connsiteY99" fmla="*/ 845589 h 1031842"/>
              <a:gd name="connsiteX100" fmla="*/ 21326 w 534823"/>
              <a:gd name="connsiteY100" fmla="*/ 824492 h 1031842"/>
              <a:gd name="connsiteX101" fmla="*/ 42411 w 534823"/>
              <a:gd name="connsiteY101" fmla="*/ 845808 h 1031842"/>
              <a:gd name="connsiteX102" fmla="*/ 21223 w 534823"/>
              <a:gd name="connsiteY102" fmla="*/ 866904 h 1031842"/>
              <a:gd name="connsiteX103" fmla="*/ 0 w 534823"/>
              <a:gd name="connsiteY103" fmla="*/ 845564 h 1031842"/>
              <a:gd name="connsiteX104" fmla="*/ 0 w 534823"/>
              <a:gd name="connsiteY104" fmla="*/ 1010527 h 1031842"/>
              <a:gd name="connsiteX105" fmla="*/ 21326 w 534823"/>
              <a:gd name="connsiteY105" fmla="*/ 989431 h 1031842"/>
              <a:gd name="connsiteX106" fmla="*/ 42411 w 534823"/>
              <a:gd name="connsiteY106" fmla="*/ 1010746 h 1031842"/>
              <a:gd name="connsiteX107" fmla="*/ 21223 w 534823"/>
              <a:gd name="connsiteY107" fmla="*/ 1031842 h 1031842"/>
              <a:gd name="connsiteX108" fmla="*/ 0 w 534823"/>
              <a:gd name="connsiteY108" fmla="*/ 1010516 h 1031842"/>
              <a:gd name="connsiteX109" fmla="*/ 164125 w 534823"/>
              <a:gd name="connsiteY109" fmla="*/ 680647 h 1031842"/>
              <a:gd name="connsiteX110" fmla="*/ 185452 w 534823"/>
              <a:gd name="connsiteY110" fmla="*/ 659520 h 1031842"/>
              <a:gd name="connsiteX111" fmla="*/ 206572 w 534823"/>
              <a:gd name="connsiteY111" fmla="*/ 680839 h 1031842"/>
              <a:gd name="connsiteX112" fmla="*/ 185349 w 534823"/>
              <a:gd name="connsiteY112" fmla="*/ 701966 h 1031842"/>
              <a:gd name="connsiteX113" fmla="*/ 164125 w 534823"/>
              <a:gd name="connsiteY113" fmla="*/ 680623 h 1031842"/>
              <a:gd name="connsiteX114" fmla="*/ 164125 w 534823"/>
              <a:gd name="connsiteY114" fmla="*/ 845589 h 1031842"/>
              <a:gd name="connsiteX115" fmla="*/ 185452 w 534823"/>
              <a:gd name="connsiteY115" fmla="*/ 824458 h 1031842"/>
              <a:gd name="connsiteX116" fmla="*/ 206572 w 534823"/>
              <a:gd name="connsiteY116" fmla="*/ 845774 h 1031842"/>
              <a:gd name="connsiteX117" fmla="*/ 185349 w 534823"/>
              <a:gd name="connsiteY117" fmla="*/ 866904 h 1031842"/>
              <a:gd name="connsiteX118" fmla="*/ 164125 w 534823"/>
              <a:gd name="connsiteY118" fmla="*/ 845564 h 1031842"/>
              <a:gd name="connsiteX119" fmla="*/ 164125 w 534823"/>
              <a:gd name="connsiteY119" fmla="*/ 1010527 h 1031842"/>
              <a:gd name="connsiteX120" fmla="*/ 185452 w 534823"/>
              <a:gd name="connsiteY120" fmla="*/ 989397 h 1031842"/>
              <a:gd name="connsiteX121" fmla="*/ 206572 w 534823"/>
              <a:gd name="connsiteY121" fmla="*/ 1010712 h 1031842"/>
              <a:gd name="connsiteX122" fmla="*/ 185349 w 534823"/>
              <a:gd name="connsiteY122" fmla="*/ 1031842 h 1031842"/>
              <a:gd name="connsiteX123" fmla="*/ 164125 w 534823"/>
              <a:gd name="connsiteY123" fmla="*/ 1010516 h 1031842"/>
              <a:gd name="connsiteX124" fmla="*/ 328286 w 534823"/>
              <a:gd name="connsiteY124" fmla="*/ 680647 h 1031842"/>
              <a:gd name="connsiteX125" fmla="*/ 349611 w 534823"/>
              <a:gd name="connsiteY125" fmla="*/ 659554 h 1031842"/>
              <a:gd name="connsiteX126" fmla="*/ 370697 w 534823"/>
              <a:gd name="connsiteY126" fmla="*/ 680873 h 1031842"/>
              <a:gd name="connsiteX127" fmla="*/ 349474 w 534823"/>
              <a:gd name="connsiteY127" fmla="*/ 701966 h 1031842"/>
              <a:gd name="connsiteX128" fmla="*/ 328286 w 534823"/>
              <a:gd name="connsiteY128" fmla="*/ 680640 h 1031842"/>
              <a:gd name="connsiteX129" fmla="*/ 328286 w 534823"/>
              <a:gd name="connsiteY129" fmla="*/ 680623 h 1031842"/>
              <a:gd name="connsiteX130" fmla="*/ 328286 w 534823"/>
              <a:gd name="connsiteY130" fmla="*/ 845589 h 1031842"/>
              <a:gd name="connsiteX131" fmla="*/ 349611 w 534823"/>
              <a:gd name="connsiteY131" fmla="*/ 824492 h 1031842"/>
              <a:gd name="connsiteX132" fmla="*/ 370697 w 534823"/>
              <a:gd name="connsiteY132" fmla="*/ 845808 h 1031842"/>
              <a:gd name="connsiteX133" fmla="*/ 349474 w 534823"/>
              <a:gd name="connsiteY133" fmla="*/ 866904 h 1031842"/>
              <a:gd name="connsiteX134" fmla="*/ 328286 w 534823"/>
              <a:gd name="connsiteY134" fmla="*/ 845564 h 1031842"/>
              <a:gd name="connsiteX135" fmla="*/ 328286 w 534823"/>
              <a:gd name="connsiteY135" fmla="*/ 1010527 h 1031842"/>
              <a:gd name="connsiteX136" fmla="*/ 349611 w 534823"/>
              <a:gd name="connsiteY136" fmla="*/ 989431 h 1031842"/>
              <a:gd name="connsiteX137" fmla="*/ 370697 w 534823"/>
              <a:gd name="connsiteY137" fmla="*/ 1010746 h 1031842"/>
              <a:gd name="connsiteX138" fmla="*/ 349474 w 534823"/>
              <a:gd name="connsiteY138" fmla="*/ 1031842 h 1031842"/>
              <a:gd name="connsiteX139" fmla="*/ 328286 w 534823"/>
              <a:gd name="connsiteY139" fmla="*/ 1010516 h 1031842"/>
              <a:gd name="connsiteX140" fmla="*/ 328286 w 534823"/>
              <a:gd name="connsiteY140" fmla="*/ 1010516 h 1031842"/>
              <a:gd name="connsiteX141" fmla="*/ 492411 w 534823"/>
              <a:gd name="connsiteY141" fmla="*/ 680647 h 1031842"/>
              <a:gd name="connsiteX142" fmla="*/ 513738 w 534823"/>
              <a:gd name="connsiteY142" fmla="*/ 659554 h 1031842"/>
              <a:gd name="connsiteX143" fmla="*/ 534823 w 534823"/>
              <a:gd name="connsiteY143" fmla="*/ 680873 h 1031842"/>
              <a:gd name="connsiteX144" fmla="*/ 513635 w 534823"/>
              <a:gd name="connsiteY144" fmla="*/ 701966 h 1031842"/>
              <a:gd name="connsiteX145" fmla="*/ 492411 w 534823"/>
              <a:gd name="connsiteY145" fmla="*/ 680633 h 1031842"/>
              <a:gd name="connsiteX146" fmla="*/ 492411 w 534823"/>
              <a:gd name="connsiteY146" fmla="*/ 680623 h 1031842"/>
              <a:gd name="connsiteX147" fmla="*/ 492411 w 534823"/>
              <a:gd name="connsiteY147" fmla="*/ 845589 h 1031842"/>
              <a:gd name="connsiteX148" fmla="*/ 513738 w 534823"/>
              <a:gd name="connsiteY148" fmla="*/ 824492 h 1031842"/>
              <a:gd name="connsiteX149" fmla="*/ 534823 w 534823"/>
              <a:gd name="connsiteY149" fmla="*/ 845808 h 1031842"/>
              <a:gd name="connsiteX150" fmla="*/ 513635 w 534823"/>
              <a:gd name="connsiteY150" fmla="*/ 866904 h 1031842"/>
              <a:gd name="connsiteX151" fmla="*/ 492411 w 534823"/>
              <a:gd name="connsiteY151" fmla="*/ 845564 h 1031842"/>
              <a:gd name="connsiteX152" fmla="*/ 492411 w 534823"/>
              <a:gd name="connsiteY152" fmla="*/ 1010527 h 1031842"/>
              <a:gd name="connsiteX153" fmla="*/ 513738 w 534823"/>
              <a:gd name="connsiteY153" fmla="*/ 989431 h 1031842"/>
              <a:gd name="connsiteX154" fmla="*/ 534823 w 534823"/>
              <a:gd name="connsiteY154" fmla="*/ 1010746 h 1031842"/>
              <a:gd name="connsiteX155" fmla="*/ 513635 w 534823"/>
              <a:gd name="connsiteY155" fmla="*/ 1031842 h 1031842"/>
              <a:gd name="connsiteX156" fmla="*/ 492411 w 534823"/>
              <a:gd name="connsiteY156" fmla="*/ 1010516 h 1031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534823" h="1031842">
                <a:moveTo>
                  <a:pt x="0" y="21120"/>
                </a:moveTo>
                <a:cubicBezTo>
                  <a:pt x="69" y="9409"/>
                  <a:pt x="9600" y="-35"/>
                  <a:pt x="21326" y="28"/>
                </a:cubicBezTo>
                <a:cubicBezTo>
                  <a:pt x="33017" y="90"/>
                  <a:pt x="42480" y="9635"/>
                  <a:pt x="42411" y="21346"/>
                </a:cubicBezTo>
                <a:cubicBezTo>
                  <a:pt x="42343" y="33007"/>
                  <a:pt x="32880" y="42428"/>
                  <a:pt x="21223" y="42439"/>
                </a:cubicBezTo>
                <a:cubicBezTo>
                  <a:pt x="9463" y="42408"/>
                  <a:pt x="-34" y="32866"/>
                  <a:pt x="0" y="21120"/>
                </a:cubicBezTo>
                <a:close/>
                <a:moveTo>
                  <a:pt x="0" y="186058"/>
                </a:moveTo>
                <a:cubicBezTo>
                  <a:pt x="69" y="174346"/>
                  <a:pt x="9600" y="164904"/>
                  <a:pt x="21326" y="164966"/>
                </a:cubicBezTo>
                <a:cubicBezTo>
                  <a:pt x="33017" y="165027"/>
                  <a:pt x="42480" y="174572"/>
                  <a:pt x="42411" y="186284"/>
                </a:cubicBezTo>
                <a:cubicBezTo>
                  <a:pt x="42343" y="197945"/>
                  <a:pt x="32880" y="207367"/>
                  <a:pt x="21223" y="207377"/>
                </a:cubicBezTo>
                <a:cubicBezTo>
                  <a:pt x="9463" y="207346"/>
                  <a:pt x="-34" y="197804"/>
                  <a:pt x="0" y="186058"/>
                </a:cubicBezTo>
                <a:close/>
                <a:moveTo>
                  <a:pt x="0" y="350996"/>
                </a:moveTo>
                <a:cubicBezTo>
                  <a:pt x="69" y="339284"/>
                  <a:pt x="9600" y="329842"/>
                  <a:pt x="21326" y="329904"/>
                </a:cubicBezTo>
                <a:cubicBezTo>
                  <a:pt x="33017" y="329966"/>
                  <a:pt x="42480" y="339511"/>
                  <a:pt x="42411" y="351223"/>
                </a:cubicBezTo>
                <a:cubicBezTo>
                  <a:pt x="42343" y="362883"/>
                  <a:pt x="32880" y="372305"/>
                  <a:pt x="21223" y="372315"/>
                </a:cubicBezTo>
                <a:cubicBezTo>
                  <a:pt x="9463" y="372284"/>
                  <a:pt x="-34" y="362743"/>
                  <a:pt x="0" y="350996"/>
                </a:cubicBezTo>
                <a:close/>
                <a:moveTo>
                  <a:pt x="0" y="515527"/>
                </a:moveTo>
                <a:cubicBezTo>
                  <a:pt x="34" y="503815"/>
                  <a:pt x="9532" y="494338"/>
                  <a:pt x="21257" y="494355"/>
                </a:cubicBezTo>
                <a:cubicBezTo>
                  <a:pt x="32949" y="494376"/>
                  <a:pt x="42445" y="503887"/>
                  <a:pt x="42411" y="515599"/>
                </a:cubicBezTo>
                <a:lnTo>
                  <a:pt x="42411" y="516116"/>
                </a:lnTo>
                <a:cubicBezTo>
                  <a:pt x="42378" y="527829"/>
                  <a:pt x="32880" y="537309"/>
                  <a:pt x="21188" y="537291"/>
                </a:cubicBezTo>
                <a:cubicBezTo>
                  <a:pt x="9463" y="537271"/>
                  <a:pt x="-34" y="527763"/>
                  <a:pt x="0" y="516051"/>
                </a:cubicBezTo>
                <a:lnTo>
                  <a:pt x="0" y="515520"/>
                </a:lnTo>
                <a:close/>
                <a:moveTo>
                  <a:pt x="164125" y="21127"/>
                </a:moveTo>
                <a:cubicBezTo>
                  <a:pt x="164194" y="9406"/>
                  <a:pt x="173726" y="-53"/>
                  <a:pt x="185452" y="0"/>
                </a:cubicBezTo>
                <a:cubicBezTo>
                  <a:pt x="197177" y="53"/>
                  <a:pt x="206640" y="9598"/>
                  <a:pt x="206572" y="21319"/>
                </a:cubicBezTo>
                <a:cubicBezTo>
                  <a:pt x="206503" y="33003"/>
                  <a:pt x="197040" y="42446"/>
                  <a:pt x="185349" y="42446"/>
                </a:cubicBezTo>
                <a:cubicBezTo>
                  <a:pt x="173588" y="42401"/>
                  <a:pt x="164125" y="32863"/>
                  <a:pt x="164125" y="21120"/>
                </a:cubicBezTo>
                <a:close/>
                <a:moveTo>
                  <a:pt x="164125" y="186065"/>
                </a:moveTo>
                <a:cubicBezTo>
                  <a:pt x="164194" y="174343"/>
                  <a:pt x="173726" y="164887"/>
                  <a:pt x="185452" y="164938"/>
                </a:cubicBezTo>
                <a:cubicBezTo>
                  <a:pt x="197177" y="164993"/>
                  <a:pt x="206640" y="174535"/>
                  <a:pt x="206572" y="186257"/>
                </a:cubicBezTo>
                <a:cubicBezTo>
                  <a:pt x="206503" y="197942"/>
                  <a:pt x="197040" y="207384"/>
                  <a:pt x="185349" y="207384"/>
                </a:cubicBezTo>
                <a:cubicBezTo>
                  <a:pt x="173623" y="207339"/>
                  <a:pt x="164125" y="197801"/>
                  <a:pt x="164125" y="186058"/>
                </a:cubicBezTo>
                <a:close/>
                <a:moveTo>
                  <a:pt x="164125" y="351003"/>
                </a:moveTo>
                <a:cubicBezTo>
                  <a:pt x="164194" y="339281"/>
                  <a:pt x="173726" y="329825"/>
                  <a:pt x="185452" y="329876"/>
                </a:cubicBezTo>
                <a:cubicBezTo>
                  <a:pt x="197177" y="329931"/>
                  <a:pt x="206640" y="339473"/>
                  <a:pt x="206572" y="351195"/>
                </a:cubicBezTo>
                <a:cubicBezTo>
                  <a:pt x="206503" y="362880"/>
                  <a:pt x="197040" y="372322"/>
                  <a:pt x="185349" y="372322"/>
                </a:cubicBezTo>
                <a:cubicBezTo>
                  <a:pt x="173588" y="372278"/>
                  <a:pt x="164125" y="362739"/>
                  <a:pt x="164125" y="350996"/>
                </a:cubicBezTo>
                <a:close/>
                <a:moveTo>
                  <a:pt x="164125" y="515547"/>
                </a:moveTo>
                <a:cubicBezTo>
                  <a:pt x="164160" y="503825"/>
                  <a:pt x="173657" y="494345"/>
                  <a:pt x="185383" y="494369"/>
                </a:cubicBezTo>
                <a:cubicBezTo>
                  <a:pt x="197109" y="494390"/>
                  <a:pt x="206606" y="503911"/>
                  <a:pt x="206572" y="515633"/>
                </a:cubicBezTo>
                <a:lnTo>
                  <a:pt x="206572" y="516065"/>
                </a:lnTo>
                <a:cubicBezTo>
                  <a:pt x="206572" y="527787"/>
                  <a:pt x="197074" y="537288"/>
                  <a:pt x="185349" y="537288"/>
                </a:cubicBezTo>
                <a:cubicBezTo>
                  <a:pt x="173623" y="537288"/>
                  <a:pt x="164125" y="527787"/>
                  <a:pt x="164125" y="516065"/>
                </a:cubicBezTo>
                <a:lnTo>
                  <a:pt x="164125" y="515537"/>
                </a:lnTo>
                <a:close/>
                <a:moveTo>
                  <a:pt x="328286" y="21127"/>
                </a:moveTo>
                <a:cubicBezTo>
                  <a:pt x="328354" y="9415"/>
                  <a:pt x="337886" y="-28"/>
                  <a:pt x="349611" y="35"/>
                </a:cubicBezTo>
                <a:cubicBezTo>
                  <a:pt x="361303" y="97"/>
                  <a:pt x="370765" y="9642"/>
                  <a:pt x="370697" y="21353"/>
                </a:cubicBezTo>
                <a:cubicBezTo>
                  <a:pt x="370629" y="33027"/>
                  <a:pt x="361132" y="42456"/>
                  <a:pt x="349474" y="42446"/>
                </a:cubicBezTo>
                <a:cubicBezTo>
                  <a:pt x="337749" y="42408"/>
                  <a:pt x="328252" y="32859"/>
                  <a:pt x="328286" y="21120"/>
                </a:cubicBezTo>
                <a:cubicBezTo>
                  <a:pt x="328286" y="21120"/>
                  <a:pt x="328286" y="21120"/>
                  <a:pt x="328286" y="21120"/>
                </a:cubicBezTo>
                <a:close/>
                <a:moveTo>
                  <a:pt x="328286" y="186065"/>
                </a:moveTo>
                <a:cubicBezTo>
                  <a:pt x="328354" y="174353"/>
                  <a:pt x="337886" y="164911"/>
                  <a:pt x="349611" y="164972"/>
                </a:cubicBezTo>
                <a:cubicBezTo>
                  <a:pt x="361303" y="165034"/>
                  <a:pt x="370765" y="174579"/>
                  <a:pt x="370697" y="186291"/>
                </a:cubicBezTo>
                <a:cubicBezTo>
                  <a:pt x="370629" y="197966"/>
                  <a:pt x="361132" y="207394"/>
                  <a:pt x="349474" y="207384"/>
                </a:cubicBezTo>
                <a:cubicBezTo>
                  <a:pt x="337749" y="207336"/>
                  <a:pt x="328252" y="197794"/>
                  <a:pt x="328286" y="186058"/>
                </a:cubicBezTo>
                <a:close/>
                <a:moveTo>
                  <a:pt x="328286" y="351003"/>
                </a:moveTo>
                <a:cubicBezTo>
                  <a:pt x="328354" y="339291"/>
                  <a:pt x="337886" y="329849"/>
                  <a:pt x="349611" y="329911"/>
                </a:cubicBezTo>
                <a:cubicBezTo>
                  <a:pt x="361303" y="329972"/>
                  <a:pt x="370765" y="339518"/>
                  <a:pt x="370697" y="351230"/>
                </a:cubicBezTo>
                <a:cubicBezTo>
                  <a:pt x="370629" y="362904"/>
                  <a:pt x="361132" y="372332"/>
                  <a:pt x="349474" y="372322"/>
                </a:cubicBezTo>
                <a:cubicBezTo>
                  <a:pt x="337749" y="372284"/>
                  <a:pt x="328252" y="362736"/>
                  <a:pt x="328286" y="350996"/>
                </a:cubicBezTo>
                <a:cubicBezTo>
                  <a:pt x="328286" y="350996"/>
                  <a:pt x="328286" y="350996"/>
                  <a:pt x="328286" y="350996"/>
                </a:cubicBezTo>
                <a:close/>
                <a:moveTo>
                  <a:pt x="328286" y="515575"/>
                </a:moveTo>
                <a:cubicBezTo>
                  <a:pt x="328286" y="503863"/>
                  <a:pt x="337817" y="494379"/>
                  <a:pt x="349508" y="494393"/>
                </a:cubicBezTo>
                <a:cubicBezTo>
                  <a:pt x="361235" y="494407"/>
                  <a:pt x="370697" y="503911"/>
                  <a:pt x="370697" y="515623"/>
                </a:cubicBezTo>
                <a:lnTo>
                  <a:pt x="370697" y="516116"/>
                </a:lnTo>
                <a:cubicBezTo>
                  <a:pt x="370663" y="527829"/>
                  <a:pt x="361166" y="537305"/>
                  <a:pt x="349440" y="537288"/>
                </a:cubicBezTo>
                <a:cubicBezTo>
                  <a:pt x="337749" y="537267"/>
                  <a:pt x="328252" y="527756"/>
                  <a:pt x="328286" y="516044"/>
                </a:cubicBezTo>
                <a:lnTo>
                  <a:pt x="328286" y="515558"/>
                </a:lnTo>
                <a:close/>
                <a:moveTo>
                  <a:pt x="492411" y="21144"/>
                </a:moveTo>
                <a:cubicBezTo>
                  <a:pt x="492480" y="9433"/>
                  <a:pt x="502011" y="-11"/>
                  <a:pt x="513738" y="52"/>
                </a:cubicBezTo>
                <a:cubicBezTo>
                  <a:pt x="525429" y="114"/>
                  <a:pt x="534892" y="9659"/>
                  <a:pt x="534823" y="21370"/>
                </a:cubicBezTo>
                <a:cubicBezTo>
                  <a:pt x="534754" y="33031"/>
                  <a:pt x="525291" y="42452"/>
                  <a:pt x="513635" y="42463"/>
                </a:cubicBezTo>
                <a:cubicBezTo>
                  <a:pt x="501874" y="42432"/>
                  <a:pt x="492378" y="32876"/>
                  <a:pt x="492411" y="21123"/>
                </a:cubicBezTo>
                <a:cubicBezTo>
                  <a:pt x="492411" y="21122"/>
                  <a:pt x="492411" y="21121"/>
                  <a:pt x="492411" y="21120"/>
                </a:cubicBezTo>
                <a:close/>
                <a:moveTo>
                  <a:pt x="492411" y="186082"/>
                </a:moveTo>
                <a:cubicBezTo>
                  <a:pt x="492480" y="174370"/>
                  <a:pt x="502011" y="164928"/>
                  <a:pt x="513738" y="164990"/>
                </a:cubicBezTo>
                <a:cubicBezTo>
                  <a:pt x="525429" y="165051"/>
                  <a:pt x="534892" y="174596"/>
                  <a:pt x="534823" y="186308"/>
                </a:cubicBezTo>
                <a:cubicBezTo>
                  <a:pt x="534754" y="197969"/>
                  <a:pt x="525291" y="207391"/>
                  <a:pt x="513635" y="207401"/>
                </a:cubicBezTo>
                <a:cubicBezTo>
                  <a:pt x="501874" y="207370"/>
                  <a:pt x="492378" y="197815"/>
                  <a:pt x="492411" y="186062"/>
                </a:cubicBezTo>
                <a:cubicBezTo>
                  <a:pt x="492411" y="186062"/>
                  <a:pt x="492411" y="186058"/>
                  <a:pt x="492411" y="186058"/>
                </a:cubicBezTo>
                <a:close/>
                <a:moveTo>
                  <a:pt x="492411" y="351020"/>
                </a:moveTo>
                <a:cubicBezTo>
                  <a:pt x="492480" y="339308"/>
                  <a:pt x="502011" y="329866"/>
                  <a:pt x="513738" y="329928"/>
                </a:cubicBezTo>
                <a:cubicBezTo>
                  <a:pt x="525429" y="329990"/>
                  <a:pt x="534892" y="339535"/>
                  <a:pt x="534823" y="351247"/>
                </a:cubicBezTo>
                <a:cubicBezTo>
                  <a:pt x="534754" y="362907"/>
                  <a:pt x="525291" y="372329"/>
                  <a:pt x="513635" y="372339"/>
                </a:cubicBezTo>
                <a:cubicBezTo>
                  <a:pt x="501874" y="372308"/>
                  <a:pt x="492378" y="362760"/>
                  <a:pt x="492411" y="351007"/>
                </a:cubicBezTo>
                <a:cubicBezTo>
                  <a:pt x="492411" y="351003"/>
                  <a:pt x="492411" y="351000"/>
                  <a:pt x="492411" y="350996"/>
                </a:cubicBezTo>
                <a:close/>
                <a:moveTo>
                  <a:pt x="492411" y="515564"/>
                </a:moveTo>
                <a:cubicBezTo>
                  <a:pt x="492411" y="503852"/>
                  <a:pt x="501943" y="494369"/>
                  <a:pt x="513635" y="494383"/>
                </a:cubicBezTo>
                <a:cubicBezTo>
                  <a:pt x="525360" y="494400"/>
                  <a:pt x="534823" y="503904"/>
                  <a:pt x="534823" y="515616"/>
                </a:cubicBezTo>
                <a:lnTo>
                  <a:pt x="534823" y="516116"/>
                </a:lnTo>
                <a:cubicBezTo>
                  <a:pt x="534823" y="527829"/>
                  <a:pt x="525291" y="537312"/>
                  <a:pt x="513600" y="537298"/>
                </a:cubicBezTo>
                <a:cubicBezTo>
                  <a:pt x="501874" y="537281"/>
                  <a:pt x="492411" y="527777"/>
                  <a:pt x="492411" y="516065"/>
                </a:cubicBezTo>
                <a:lnTo>
                  <a:pt x="492411" y="515537"/>
                </a:lnTo>
                <a:close/>
                <a:moveTo>
                  <a:pt x="0" y="680647"/>
                </a:moveTo>
                <a:cubicBezTo>
                  <a:pt x="69" y="668935"/>
                  <a:pt x="9600" y="659492"/>
                  <a:pt x="21326" y="659554"/>
                </a:cubicBezTo>
                <a:cubicBezTo>
                  <a:pt x="33017" y="659616"/>
                  <a:pt x="42480" y="669161"/>
                  <a:pt x="42411" y="680873"/>
                </a:cubicBezTo>
                <a:cubicBezTo>
                  <a:pt x="42343" y="692534"/>
                  <a:pt x="32880" y="701955"/>
                  <a:pt x="21223" y="701966"/>
                </a:cubicBezTo>
                <a:cubicBezTo>
                  <a:pt x="9463" y="701935"/>
                  <a:pt x="-34" y="692386"/>
                  <a:pt x="0" y="680633"/>
                </a:cubicBezTo>
                <a:cubicBezTo>
                  <a:pt x="0" y="680630"/>
                  <a:pt x="0" y="680626"/>
                  <a:pt x="0" y="680623"/>
                </a:cubicBezTo>
                <a:close/>
                <a:moveTo>
                  <a:pt x="0" y="845589"/>
                </a:moveTo>
                <a:cubicBezTo>
                  <a:pt x="69" y="833876"/>
                  <a:pt x="9600" y="824431"/>
                  <a:pt x="21326" y="824492"/>
                </a:cubicBezTo>
                <a:cubicBezTo>
                  <a:pt x="33017" y="824554"/>
                  <a:pt x="42480" y="834096"/>
                  <a:pt x="42411" y="845808"/>
                </a:cubicBezTo>
                <a:cubicBezTo>
                  <a:pt x="42343" y="857469"/>
                  <a:pt x="32880" y="866894"/>
                  <a:pt x="21223" y="866904"/>
                </a:cubicBezTo>
                <a:cubicBezTo>
                  <a:pt x="9463" y="866873"/>
                  <a:pt x="-34" y="857318"/>
                  <a:pt x="0" y="845564"/>
                </a:cubicBezTo>
                <a:close/>
                <a:moveTo>
                  <a:pt x="0" y="1010527"/>
                </a:moveTo>
                <a:cubicBezTo>
                  <a:pt x="69" y="998815"/>
                  <a:pt x="9600" y="989369"/>
                  <a:pt x="21326" y="989431"/>
                </a:cubicBezTo>
                <a:cubicBezTo>
                  <a:pt x="33017" y="989492"/>
                  <a:pt x="42480" y="999034"/>
                  <a:pt x="42411" y="1010746"/>
                </a:cubicBezTo>
                <a:cubicBezTo>
                  <a:pt x="42343" y="1022407"/>
                  <a:pt x="32880" y="1031832"/>
                  <a:pt x="21223" y="1031842"/>
                </a:cubicBezTo>
                <a:cubicBezTo>
                  <a:pt x="9463" y="1031811"/>
                  <a:pt x="-34" y="1022266"/>
                  <a:pt x="0" y="1010516"/>
                </a:cubicBezTo>
                <a:close/>
                <a:moveTo>
                  <a:pt x="164125" y="680647"/>
                </a:moveTo>
                <a:cubicBezTo>
                  <a:pt x="164194" y="668925"/>
                  <a:pt x="173726" y="659469"/>
                  <a:pt x="185452" y="659520"/>
                </a:cubicBezTo>
                <a:cubicBezTo>
                  <a:pt x="197177" y="659575"/>
                  <a:pt x="206640" y="669117"/>
                  <a:pt x="206572" y="680839"/>
                </a:cubicBezTo>
                <a:cubicBezTo>
                  <a:pt x="206503" y="692523"/>
                  <a:pt x="197040" y="701966"/>
                  <a:pt x="185349" y="701966"/>
                </a:cubicBezTo>
                <a:cubicBezTo>
                  <a:pt x="173588" y="701921"/>
                  <a:pt x="164092" y="692372"/>
                  <a:pt x="164125" y="680623"/>
                </a:cubicBezTo>
                <a:close/>
                <a:moveTo>
                  <a:pt x="164125" y="845589"/>
                </a:moveTo>
                <a:cubicBezTo>
                  <a:pt x="164160" y="833866"/>
                  <a:pt x="173726" y="824407"/>
                  <a:pt x="185452" y="824458"/>
                </a:cubicBezTo>
                <a:cubicBezTo>
                  <a:pt x="197177" y="824510"/>
                  <a:pt x="206606" y="834051"/>
                  <a:pt x="206572" y="845774"/>
                </a:cubicBezTo>
                <a:cubicBezTo>
                  <a:pt x="206503" y="857458"/>
                  <a:pt x="197040" y="866904"/>
                  <a:pt x="185349" y="866904"/>
                </a:cubicBezTo>
                <a:cubicBezTo>
                  <a:pt x="173588" y="866859"/>
                  <a:pt x="164092" y="857311"/>
                  <a:pt x="164125" y="845564"/>
                </a:cubicBezTo>
                <a:close/>
                <a:moveTo>
                  <a:pt x="164125" y="1010527"/>
                </a:moveTo>
                <a:cubicBezTo>
                  <a:pt x="164160" y="998805"/>
                  <a:pt x="173726" y="989345"/>
                  <a:pt x="185452" y="989397"/>
                </a:cubicBezTo>
                <a:cubicBezTo>
                  <a:pt x="197177" y="989448"/>
                  <a:pt x="206606" y="998990"/>
                  <a:pt x="206572" y="1010712"/>
                </a:cubicBezTo>
                <a:cubicBezTo>
                  <a:pt x="206503" y="1022397"/>
                  <a:pt x="197040" y="1031842"/>
                  <a:pt x="185349" y="1031842"/>
                </a:cubicBezTo>
                <a:cubicBezTo>
                  <a:pt x="173588" y="1031798"/>
                  <a:pt x="164125" y="1022259"/>
                  <a:pt x="164125" y="1010516"/>
                </a:cubicBezTo>
                <a:close/>
                <a:moveTo>
                  <a:pt x="328286" y="680647"/>
                </a:moveTo>
                <a:cubicBezTo>
                  <a:pt x="328354" y="668935"/>
                  <a:pt x="337886" y="659492"/>
                  <a:pt x="349611" y="659554"/>
                </a:cubicBezTo>
                <a:cubicBezTo>
                  <a:pt x="361303" y="659616"/>
                  <a:pt x="370765" y="669161"/>
                  <a:pt x="370697" y="680873"/>
                </a:cubicBezTo>
                <a:cubicBezTo>
                  <a:pt x="370629" y="692547"/>
                  <a:pt x="361132" y="701976"/>
                  <a:pt x="349474" y="701966"/>
                </a:cubicBezTo>
                <a:cubicBezTo>
                  <a:pt x="337749" y="701928"/>
                  <a:pt x="328252" y="692379"/>
                  <a:pt x="328286" y="680640"/>
                </a:cubicBezTo>
                <a:cubicBezTo>
                  <a:pt x="328286" y="680633"/>
                  <a:pt x="328286" y="680630"/>
                  <a:pt x="328286" y="680623"/>
                </a:cubicBezTo>
                <a:close/>
                <a:moveTo>
                  <a:pt x="328286" y="845589"/>
                </a:moveTo>
                <a:cubicBezTo>
                  <a:pt x="328354" y="833876"/>
                  <a:pt x="337886" y="824431"/>
                  <a:pt x="349611" y="824492"/>
                </a:cubicBezTo>
                <a:cubicBezTo>
                  <a:pt x="361303" y="824554"/>
                  <a:pt x="370765" y="834096"/>
                  <a:pt x="370697" y="845808"/>
                </a:cubicBezTo>
                <a:cubicBezTo>
                  <a:pt x="370629" y="857482"/>
                  <a:pt x="361166" y="866914"/>
                  <a:pt x="349474" y="866904"/>
                </a:cubicBezTo>
                <a:cubicBezTo>
                  <a:pt x="337749" y="866856"/>
                  <a:pt x="328252" y="857307"/>
                  <a:pt x="328286" y="845564"/>
                </a:cubicBezTo>
                <a:close/>
                <a:moveTo>
                  <a:pt x="328286" y="1010527"/>
                </a:moveTo>
                <a:cubicBezTo>
                  <a:pt x="328354" y="998815"/>
                  <a:pt x="337886" y="989369"/>
                  <a:pt x="349611" y="989431"/>
                </a:cubicBezTo>
                <a:cubicBezTo>
                  <a:pt x="361303" y="989492"/>
                  <a:pt x="370765" y="999034"/>
                  <a:pt x="370697" y="1010746"/>
                </a:cubicBezTo>
                <a:cubicBezTo>
                  <a:pt x="370629" y="1022421"/>
                  <a:pt x="361166" y="1031853"/>
                  <a:pt x="349474" y="1031842"/>
                </a:cubicBezTo>
                <a:cubicBezTo>
                  <a:pt x="337749" y="1031805"/>
                  <a:pt x="328252" y="1022256"/>
                  <a:pt x="328286" y="1010516"/>
                </a:cubicBezTo>
                <a:cubicBezTo>
                  <a:pt x="328286" y="1010516"/>
                  <a:pt x="328286" y="1010516"/>
                  <a:pt x="328286" y="1010516"/>
                </a:cubicBezTo>
                <a:close/>
                <a:moveTo>
                  <a:pt x="492411" y="680647"/>
                </a:moveTo>
                <a:cubicBezTo>
                  <a:pt x="492480" y="668935"/>
                  <a:pt x="502011" y="659492"/>
                  <a:pt x="513738" y="659554"/>
                </a:cubicBezTo>
                <a:cubicBezTo>
                  <a:pt x="525429" y="659616"/>
                  <a:pt x="534892" y="669161"/>
                  <a:pt x="534823" y="680873"/>
                </a:cubicBezTo>
                <a:cubicBezTo>
                  <a:pt x="534754" y="692534"/>
                  <a:pt x="525291" y="701955"/>
                  <a:pt x="513635" y="701966"/>
                </a:cubicBezTo>
                <a:cubicBezTo>
                  <a:pt x="501874" y="701935"/>
                  <a:pt x="492378" y="692386"/>
                  <a:pt x="492411" y="680633"/>
                </a:cubicBezTo>
                <a:cubicBezTo>
                  <a:pt x="492411" y="680630"/>
                  <a:pt x="492411" y="680626"/>
                  <a:pt x="492411" y="680623"/>
                </a:cubicBezTo>
                <a:close/>
                <a:moveTo>
                  <a:pt x="492411" y="845589"/>
                </a:moveTo>
                <a:cubicBezTo>
                  <a:pt x="492480" y="833876"/>
                  <a:pt x="502011" y="824431"/>
                  <a:pt x="513738" y="824492"/>
                </a:cubicBezTo>
                <a:cubicBezTo>
                  <a:pt x="525429" y="824554"/>
                  <a:pt x="534892" y="834096"/>
                  <a:pt x="534823" y="845808"/>
                </a:cubicBezTo>
                <a:cubicBezTo>
                  <a:pt x="534754" y="857469"/>
                  <a:pt x="525291" y="866894"/>
                  <a:pt x="513635" y="866904"/>
                </a:cubicBezTo>
                <a:cubicBezTo>
                  <a:pt x="501874" y="866873"/>
                  <a:pt x="492378" y="857318"/>
                  <a:pt x="492411" y="845564"/>
                </a:cubicBezTo>
                <a:close/>
                <a:moveTo>
                  <a:pt x="492411" y="1010527"/>
                </a:moveTo>
                <a:cubicBezTo>
                  <a:pt x="492480" y="998815"/>
                  <a:pt x="502011" y="989369"/>
                  <a:pt x="513738" y="989431"/>
                </a:cubicBezTo>
                <a:cubicBezTo>
                  <a:pt x="525429" y="989492"/>
                  <a:pt x="534892" y="999034"/>
                  <a:pt x="534823" y="1010746"/>
                </a:cubicBezTo>
                <a:cubicBezTo>
                  <a:pt x="534754" y="1022407"/>
                  <a:pt x="525291" y="1031832"/>
                  <a:pt x="513635" y="1031842"/>
                </a:cubicBezTo>
                <a:cubicBezTo>
                  <a:pt x="501874" y="1031811"/>
                  <a:pt x="492378" y="1022266"/>
                  <a:pt x="492411" y="1010516"/>
                </a:cubicBezTo>
                <a:close/>
              </a:path>
            </a:pathLst>
          </a:custGeom>
          <a:solidFill>
            <a:srgbClr val="FFFFFF"/>
          </a:solidFill>
          <a:ln w="342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30" name="文本框 29"/>
          <p:cNvSpPr txBox="1"/>
          <p:nvPr/>
        </p:nvSpPr>
        <p:spPr>
          <a:xfrm>
            <a:off x="9919830" y="1388121"/>
            <a:ext cx="1402080" cy="1568450"/>
          </a:xfrm>
          <a:prstGeom prst="rect">
            <a:avLst/>
          </a:prstGeom>
          <a:noFill/>
        </p:spPr>
        <p:txBody>
          <a:bodyPr wrap="none" rtlCol="0">
            <a:spAutoFit/>
          </a:bodyPr>
          <a:lstStyle>
            <a:defPPr>
              <a:defRPr lang="zh-CN"/>
            </a:defPPr>
            <a:lvl1pPr marR="0" lvl="0" indent="0" algn="r" fontAlgn="auto">
              <a:lnSpc>
                <a:spcPct val="100000"/>
              </a:lnSpc>
              <a:spcBef>
                <a:spcPts val="0"/>
              </a:spcBef>
              <a:spcAft>
                <a:spcPts val="0"/>
              </a:spcAft>
              <a:buClrTx/>
              <a:buSzTx/>
              <a:buFontTx/>
              <a:buNone/>
              <a:defRPr kumimoji="0" sz="5400" i="0" u="none" strike="noStrike" cap="none" spc="0" normalizeH="0" baseline="0">
                <a:ln>
                  <a:noFill/>
                </a:ln>
                <a:gradFill>
                  <a:gsLst>
                    <a:gs pos="100000">
                      <a:srgbClr val="720275">
                        <a:alpha val="10000"/>
                      </a:srgbClr>
                    </a:gs>
                    <a:gs pos="0">
                      <a:srgbClr val="DB4940">
                        <a:alpha val="10000"/>
                      </a:srgbClr>
                    </a:gs>
                  </a:gsLst>
                  <a:lin ang="2700000" scaled="0"/>
                </a:gradFill>
                <a:effectLst/>
                <a:uLnTx/>
                <a:uFillTx/>
                <a:latin typeface="思源黑体 CN Bold" panose="020B0800000000000000" pitchFamily="34" charset="-122"/>
                <a:ea typeface="思源黑体 CN Bold" panose="020B0800000000000000"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9600" b="0" i="0" u="none" strike="noStrike" kern="1200" cap="none" spc="0" normalizeH="0" baseline="0" noProof="0" dirty="0">
                <a:ln>
                  <a:noFill/>
                </a:ln>
                <a:gradFill>
                  <a:gsLst>
                    <a:gs pos="100000">
                      <a:srgbClr val="720275">
                        <a:alpha val="10000"/>
                      </a:srgbClr>
                    </a:gs>
                    <a:gs pos="0">
                      <a:srgbClr val="DB4940">
                        <a:alpha val="10000"/>
                      </a:srgbClr>
                    </a:gs>
                  </a:gsLst>
                  <a:lin ang="2700000" scaled="0"/>
                </a:gradFill>
                <a:effectLst/>
                <a:uLnTx/>
                <a:uFillTx/>
                <a:latin typeface="思源黑体 CN Bold" panose="020B0800000000000000" pitchFamily="34" charset="-122"/>
                <a:ea typeface="思源黑体 CN Bold" panose="020B0800000000000000" pitchFamily="34" charset="-122"/>
                <a:cs typeface="+mn-cs"/>
              </a:rPr>
              <a:t>05</a:t>
            </a:r>
            <a:endParaRPr kumimoji="0" lang="zh-CN" altLang="en-US" sz="9600" b="0" i="0" u="none" strike="noStrike" kern="1200" cap="none" spc="0" normalizeH="0" baseline="0" noProof="0" dirty="0">
              <a:ln>
                <a:noFill/>
              </a:ln>
              <a:gradFill>
                <a:gsLst>
                  <a:gs pos="100000">
                    <a:srgbClr val="720275">
                      <a:alpha val="10000"/>
                    </a:srgbClr>
                  </a:gs>
                  <a:gs pos="0">
                    <a:srgbClr val="DB4940">
                      <a:alpha val="10000"/>
                    </a:srgbClr>
                  </a:gs>
                </a:gsLst>
                <a:lin ang="2700000" scaled="0"/>
              </a:gradFill>
              <a:effectLst/>
              <a:uLnTx/>
              <a:uFillTx/>
              <a:latin typeface="思源黑体 CN Bold" panose="020B0800000000000000" pitchFamily="34" charset="-122"/>
              <a:ea typeface="思源黑体 CN Bold" panose="020B0800000000000000" pitchFamily="34" charset="-122"/>
              <a:cs typeface="+mn-cs"/>
            </a:endParaRPr>
          </a:p>
        </p:txBody>
      </p:sp>
      <p:sp>
        <p:nvSpPr>
          <p:cNvPr id="33" name="文本框 32"/>
          <p:cNvSpPr txBox="1"/>
          <p:nvPr/>
        </p:nvSpPr>
        <p:spPr>
          <a:xfrm>
            <a:off x="7605425" y="3571863"/>
            <a:ext cx="4094480" cy="144526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4400" noProof="0" dirty="0">
                <a:ln>
                  <a:noFill/>
                </a:ln>
                <a:solidFill>
                  <a:prstClr val="black">
                    <a:lumMod val="75000"/>
                    <a:lumOff val="25000"/>
                  </a:prstClr>
                </a:solidFill>
                <a:effectLst/>
                <a:uLnTx/>
                <a:uFillTx/>
                <a:latin typeface="思源黑体 CN Bold" panose="020B0800000000000000" pitchFamily="34" charset="-122"/>
                <a:ea typeface="思源黑体 CN Bold" panose="020B0800000000000000" pitchFamily="34" charset="-122"/>
                <a:cs typeface="+mn-ea"/>
                <a:sym typeface="+mn-lt"/>
              </a:rPr>
              <a:t>进度安排</a:t>
            </a:r>
            <a:endParaRPr lang="zh-CN" altLang="en-US" sz="4400" noProof="0" dirty="0">
              <a:ln>
                <a:noFill/>
              </a:ln>
              <a:solidFill>
                <a:prstClr val="black">
                  <a:lumMod val="75000"/>
                  <a:lumOff val="25000"/>
                </a:prstClr>
              </a:solidFill>
              <a:effectLst/>
              <a:uLnTx/>
              <a:uFillTx/>
              <a:latin typeface="思源黑体 CN Bold" panose="020B0800000000000000" pitchFamily="34" charset="-122"/>
              <a:ea typeface="思源黑体 CN Bold" panose="020B0800000000000000" pitchFamily="34" charset="-122"/>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lang="zh-CN" altLang="en-US" sz="4400" noProof="0" dirty="0">
                <a:ln>
                  <a:noFill/>
                </a:ln>
                <a:solidFill>
                  <a:prstClr val="black">
                    <a:lumMod val="75000"/>
                    <a:lumOff val="25000"/>
                  </a:prstClr>
                </a:solidFill>
                <a:effectLst/>
                <a:uLnTx/>
                <a:uFillTx/>
                <a:latin typeface="思源黑体 CN Bold" panose="020B0800000000000000" pitchFamily="34" charset="-122"/>
                <a:ea typeface="思源黑体 CN Bold" panose="020B0800000000000000" pitchFamily="34" charset="-122"/>
                <a:cs typeface="+mn-ea"/>
                <a:sym typeface="+mn-lt"/>
              </a:rPr>
              <a:t>预期达到的目标</a:t>
            </a:r>
            <a:endParaRPr kumimoji="0" lang="zh-CN" altLang="en-US" sz="4400" b="0" i="0" u="none" strike="noStrike" kern="1200" cap="none" spc="0" normalizeH="0" baseline="0" noProof="0" dirty="0">
              <a:ln>
                <a:noFill/>
              </a:ln>
              <a:solidFill>
                <a:prstClr val="black">
                  <a:lumMod val="75000"/>
                  <a:lumOff val="25000"/>
                </a:prstClr>
              </a:solidFill>
              <a:effectLst/>
              <a:uLnTx/>
              <a:uFillTx/>
              <a:latin typeface="思源黑体 CN Bold" panose="020B0800000000000000" pitchFamily="34" charset="-122"/>
              <a:ea typeface="思源黑体 CN Bold" panose="020B0800000000000000" pitchFamily="34" charset="-122"/>
              <a:cs typeface="+mn-ea"/>
              <a:sym typeface="+mn-lt"/>
            </a:endParaRPr>
          </a:p>
        </p:txBody>
      </p:sp>
      <p:sp>
        <p:nvSpPr>
          <p:cNvPr id="35" name="形状-1"/>
          <p:cNvSpPr/>
          <p:nvPr/>
        </p:nvSpPr>
        <p:spPr>
          <a:xfrm>
            <a:off x="9891053" y="6105024"/>
            <a:ext cx="341292" cy="341291"/>
          </a:xfrm>
          <a:prstGeom prst="ellipse">
            <a:avLst/>
          </a:pr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思源黑体 CN Bold" panose="020B0800000000000000" pitchFamily="34" charset="-122"/>
              <a:ea typeface="思源黑体 CN Bold" panose="020B0800000000000000" pitchFamily="34" charset="-122"/>
              <a:cs typeface="+mn-cs"/>
            </a:endParaRPr>
          </a:p>
        </p:txBody>
      </p:sp>
      <p:sp>
        <p:nvSpPr>
          <p:cNvPr id="36" name="形状-2"/>
          <p:cNvSpPr/>
          <p:nvPr/>
        </p:nvSpPr>
        <p:spPr>
          <a:xfrm>
            <a:off x="10394006" y="6105024"/>
            <a:ext cx="341292" cy="341291"/>
          </a:xfrm>
          <a:prstGeom prst="ellipse">
            <a:avLst/>
          </a:pr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思源黑体 CN Bold" panose="020B0800000000000000" pitchFamily="34" charset="-122"/>
              <a:ea typeface="思源黑体 CN Bold" panose="020B0800000000000000" pitchFamily="34" charset="-122"/>
              <a:cs typeface="+mn-cs"/>
            </a:endParaRPr>
          </a:p>
        </p:txBody>
      </p:sp>
      <p:sp>
        <p:nvSpPr>
          <p:cNvPr id="37" name="形状-3"/>
          <p:cNvSpPr/>
          <p:nvPr/>
        </p:nvSpPr>
        <p:spPr>
          <a:xfrm>
            <a:off x="10896960" y="6105024"/>
            <a:ext cx="341292" cy="341291"/>
          </a:xfrm>
          <a:prstGeom prst="ellipse">
            <a:avLst/>
          </a:pr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思源黑体 CN Bold" panose="020B0800000000000000" pitchFamily="34" charset="-122"/>
              <a:ea typeface="思源黑体 CN Bold" panose="020B0800000000000000" pitchFamily="34" charset="-122"/>
              <a:cs typeface="+mn-cs"/>
            </a:endParaRPr>
          </a:p>
        </p:txBody>
      </p:sp>
      <p:sp>
        <p:nvSpPr>
          <p:cNvPr id="38" name="形状-4"/>
          <p:cNvSpPr/>
          <p:nvPr/>
        </p:nvSpPr>
        <p:spPr>
          <a:xfrm>
            <a:off x="11399912" y="6105024"/>
            <a:ext cx="341292" cy="341291"/>
          </a:xfrm>
          <a:prstGeom prst="ellipse">
            <a:avLst/>
          </a:pr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思源黑体 CN Bold" panose="020B0800000000000000" pitchFamily="34" charset="-122"/>
              <a:ea typeface="思源黑体 CN Bold" panose="020B0800000000000000" pitchFamily="34" charset="-122"/>
              <a:cs typeface="+mn-cs"/>
            </a:endParaRPr>
          </a:p>
        </p:txBody>
      </p:sp>
      <p:sp>
        <p:nvSpPr>
          <p:cNvPr id="40" name="形状-5"/>
          <p:cNvSpPr/>
          <p:nvPr/>
        </p:nvSpPr>
        <p:spPr>
          <a:xfrm>
            <a:off x="9982973" y="6207875"/>
            <a:ext cx="157452" cy="135588"/>
          </a:xfrm>
          <a:custGeom>
            <a:avLst/>
            <a:gdLst>
              <a:gd name="connsiteX0" fmla="*/ 292030 w 457214"/>
              <a:gd name="connsiteY0" fmla="*/ 101570 h 393726"/>
              <a:gd name="connsiteX1" fmla="*/ 292030 w 457214"/>
              <a:gd name="connsiteY1" fmla="*/ 368232 h 393726"/>
              <a:gd name="connsiteX2" fmla="*/ 393643 w 457214"/>
              <a:gd name="connsiteY2" fmla="*/ 368232 h 393726"/>
              <a:gd name="connsiteX3" fmla="*/ 393643 w 457214"/>
              <a:gd name="connsiteY3" fmla="*/ 114284 h 393726"/>
              <a:gd name="connsiteX4" fmla="*/ 380929 w 457214"/>
              <a:gd name="connsiteY4" fmla="*/ 101570 h 393726"/>
              <a:gd name="connsiteX5" fmla="*/ 101581 w 457214"/>
              <a:gd name="connsiteY5" fmla="*/ 88883 h 393726"/>
              <a:gd name="connsiteX6" fmla="*/ 228557 w 457214"/>
              <a:gd name="connsiteY6" fmla="*/ 88883 h 393726"/>
              <a:gd name="connsiteX7" fmla="*/ 228557 w 457214"/>
              <a:gd name="connsiteY7" fmla="*/ 114278 h 393726"/>
              <a:gd name="connsiteX8" fmla="*/ 101581 w 457214"/>
              <a:gd name="connsiteY8" fmla="*/ 114278 h 393726"/>
              <a:gd name="connsiteX9" fmla="*/ 76186 w 457214"/>
              <a:gd name="connsiteY9" fmla="*/ 25381 h 393726"/>
              <a:gd name="connsiteX10" fmla="*/ 63472 w 457214"/>
              <a:gd name="connsiteY10" fmla="*/ 38095 h 393726"/>
              <a:gd name="connsiteX11" fmla="*/ 63472 w 457214"/>
              <a:gd name="connsiteY11" fmla="*/ 368232 h 393726"/>
              <a:gd name="connsiteX12" fmla="*/ 266650 w 457214"/>
              <a:gd name="connsiteY12" fmla="*/ 368232 h 393726"/>
              <a:gd name="connsiteX13" fmla="*/ 266650 w 457214"/>
              <a:gd name="connsiteY13" fmla="*/ 38095 h 393726"/>
              <a:gd name="connsiteX14" fmla="*/ 253937 w 457214"/>
              <a:gd name="connsiteY14" fmla="*/ 25381 h 393726"/>
              <a:gd name="connsiteX15" fmla="*/ 76186 w 457214"/>
              <a:gd name="connsiteY15" fmla="*/ 0 h 393726"/>
              <a:gd name="connsiteX16" fmla="*/ 253937 w 457214"/>
              <a:gd name="connsiteY16" fmla="*/ 0 h 393726"/>
              <a:gd name="connsiteX17" fmla="*/ 292030 w 457214"/>
              <a:gd name="connsiteY17" fmla="*/ 38095 h 393726"/>
              <a:gd name="connsiteX18" fmla="*/ 292030 w 457214"/>
              <a:gd name="connsiteY18" fmla="*/ 76189 h 393726"/>
              <a:gd name="connsiteX19" fmla="*/ 380929 w 457214"/>
              <a:gd name="connsiteY19" fmla="*/ 76189 h 393726"/>
              <a:gd name="connsiteX20" fmla="*/ 419022 w 457214"/>
              <a:gd name="connsiteY20" fmla="*/ 114284 h 393726"/>
              <a:gd name="connsiteX21" fmla="*/ 419022 w 457214"/>
              <a:gd name="connsiteY21" fmla="*/ 368232 h 393726"/>
              <a:gd name="connsiteX22" fmla="*/ 457214 w 457214"/>
              <a:gd name="connsiteY22" fmla="*/ 368232 h 393726"/>
              <a:gd name="connsiteX23" fmla="*/ 457214 w 457214"/>
              <a:gd name="connsiteY23" fmla="*/ 393726 h 393726"/>
              <a:gd name="connsiteX24" fmla="*/ 0 w 457214"/>
              <a:gd name="connsiteY24" fmla="*/ 393726 h 393726"/>
              <a:gd name="connsiteX25" fmla="*/ 0 w 457214"/>
              <a:gd name="connsiteY25" fmla="*/ 368232 h 393726"/>
              <a:gd name="connsiteX26" fmla="*/ 38093 w 457214"/>
              <a:gd name="connsiteY26" fmla="*/ 368232 h 393726"/>
              <a:gd name="connsiteX27" fmla="*/ 38093 w 457214"/>
              <a:gd name="connsiteY27" fmla="*/ 38095 h 393726"/>
              <a:gd name="connsiteX28" fmla="*/ 76186 w 457214"/>
              <a:gd name="connsiteY28" fmla="*/ 0 h 393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7214" h="393726">
                <a:moveTo>
                  <a:pt x="292030" y="101570"/>
                </a:moveTo>
                <a:lnTo>
                  <a:pt x="292030" y="368232"/>
                </a:lnTo>
                <a:lnTo>
                  <a:pt x="393643" y="368232"/>
                </a:lnTo>
                <a:lnTo>
                  <a:pt x="393643" y="114284"/>
                </a:lnTo>
                <a:cubicBezTo>
                  <a:pt x="393643" y="107284"/>
                  <a:pt x="387929" y="101570"/>
                  <a:pt x="380929" y="101570"/>
                </a:cubicBezTo>
                <a:close/>
                <a:moveTo>
                  <a:pt x="101581" y="88883"/>
                </a:moveTo>
                <a:lnTo>
                  <a:pt x="228557" y="88883"/>
                </a:lnTo>
                <a:lnTo>
                  <a:pt x="228557" y="114278"/>
                </a:lnTo>
                <a:lnTo>
                  <a:pt x="101581" y="114278"/>
                </a:lnTo>
                <a:close/>
                <a:moveTo>
                  <a:pt x="76186" y="25381"/>
                </a:moveTo>
                <a:cubicBezTo>
                  <a:pt x="69186" y="25381"/>
                  <a:pt x="63472" y="31095"/>
                  <a:pt x="63472" y="38095"/>
                </a:cubicBezTo>
                <a:lnTo>
                  <a:pt x="63472" y="368232"/>
                </a:lnTo>
                <a:lnTo>
                  <a:pt x="266650" y="368232"/>
                </a:lnTo>
                <a:lnTo>
                  <a:pt x="266650" y="38095"/>
                </a:lnTo>
                <a:cubicBezTo>
                  <a:pt x="266650" y="31095"/>
                  <a:pt x="260984" y="25381"/>
                  <a:pt x="253937" y="25381"/>
                </a:cubicBezTo>
                <a:close/>
                <a:moveTo>
                  <a:pt x="76186" y="0"/>
                </a:moveTo>
                <a:lnTo>
                  <a:pt x="253937" y="0"/>
                </a:lnTo>
                <a:cubicBezTo>
                  <a:pt x="274983" y="0"/>
                  <a:pt x="292030" y="17047"/>
                  <a:pt x="292030" y="38095"/>
                </a:cubicBezTo>
                <a:lnTo>
                  <a:pt x="292030" y="76189"/>
                </a:lnTo>
                <a:lnTo>
                  <a:pt x="380929" y="76189"/>
                </a:lnTo>
                <a:cubicBezTo>
                  <a:pt x="401975" y="76189"/>
                  <a:pt x="419022" y="93237"/>
                  <a:pt x="419022" y="114284"/>
                </a:cubicBezTo>
                <a:lnTo>
                  <a:pt x="419022" y="368232"/>
                </a:lnTo>
                <a:lnTo>
                  <a:pt x="457214" y="368232"/>
                </a:lnTo>
                <a:lnTo>
                  <a:pt x="457214" y="393726"/>
                </a:lnTo>
                <a:lnTo>
                  <a:pt x="0" y="393726"/>
                </a:lnTo>
                <a:lnTo>
                  <a:pt x="0" y="368232"/>
                </a:lnTo>
                <a:lnTo>
                  <a:pt x="38093" y="368232"/>
                </a:lnTo>
                <a:lnTo>
                  <a:pt x="38093" y="38095"/>
                </a:lnTo>
                <a:cubicBezTo>
                  <a:pt x="38093" y="17047"/>
                  <a:pt x="55140" y="0"/>
                  <a:pt x="76186" y="0"/>
                </a:cubicBezTo>
                <a:close/>
              </a:path>
            </a:pathLst>
          </a:custGeom>
          <a:solidFill>
            <a:schemeClr val="bg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42" name="形状-6"/>
          <p:cNvSpPr/>
          <p:nvPr/>
        </p:nvSpPr>
        <p:spPr>
          <a:xfrm>
            <a:off x="10988880" y="6197266"/>
            <a:ext cx="157452" cy="156806"/>
          </a:xfrm>
          <a:custGeom>
            <a:avLst/>
            <a:gdLst>
              <a:gd name="connsiteX0" fmla="*/ 380537 w 607462"/>
              <a:gd name="connsiteY0" fmla="*/ 309351 h 604972"/>
              <a:gd name="connsiteX1" fmla="*/ 564288 w 607462"/>
              <a:gd name="connsiteY1" fmla="*/ 309351 h 604972"/>
              <a:gd name="connsiteX2" fmla="*/ 607462 w 607462"/>
              <a:gd name="connsiteY2" fmla="*/ 352532 h 604972"/>
              <a:gd name="connsiteX3" fmla="*/ 594795 w 607462"/>
              <a:gd name="connsiteY3" fmla="*/ 383043 h 604972"/>
              <a:gd name="connsiteX4" fmla="*/ 523534 w 607462"/>
              <a:gd name="connsiteY4" fmla="*/ 450851 h 604972"/>
              <a:gd name="connsiteX5" fmla="*/ 523534 w 607462"/>
              <a:gd name="connsiteY5" fmla="*/ 558281 h 604972"/>
              <a:gd name="connsiteX6" fmla="*/ 508352 w 607462"/>
              <a:gd name="connsiteY6" fmla="*/ 573465 h 604972"/>
              <a:gd name="connsiteX7" fmla="*/ 493170 w 607462"/>
              <a:gd name="connsiteY7" fmla="*/ 558281 h 604972"/>
              <a:gd name="connsiteX8" fmla="*/ 493170 w 607462"/>
              <a:gd name="connsiteY8" fmla="*/ 444303 h 604972"/>
              <a:gd name="connsiteX9" fmla="*/ 497914 w 607462"/>
              <a:gd name="connsiteY9" fmla="*/ 433294 h 604972"/>
              <a:gd name="connsiteX10" fmla="*/ 573587 w 607462"/>
              <a:gd name="connsiteY10" fmla="*/ 361310 h 604972"/>
              <a:gd name="connsiteX11" fmla="*/ 577051 w 607462"/>
              <a:gd name="connsiteY11" fmla="*/ 352532 h 604972"/>
              <a:gd name="connsiteX12" fmla="*/ 564241 w 607462"/>
              <a:gd name="connsiteY12" fmla="*/ 339720 h 604972"/>
              <a:gd name="connsiteX13" fmla="*/ 380537 w 607462"/>
              <a:gd name="connsiteY13" fmla="*/ 339720 h 604972"/>
              <a:gd name="connsiteX14" fmla="*/ 367728 w 607462"/>
              <a:gd name="connsiteY14" fmla="*/ 352532 h 604972"/>
              <a:gd name="connsiteX15" fmla="*/ 371571 w 607462"/>
              <a:gd name="connsiteY15" fmla="*/ 361642 h 604972"/>
              <a:gd name="connsiteX16" fmla="*/ 441361 w 607462"/>
              <a:gd name="connsiteY16" fmla="*/ 433863 h 604972"/>
              <a:gd name="connsiteX17" fmla="*/ 445631 w 607462"/>
              <a:gd name="connsiteY17" fmla="*/ 444445 h 604972"/>
              <a:gd name="connsiteX18" fmla="*/ 445631 w 607462"/>
              <a:gd name="connsiteY18" fmla="*/ 528339 h 604972"/>
              <a:gd name="connsiteX19" fmla="*/ 430449 w 607462"/>
              <a:gd name="connsiteY19" fmla="*/ 543524 h 604972"/>
              <a:gd name="connsiteX20" fmla="*/ 415266 w 607462"/>
              <a:gd name="connsiteY20" fmla="*/ 528339 h 604972"/>
              <a:gd name="connsiteX21" fmla="*/ 415266 w 607462"/>
              <a:gd name="connsiteY21" fmla="*/ 450566 h 604972"/>
              <a:gd name="connsiteX22" fmla="*/ 349889 w 607462"/>
              <a:gd name="connsiteY22" fmla="*/ 382948 h 604972"/>
              <a:gd name="connsiteX23" fmla="*/ 337363 w 607462"/>
              <a:gd name="connsiteY23" fmla="*/ 352532 h 604972"/>
              <a:gd name="connsiteX24" fmla="*/ 380537 w 607462"/>
              <a:gd name="connsiteY24" fmla="*/ 309351 h 604972"/>
              <a:gd name="connsiteX25" fmla="*/ 29688 w 607462"/>
              <a:gd name="connsiteY25" fmla="*/ 170913 h 604972"/>
              <a:gd name="connsiteX26" fmla="*/ 29688 w 607462"/>
              <a:gd name="connsiteY26" fmla="*/ 424499 h 604972"/>
              <a:gd name="connsiteX27" fmla="*/ 261186 w 607462"/>
              <a:gd name="connsiteY27" fmla="*/ 564009 h 604972"/>
              <a:gd name="connsiteX28" fmla="*/ 261186 w 607462"/>
              <a:gd name="connsiteY28" fmla="*/ 302404 h 604972"/>
              <a:gd name="connsiteX29" fmla="*/ 276034 w 607462"/>
              <a:gd name="connsiteY29" fmla="*/ 31497 h 604972"/>
              <a:gd name="connsiteX30" fmla="*/ 46386 w 607462"/>
              <a:gd name="connsiteY30" fmla="*/ 146285 h 604972"/>
              <a:gd name="connsiteX31" fmla="*/ 276034 w 607462"/>
              <a:gd name="connsiteY31" fmla="*/ 276589 h 604972"/>
              <a:gd name="connsiteX32" fmla="*/ 505729 w 607462"/>
              <a:gd name="connsiteY32" fmla="*/ 146285 h 604972"/>
              <a:gd name="connsiteX33" fmla="*/ 269392 w 607462"/>
              <a:gd name="connsiteY33" fmla="*/ 1602 h 604972"/>
              <a:gd name="connsiteX34" fmla="*/ 282723 w 607462"/>
              <a:gd name="connsiteY34" fmla="*/ 1602 h 604972"/>
              <a:gd name="connsiteX35" fmla="*/ 543822 w 607462"/>
              <a:gd name="connsiteY35" fmla="*/ 132192 h 604972"/>
              <a:gd name="connsiteX36" fmla="*/ 551887 w 607462"/>
              <a:gd name="connsiteY36" fmla="*/ 147044 h 604972"/>
              <a:gd name="connsiteX37" fmla="*/ 545625 w 607462"/>
              <a:gd name="connsiteY37" fmla="*/ 156867 h 604972"/>
              <a:gd name="connsiteX38" fmla="*/ 521953 w 607462"/>
              <a:gd name="connsiteY38" fmla="*/ 171197 h 604972"/>
              <a:gd name="connsiteX39" fmla="*/ 290929 w 607462"/>
              <a:gd name="connsiteY39" fmla="*/ 302404 h 604972"/>
              <a:gd name="connsiteX40" fmla="*/ 290929 w 607462"/>
              <a:gd name="connsiteY40" fmla="*/ 564768 h 604972"/>
              <a:gd name="connsiteX41" fmla="*/ 297001 w 607462"/>
              <a:gd name="connsiteY41" fmla="*/ 561447 h 604972"/>
              <a:gd name="connsiteX42" fmla="*/ 297001 w 607462"/>
              <a:gd name="connsiteY42" fmla="*/ 561589 h 604972"/>
              <a:gd name="connsiteX43" fmla="*/ 355730 w 607462"/>
              <a:gd name="connsiteY43" fmla="*/ 527423 h 604972"/>
              <a:gd name="connsiteX44" fmla="*/ 376413 w 607462"/>
              <a:gd name="connsiteY44" fmla="*/ 533070 h 604972"/>
              <a:gd name="connsiteX45" fmla="*/ 370910 w 607462"/>
              <a:gd name="connsiteY45" fmla="*/ 553854 h 604972"/>
              <a:gd name="connsiteX46" fmla="*/ 285901 w 607462"/>
              <a:gd name="connsiteY46" fmla="*/ 603062 h 604972"/>
              <a:gd name="connsiteX47" fmla="*/ 278269 w 607462"/>
              <a:gd name="connsiteY47" fmla="*/ 604972 h 604972"/>
              <a:gd name="connsiteX48" fmla="*/ 275022 w 607462"/>
              <a:gd name="connsiteY48" fmla="*/ 604098 h 604972"/>
              <a:gd name="connsiteX49" fmla="*/ 275017 w 607462"/>
              <a:gd name="connsiteY49" fmla="*/ 604097 h 604972"/>
              <a:gd name="connsiteX50" fmla="*/ 267115 w 607462"/>
              <a:gd name="connsiteY50" fmla="*/ 601971 h 604972"/>
              <a:gd name="connsiteX51" fmla="*/ 7202 w 607462"/>
              <a:gd name="connsiteY51" fmla="*/ 445568 h 604972"/>
              <a:gd name="connsiteX52" fmla="*/ 86 w 607462"/>
              <a:gd name="connsiteY52" fmla="*/ 432850 h 604972"/>
              <a:gd name="connsiteX53" fmla="*/ 86 w 607462"/>
              <a:gd name="connsiteY53" fmla="*/ 154209 h 604972"/>
              <a:gd name="connsiteX54" fmla="*/ 8293 w 607462"/>
              <a:gd name="connsiteY54" fmla="*/ 132192 h 604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07462" h="604972">
                <a:moveTo>
                  <a:pt x="380537" y="309351"/>
                </a:moveTo>
                <a:lnTo>
                  <a:pt x="564288" y="309351"/>
                </a:lnTo>
                <a:cubicBezTo>
                  <a:pt x="588058" y="309351"/>
                  <a:pt x="607462" y="328711"/>
                  <a:pt x="607462" y="352532"/>
                </a:cubicBezTo>
                <a:cubicBezTo>
                  <a:pt x="607462" y="364062"/>
                  <a:pt x="602955" y="374881"/>
                  <a:pt x="594795" y="383043"/>
                </a:cubicBezTo>
                <a:lnTo>
                  <a:pt x="523534" y="450851"/>
                </a:lnTo>
                <a:lnTo>
                  <a:pt x="523534" y="558281"/>
                </a:lnTo>
                <a:cubicBezTo>
                  <a:pt x="523534" y="566680"/>
                  <a:pt x="516749" y="573465"/>
                  <a:pt x="508352" y="573465"/>
                </a:cubicBezTo>
                <a:cubicBezTo>
                  <a:pt x="499954" y="573465"/>
                  <a:pt x="493170" y="566680"/>
                  <a:pt x="493170" y="558281"/>
                </a:cubicBezTo>
                <a:lnTo>
                  <a:pt x="493170" y="444303"/>
                </a:lnTo>
                <a:cubicBezTo>
                  <a:pt x="493170" y="440174"/>
                  <a:pt x="494878" y="436189"/>
                  <a:pt x="497914" y="433294"/>
                </a:cubicBezTo>
                <a:lnTo>
                  <a:pt x="573587" y="361310"/>
                </a:lnTo>
                <a:cubicBezTo>
                  <a:pt x="575770" y="359127"/>
                  <a:pt x="577051" y="355996"/>
                  <a:pt x="577051" y="352532"/>
                </a:cubicBezTo>
                <a:cubicBezTo>
                  <a:pt x="577051" y="345461"/>
                  <a:pt x="571310" y="339720"/>
                  <a:pt x="564241" y="339720"/>
                </a:cubicBezTo>
                <a:lnTo>
                  <a:pt x="380537" y="339720"/>
                </a:lnTo>
                <a:cubicBezTo>
                  <a:pt x="373468" y="339720"/>
                  <a:pt x="367728" y="345461"/>
                  <a:pt x="367728" y="352532"/>
                </a:cubicBezTo>
                <a:cubicBezTo>
                  <a:pt x="367728" y="355996"/>
                  <a:pt x="369056" y="359127"/>
                  <a:pt x="371571" y="361642"/>
                </a:cubicBezTo>
                <a:lnTo>
                  <a:pt x="441361" y="433863"/>
                </a:lnTo>
                <a:cubicBezTo>
                  <a:pt x="444112" y="436710"/>
                  <a:pt x="445631" y="440507"/>
                  <a:pt x="445631" y="444445"/>
                </a:cubicBezTo>
                <a:lnTo>
                  <a:pt x="445631" y="528339"/>
                </a:lnTo>
                <a:cubicBezTo>
                  <a:pt x="445631" y="536738"/>
                  <a:pt x="438846" y="543524"/>
                  <a:pt x="430449" y="543524"/>
                </a:cubicBezTo>
                <a:cubicBezTo>
                  <a:pt x="422051" y="543524"/>
                  <a:pt x="415266" y="536738"/>
                  <a:pt x="415266" y="528339"/>
                </a:cubicBezTo>
                <a:lnTo>
                  <a:pt x="415266" y="450566"/>
                </a:lnTo>
                <a:lnTo>
                  <a:pt x="349889" y="382948"/>
                </a:lnTo>
                <a:cubicBezTo>
                  <a:pt x="341871" y="374929"/>
                  <a:pt x="337363" y="364062"/>
                  <a:pt x="337363" y="352532"/>
                </a:cubicBezTo>
                <a:cubicBezTo>
                  <a:pt x="337363" y="328759"/>
                  <a:pt x="356721" y="309351"/>
                  <a:pt x="380537" y="309351"/>
                </a:cubicBezTo>
                <a:close/>
                <a:moveTo>
                  <a:pt x="29688" y="170913"/>
                </a:moveTo>
                <a:lnTo>
                  <a:pt x="29688" y="424499"/>
                </a:lnTo>
                <a:lnTo>
                  <a:pt x="261186" y="564009"/>
                </a:lnTo>
                <a:lnTo>
                  <a:pt x="261186" y="302404"/>
                </a:lnTo>
                <a:close/>
                <a:moveTo>
                  <a:pt x="276034" y="31497"/>
                </a:moveTo>
                <a:lnTo>
                  <a:pt x="46386" y="146285"/>
                </a:lnTo>
                <a:lnTo>
                  <a:pt x="276034" y="276589"/>
                </a:lnTo>
                <a:lnTo>
                  <a:pt x="505729" y="146285"/>
                </a:lnTo>
                <a:close/>
                <a:moveTo>
                  <a:pt x="269392" y="1602"/>
                </a:moveTo>
                <a:cubicBezTo>
                  <a:pt x="273614" y="-533"/>
                  <a:pt x="278501" y="-533"/>
                  <a:pt x="282723" y="1602"/>
                </a:cubicBezTo>
                <a:lnTo>
                  <a:pt x="543822" y="132192"/>
                </a:lnTo>
                <a:cubicBezTo>
                  <a:pt x="549752" y="135229"/>
                  <a:pt x="552503" y="141302"/>
                  <a:pt x="551887" y="147044"/>
                </a:cubicBezTo>
                <a:cubicBezTo>
                  <a:pt x="551270" y="149844"/>
                  <a:pt x="550369" y="153782"/>
                  <a:pt x="545625" y="156867"/>
                </a:cubicBezTo>
                <a:lnTo>
                  <a:pt x="521953" y="171197"/>
                </a:lnTo>
                <a:lnTo>
                  <a:pt x="290929" y="302404"/>
                </a:lnTo>
                <a:lnTo>
                  <a:pt x="290929" y="564768"/>
                </a:lnTo>
                <a:lnTo>
                  <a:pt x="297001" y="561447"/>
                </a:lnTo>
                <a:lnTo>
                  <a:pt x="297001" y="561589"/>
                </a:lnTo>
                <a:lnTo>
                  <a:pt x="355730" y="527423"/>
                </a:lnTo>
                <a:cubicBezTo>
                  <a:pt x="362893" y="523342"/>
                  <a:pt x="372286" y="525762"/>
                  <a:pt x="376413" y="533070"/>
                </a:cubicBezTo>
                <a:cubicBezTo>
                  <a:pt x="380635" y="540283"/>
                  <a:pt x="378216" y="549631"/>
                  <a:pt x="370910" y="553854"/>
                </a:cubicBezTo>
                <a:lnTo>
                  <a:pt x="285901" y="603062"/>
                </a:lnTo>
                <a:cubicBezTo>
                  <a:pt x="283790" y="604130"/>
                  <a:pt x="281323" y="604960"/>
                  <a:pt x="278269" y="604972"/>
                </a:cubicBezTo>
                <a:lnTo>
                  <a:pt x="275022" y="604098"/>
                </a:lnTo>
                <a:lnTo>
                  <a:pt x="275017" y="604097"/>
                </a:lnTo>
                <a:lnTo>
                  <a:pt x="267115" y="601971"/>
                </a:lnTo>
                <a:cubicBezTo>
                  <a:pt x="262704" y="600025"/>
                  <a:pt x="7202" y="445568"/>
                  <a:pt x="7202" y="445568"/>
                </a:cubicBezTo>
                <a:cubicBezTo>
                  <a:pt x="2790" y="442863"/>
                  <a:pt x="86" y="437975"/>
                  <a:pt x="86" y="432850"/>
                </a:cubicBezTo>
                <a:lnTo>
                  <a:pt x="86" y="154209"/>
                </a:lnTo>
                <a:cubicBezTo>
                  <a:pt x="86" y="152691"/>
                  <a:pt x="-1432" y="138550"/>
                  <a:pt x="8293" y="132192"/>
                </a:cubicBezTo>
                <a:close/>
              </a:path>
            </a:pathLst>
          </a:custGeom>
          <a:solidFill>
            <a:schemeClr val="bg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43" name="形状-7"/>
          <p:cNvSpPr/>
          <p:nvPr/>
        </p:nvSpPr>
        <p:spPr>
          <a:xfrm>
            <a:off x="10485926" y="6196943"/>
            <a:ext cx="157452" cy="157452"/>
          </a:xfrm>
          <a:custGeom>
            <a:avLst/>
            <a:gdLst>
              <a:gd name="T0" fmla="*/ 9715 w 10362"/>
              <a:gd name="T1" fmla="*/ 6476 h 10361"/>
              <a:gd name="T2" fmla="*/ 9087 w 10362"/>
              <a:gd name="T3" fmla="*/ 6476 h 10361"/>
              <a:gd name="T4" fmla="*/ 9087 w 10362"/>
              <a:gd name="T5" fmla="*/ 4857 h 10361"/>
              <a:gd name="T6" fmla="*/ 8845 w 10362"/>
              <a:gd name="T7" fmla="*/ 4615 h 10361"/>
              <a:gd name="T8" fmla="*/ 5424 w 10362"/>
              <a:gd name="T9" fmla="*/ 4615 h 10361"/>
              <a:gd name="T10" fmla="*/ 5424 w 10362"/>
              <a:gd name="T11" fmla="*/ 3886 h 10361"/>
              <a:gd name="T12" fmla="*/ 6476 w 10362"/>
              <a:gd name="T13" fmla="*/ 3886 h 10361"/>
              <a:gd name="T14" fmla="*/ 7124 w 10362"/>
              <a:gd name="T15" fmla="*/ 3239 h 10361"/>
              <a:gd name="T16" fmla="*/ 7124 w 10362"/>
              <a:gd name="T17" fmla="*/ 647 h 10361"/>
              <a:gd name="T18" fmla="*/ 6476 w 10362"/>
              <a:gd name="T19" fmla="*/ 0 h 10361"/>
              <a:gd name="T20" fmla="*/ 3886 w 10362"/>
              <a:gd name="T21" fmla="*/ 0 h 10361"/>
              <a:gd name="T22" fmla="*/ 3239 w 10362"/>
              <a:gd name="T23" fmla="*/ 647 h 10361"/>
              <a:gd name="T24" fmla="*/ 3239 w 10362"/>
              <a:gd name="T25" fmla="*/ 3237 h 10361"/>
              <a:gd name="T26" fmla="*/ 3886 w 10362"/>
              <a:gd name="T27" fmla="*/ 3885 h 10361"/>
              <a:gd name="T28" fmla="*/ 4939 w 10362"/>
              <a:gd name="T29" fmla="*/ 3885 h 10361"/>
              <a:gd name="T30" fmla="*/ 4939 w 10362"/>
              <a:gd name="T31" fmla="*/ 4614 h 10361"/>
              <a:gd name="T32" fmla="*/ 1519 w 10362"/>
              <a:gd name="T33" fmla="*/ 4614 h 10361"/>
              <a:gd name="T34" fmla="*/ 1276 w 10362"/>
              <a:gd name="T35" fmla="*/ 4856 h 10361"/>
              <a:gd name="T36" fmla="*/ 1276 w 10362"/>
              <a:gd name="T37" fmla="*/ 6475 h 10361"/>
              <a:gd name="T38" fmla="*/ 647 w 10362"/>
              <a:gd name="T39" fmla="*/ 6475 h 10361"/>
              <a:gd name="T40" fmla="*/ 0 w 10362"/>
              <a:gd name="T41" fmla="*/ 7122 h 10361"/>
              <a:gd name="T42" fmla="*/ 0 w 10362"/>
              <a:gd name="T43" fmla="*/ 9712 h 10361"/>
              <a:gd name="T44" fmla="*/ 647 w 10362"/>
              <a:gd name="T45" fmla="*/ 10360 h 10361"/>
              <a:gd name="T46" fmla="*/ 3237 w 10362"/>
              <a:gd name="T47" fmla="*/ 10360 h 10361"/>
              <a:gd name="T48" fmla="*/ 3885 w 10362"/>
              <a:gd name="T49" fmla="*/ 9712 h 10361"/>
              <a:gd name="T50" fmla="*/ 3885 w 10362"/>
              <a:gd name="T51" fmla="*/ 7124 h 10361"/>
              <a:gd name="T52" fmla="*/ 3237 w 10362"/>
              <a:gd name="T53" fmla="*/ 6476 h 10361"/>
              <a:gd name="T54" fmla="*/ 1761 w 10362"/>
              <a:gd name="T55" fmla="*/ 6476 h 10361"/>
              <a:gd name="T56" fmla="*/ 1761 w 10362"/>
              <a:gd name="T57" fmla="*/ 5100 h 10361"/>
              <a:gd name="T58" fmla="*/ 8602 w 10362"/>
              <a:gd name="T59" fmla="*/ 5100 h 10361"/>
              <a:gd name="T60" fmla="*/ 8602 w 10362"/>
              <a:gd name="T61" fmla="*/ 6476 h 10361"/>
              <a:gd name="T62" fmla="*/ 7124 w 10362"/>
              <a:gd name="T63" fmla="*/ 6476 h 10361"/>
              <a:gd name="T64" fmla="*/ 6476 w 10362"/>
              <a:gd name="T65" fmla="*/ 7124 h 10361"/>
              <a:gd name="T66" fmla="*/ 6476 w 10362"/>
              <a:gd name="T67" fmla="*/ 9713 h 10361"/>
              <a:gd name="T68" fmla="*/ 7124 w 10362"/>
              <a:gd name="T69" fmla="*/ 10361 h 10361"/>
              <a:gd name="T70" fmla="*/ 9713 w 10362"/>
              <a:gd name="T71" fmla="*/ 10361 h 10361"/>
              <a:gd name="T72" fmla="*/ 10361 w 10362"/>
              <a:gd name="T73" fmla="*/ 9713 h 10361"/>
              <a:gd name="T74" fmla="*/ 10361 w 10362"/>
              <a:gd name="T75" fmla="*/ 7124 h 10361"/>
              <a:gd name="T76" fmla="*/ 9715 w 10362"/>
              <a:gd name="T77" fmla="*/ 6476 h 10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362" h="10361">
                <a:moveTo>
                  <a:pt x="9715" y="6476"/>
                </a:moveTo>
                <a:lnTo>
                  <a:pt x="9087" y="6476"/>
                </a:lnTo>
                <a:lnTo>
                  <a:pt x="9087" y="4857"/>
                </a:lnTo>
                <a:cubicBezTo>
                  <a:pt x="9087" y="4724"/>
                  <a:pt x="8979" y="4615"/>
                  <a:pt x="8845" y="4615"/>
                </a:cubicBezTo>
                <a:lnTo>
                  <a:pt x="5424" y="4615"/>
                </a:lnTo>
                <a:lnTo>
                  <a:pt x="5424" y="3886"/>
                </a:lnTo>
                <a:lnTo>
                  <a:pt x="6476" y="3886"/>
                </a:lnTo>
                <a:cubicBezTo>
                  <a:pt x="6834" y="3886"/>
                  <a:pt x="7124" y="3596"/>
                  <a:pt x="7124" y="3239"/>
                </a:cubicBezTo>
                <a:lnTo>
                  <a:pt x="7124" y="647"/>
                </a:lnTo>
                <a:cubicBezTo>
                  <a:pt x="7124" y="290"/>
                  <a:pt x="6833" y="0"/>
                  <a:pt x="6476" y="0"/>
                </a:cubicBezTo>
                <a:lnTo>
                  <a:pt x="3886" y="0"/>
                </a:lnTo>
                <a:cubicBezTo>
                  <a:pt x="3528" y="0"/>
                  <a:pt x="3239" y="290"/>
                  <a:pt x="3239" y="647"/>
                </a:cubicBezTo>
                <a:lnTo>
                  <a:pt x="3239" y="3237"/>
                </a:lnTo>
                <a:cubicBezTo>
                  <a:pt x="3239" y="3595"/>
                  <a:pt x="3528" y="3885"/>
                  <a:pt x="3886" y="3885"/>
                </a:cubicBezTo>
                <a:lnTo>
                  <a:pt x="4939" y="3885"/>
                </a:lnTo>
                <a:lnTo>
                  <a:pt x="4939" y="4614"/>
                </a:lnTo>
                <a:lnTo>
                  <a:pt x="1519" y="4614"/>
                </a:lnTo>
                <a:cubicBezTo>
                  <a:pt x="1385" y="4614"/>
                  <a:pt x="1276" y="4722"/>
                  <a:pt x="1276" y="4856"/>
                </a:cubicBezTo>
                <a:lnTo>
                  <a:pt x="1276" y="6475"/>
                </a:lnTo>
                <a:lnTo>
                  <a:pt x="647" y="6475"/>
                </a:lnTo>
                <a:cubicBezTo>
                  <a:pt x="290" y="6475"/>
                  <a:pt x="0" y="6765"/>
                  <a:pt x="0" y="7122"/>
                </a:cubicBezTo>
                <a:lnTo>
                  <a:pt x="0" y="9712"/>
                </a:lnTo>
                <a:cubicBezTo>
                  <a:pt x="0" y="10070"/>
                  <a:pt x="290" y="10360"/>
                  <a:pt x="647" y="10360"/>
                </a:cubicBezTo>
                <a:lnTo>
                  <a:pt x="3237" y="10360"/>
                </a:lnTo>
                <a:cubicBezTo>
                  <a:pt x="3595" y="10360"/>
                  <a:pt x="3885" y="10070"/>
                  <a:pt x="3885" y="9712"/>
                </a:cubicBezTo>
                <a:lnTo>
                  <a:pt x="3885" y="7124"/>
                </a:lnTo>
                <a:cubicBezTo>
                  <a:pt x="3885" y="6766"/>
                  <a:pt x="3595" y="6476"/>
                  <a:pt x="3237" y="6476"/>
                </a:cubicBezTo>
                <a:lnTo>
                  <a:pt x="1761" y="6476"/>
                </a:lnTo>
                <a:lnTo>
                  <a:pt x="1761" y="5100"/>
                </a:lnTo>
                <a:lnTo>
                  <a:pt x="8602" y="5100"/>
                </a:lnTo>
                <a:lnTo>
                  <a:pt x="8602" y="6476"/>
                </a:lnTo>
                <a:lnTo>
                  <a:pt x="7124" y="6476"/>
                </a:lnTo>
                <a:cubicBezTo>
                  <a:pt x="6766" y="6476"/>
                  <a:pt x="6476" y="6766"/>
                  <a:pt x="6476" y="7124"/>
                </a:cubicBezTo>
                <a:lnTo>
                  <a:pt x="6476" y="9713"/>
                </a:lnTo>
                <a:cubicBezTo>
                  <a:pt x="6476" y="10071"/>
                  <a:pt x="6766" y="10361"/>
                  <a:pt x="7124" y="10361"/>
                </a:cubicBezTo>
                <a:lnTo>
                  <a:pt x="9713" y="10361"/>
                </a:lnTo>
                <a:cubicBezTo>
                  <a:pt x="10071" y="10361"/>
                  <a:pt x="10361" y="10071"/>
                  <a:pt x="10361" y="9713"/>
                </a:cubicBezTo>
                <a:lnTo>
                  <a:pt x="10361" y="7124"/>
                </a:lnTo>
                <a:cubicBezTo>
                  <a:pt x="10362" y="6766"/>
                  <a:pt x="10072" y="6476"/>
                  <a:pt x="9715" y="6476"/>
                </a:cubicBezTo>
                <a:close/>
              </a:path>
            </a:pathLst>
          </a:custGeom>
          <a:solidFill>
            <a:schemeClr val="bg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44" name="形状-8"/>
          <p:cNvSpPr/>
          <p:nvPr/>
        </p:nvSpPr>
        <p:spPr>
          <a:xfrm>
            <a:off x="11501754" y="6196943"/>
            <a:ext cx="137608" cy="157452"/>
          </a:xfrm>
          <a:custGeom>
            <a:avLst/>
            <a:gdLst>
              <a:gd name="T0" fmla="*/ 8103 w 8408"/>
              <a:gd name="T1" fmla="*/ 1397 h 9620"/>
              <a:gd name="T2" fmla="*/ 4300 w 8408"/>
              <a:gd name="T3" fmla="*/ 40 h 9620"/>
              <a:gd name="T4" fmla="*/ 4071 w 8408"/>
              <a:gd name="T5" fmla="*/ 40 h 9620"/>
              <a:gd name="T6" fmla="*/ 266 w 8408"/>
              <a:gd name="T7" fmla="*/ 1399 h 9620"/>
              <a:gd name="T8" fmla="*/ 0 w 8408"/>
              <a:gd name="T9" fmla="*/ 1797 h 9620"/>
              <a:gd name="T10" fmla="*/ 0 w 8408"/>
              <a:gd name="T11" fmla="*/ 4550 h 9620"/>
              <a:gd name="T12" fmla="*/ 305 w 8408"/>
              <a:gd name="T13" fmla="*/ 6146 h 9620"/>
              <a:gd name="T14" fmla="*/ 3120 w 8408"/>
              <a:gd name="T15" fmla="*/ 8980 h 9620"/>
              <a:gd name="T16" fmla="*/ 3995 w 8408"/>
              <a:gd name="T17" fmla="*/ 9539 h 9620"/>
              <a:gd name="T18" fmla="*/ 4223 w 8408"/>
              <a:gd name="T19" fmla="*/ 9620 h 9620"/>
              <a:gd name="T20" fmla="*/ 4413 w 8408"/>
              <a:gd name="T21" fmla="*/ 9539 h 9620"/>
              <a:gd name="T22" fmla="*/ 5288 w 8408"/>
              <a:gd name="T23" fmla="*/ 8980 h 9620"/>
              <a:gd name="T24" fmla="*/ 8103 w 8408"/>
              <a:gd name="T25" fmla="*/ 6146 h 9620"/>
              <a:gd name="T26" fmla="*/ 8408 w 8408"/>
              <a:gd name="T27" fmla="*/ 4550 h 9620"/>
              <a:gd name="T28" fmla="*/ 8408 w 8408"/>
              <a:gd name="T29" fmla="*/ 1795 h 9620"/>
              <a:gd name="T30" fmla="*/ 8103 w 8408"/>
              <a:gd name="T31" fmla="*/ 1397 h 9620"/>
              <a:gd name="T32" fmla="*/ 7848 w 8408"/>
              <a:gd name="T33" fmla="*/ 4537 h 9620"/>
              <a:gd name="T34" fmla="*/ 7605 w 8408"/>
              <a:gd name="T35" fmla="*/ 5948 h 9620"/>
              <a:gd name="T36" fmla="*/ 4934 w 8408"/>
              <a:gd name="T37" fmla="*/ 8554 h 9620"/>
              <a:gd name="T38" fmla="*/ 4206 w 8408"/>
              <a:gd name="T39" fmla="*/ 9024 h 9620"/>
              <a:gd name="T40" fmla="*/ 3477 w 8408"/>
              <a:gd name="T41" fmla="*/ 8554 h 9620"/>
              <a:gd name="T42" fmla="*/ 806 w 8408"/>
              <a:gd name="T43" fmla="*/ 5948 h 9620"/>
              <a:gd name="T44" fmla="*/ 563 w 8408"/>
              <a:gd name="T45" fmla="*/ 4537 h 9620"/>
              <a:gd name="T46" fmla="*/ 563 w 8408"/>
              <a:gd name="T47" fmla="*/ 1887 h 9620"/>
              <a:gd name="T48" fmla="*/ 4206 w 8408"/>
              <a:gd name="T49" fmla="*/ 607 h 9620"/>
              <a:gd name="T50" fmla="*/ 7848 w 8408"/>
              <a:gd name="T51" fmla="*/ 1887 h 9620"/>
              <a:gd name="T52" fmla="*/ 7848 w 8408"/>
              <a:gd name="T53" fmla="*/ 4537 h 9620"/>
              <a:gd name="T54" fmla="*/ 1123 w 8408"/>
              <a:gd name="T55" fmla="*/ 4573 h 9620"/>
              <a:gd name="T56" fmla="*/ 1329 w 8408"/>
              <a:gd name="T57" fmla="*/ 5781 h 9620"/>
              <a:gd name="T58" fmla="*/ 3589 w 8408"/>
              <a:gd name="T59" fmla="*/ 8013 h 9620"/>
              <a:gd name="T60" fmla="*/ 4205 w 8408"/>
              <a:gd name="T61" fmla="*/ 8415 h 9620"/>
              <a:gd name="T62" fmla="*/ 4205 w 8408"/>
              <a:gd name="T63" fmla="*/ 1208 h 9620"/>
              <a:gd name="T64" fmla="*/ 1123 w 8408"/>
              <a:gd name="T65" fmla="*/ 2304 h 9620"/>
              <a:gd name="T66" fmla="*/ 1123 w 8408"/>
              <a:gd name="T67" fmla="*/ 4573 h 9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408" h="9620">
                <a:moveTo>
                  <a:pt x="8103" y="1397"/>
                </a:moveTo>
                <a:lnTo>
                  <a:pt x="4300" y="40"/>
                </a:lnTo>
                <a:cubicBezTo>
                  <a:pt x="4223" y="0"/>
                  <a:pt x="4148" y="0"/>
                  <a:pt x="4071" y="40"/>
                </a:cubicBezTo>
                <a:lnTo>
                  <a:pt x="266" y="1399"/>
                </a:lnTo>
                <a:cubicBezTo>
                  <a:pt x="113" y="1477"/>
                  <a:pt x="0" y="1638"/>
                  <a:pt x="0" y="1797"/>
                </a:cubicBezTo>
                <a:lnTo>
                  <a:pt x="0" y="4550"/>
                </a:lnTo>
                <a:cubicBezTo>
                  <a:pt x="0" y="5108"/>
                  <a:pt x="115" y="5667"/>
                  <a:pt x="305" y="6146"/>
                </a:cubicBezTo>
                <a:cubicBezTo>
                  <a:pt x="838" y="7543"/>
                  <a:pt x="2017" y="8261"/>
                  <a:pt x="3120" y="8980"/>
                </a:cubicBezTo>
                <a:cubicBezTo>
                  <a:pt x="3425" y="9141"/>
                  <a:pt x="3728" y="9340"/>
                  <a:pt x="3995" y="9539"/>
                </a:cubicBezTo>
                <a:cubicBezTo>
                  <a:pt x="4071" y="9580"/>
                  <a:pt x="4147" y="9620"/>
                  <a:pt x="4223" y="9620"/>
                </a:cubicBezTo>
                <a:cubicBezTo>
                  <a:pt x="4300" y="9620"/>
                  <a:pt x="4375" y="9580"/>
                  <a:pt x="4413" y="9539"/>
                </a:cubicBezTo>
                <a:cubicBezTo>
                  <a:pt x="4718" y="9338"/>
                  <a:pt x="4983" y="9179"/>
                  <a:pt x="5288" y="8980"/>
                </a:cubicBezTo>
                <a:cubicBezTo>
                  <a:pt x="6391" y="8261"/>
                  <a:pt x="7570" y="7543"/>
                  <a:pt x="8103" y="6146"/>
                </a:cubicBezTo>
                <a:cubicBezTo>
                  <a:pt x="8295" y="5667"/>
                  <a:pt x="8408" y="5150"/>
                  <a:pt x="8408" y="4550"/>
                </a:cubicBezTo>
                <a:lnTo>
                  <a:pt x="8408" y="1795"/>
                </a:lnTo>
                <a:cubicBezTo>
                  <a:pt x="8408" y="1636"/>
                  <a:pt x="8293" y="1477"/>
                  <a:pt x="8103" y="1397"/>
                </a:cubicBezTo>
                <a:close/>
                <a:moveTo>
                  <a:pt x="7848" y="4537"/>
                </a:moveTo>
                <a:cubicBezTo>
                  <a:pt x="7848" y="5049"/>
                  <a:pt x="7766" y="5521"/>
                  <a:pt x="7605" y="5948"/>
                </a:cubicBezTo>
                <a:cubicBezTo>
                  <a:pt x="7120" y="7144"/>
                  <a:pt x="6067" y="7827"/>
                  <a:pt x="4934" y="8554"/>
                </a:cubicBezTo>
                <a:cubicBezTo>
                  <a:pt x="4691" y="8725"/>
                  <a:pt x="4449" y="8854"/>
                  <a:pt x="4206" y="9024"/>
                </a:cubicBezTo>
                <a:cubicBezTo>
                  <a:pt x="3963" y="8854"/>
                  <a:pt x="3720" y="8725"/>
                  <a:pt x="3477" y="8554"/>
                </a:cubicBezTo>
                <a:cubicBezTo>
                  <a:pt x="2345" y="7872"/>
                  <a:pt x="1292" y="7187"/>
                  <a:pt x="806" y="5948"/>
                </a:cubicBezTo>
                <a:cubicBezTo>
                  <a:pt x="645" y="5519"/>
                  <a:pt x="563" y="5049"/>
                  <a:pt x="563" y="4537"/>
                </a:cubicBezTo>
                <a:lnTo>
                  <a:pt x="563" y="1887"/>
                </a:lnTo>
                <a:lnTo>
                  <a:pt x="4206" y="607"/>
                </a:lnTo>
                <a:lnTo>
                  <a:pt x="7848" y="1887"/>
                </a:lnTo>
                <a:lnTo>
                  <a:pt x="7848" y="4537"/>
                </a:lnTo>
                <a:close/>
                <a:moveTo>
                  <a:pt x="1123" y="4573"/>
                </a:moveTo>
                <a:cubicBezTo>
                  <a:pt x="1123" y="5012"/>
                  <a:pt x="1192" y="5414"/>
                  <a:pt x="1329" y="5781"/>
                </a:cubicBezTo>
                <a:cubicBezTo>
                  <a:pt x="1740" y="6842"/>
                  <a:pt x="2631" y="7428"/>
                  <a:pt x="3589" y="8013"/>
                </a:cubicBezTo>
                <a:cubicBezTo>
                  <a:pt x="3795" y="8159"/>
                  <a:pt x="4000" y="8269"/>
                  <a:pt x="4205" y="8415"/>
                </a:cubicBezTo>
                <a:lnTo>
                  <a:pt x="4205" y="1208"/>
                </a:lnTo>
                <a:lnTo>
                  <a:pt x="1123" y="2304"/>
                </a:lnTo>
                <a:lnTo>
                  <a:pt x="1123" y="4573"/>
                </a:lnTo>
                <a:close/>
              </a:path>
            </a:pathLst>
          </a:custGeom>
          <a:solidFill>
            <a:schemeClr val="bg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2" name="形状"/>
          <p:cNvSpPr/>
          <p:nvPr>
            <p:custDataLst>
              <p:tags r:id="rId2"/>
            </p:custDataLst>
          </p:nvPr>
        </p:nvSpPr>
        <p:spPr>
          <a:xfrm>
            <a:off x="9179186" y="2341883"/>
            <a:ext cx="967951" cy="967951"/>
          </a:xfrm>
          <a:custGeom>
            <a:avLst/>
            <a:gdLst>
              <a:gd name="T0" fmla="*/ 9715 w 10362"/>
              <a:gd name="T1" fmla="*/ 6476 h 10361"/>
              <a:gd name="T2" fmla="*/ 9087 w 10362"/>
              <a:gd name="T3" fmla="*/ 6476 h 10361"/>
              <a:gd name="T4" fmla="*/ 9087 w 10362"/>
              <a:gd name="T5" fmla="*/ 4857 h 10361"/>
              <a:gd name="T6" fmla="*/ 8845 w 10362"/>
              <a:gd name="T7" fmla="*/ 4615 h 10361"/>
              <a:gd name="T8" fmla="*/ 5424 w 10362"/>
              <a:gd name="T9" fmla="*/ 4615 h 10361"/>
              <a:gd name="T10" fmla="*/ 5424 w 10362"/>
              <a:gd name="T11" fmla="*/ 3886 h 10361"/>
              <a:gd name="T12" fmla="*/ 6476 w 10362"/>
              <a:gd name="T13" fmla="*/ 3886 h 10361"/>
              <a:gd name="T14" fmla="*/ 7124 w 10362"/>
              <a:gd name="T15" fmla="*/ 3239 h 10361"/>
              <a:gd name="T16" fmla="*/ 7124 w 10362"/>
              <a:gd name="T17" fmla="*/ 647 h 10361"/>
              <a:gd name="T18" fmla="*/ 6476 w 10362"/>
              <a:gd name="T19" fmla="*/ 0 h 10361"/>
              <a:gd name="T20" fmla="*/ 3886 w 10362"/>
              <a:gd name="T21" fmla="*/ 0 h 10361"/>
              <a:gd name="T22" fmla="*/ 3239 w 10362"/>
              <a:gd name="T23" fmla="*/ 647 h 10361"/>
              <a:gd name="T24" fmla="*/ 3239 w 10362"/>
              <a:gd name="T25" fmla="*/ 3237 h 10361"/>
              <a:gd name="T26" fmla="*/ 3886 w 10362"/>
              <a:gd name="T27" fmla="*/ 3885 h 10361"/>
              <a:gd name="T28" fmla="*/ 4939 w 10362"/>
              <a:gd name="T29" fmla="*/ 3885 h 10361"/>
              <a:gd name="T30" fmla="*/ 4939 w 10362"/>
              <a:gd name="T31" fmla="*/ 4614 h 10361"/>
              <a:gd name="T32" fmla="*/ 1519 w 10362"/>
              <a:gd name="T33" fmla="*/ 4614 h 10361"/>
              <a:gd name="T34" fmla="*/ 1276 w 10362"/>
              <a:gd name="T35" fmla="*/ 4856 h 10361"/>
              <a:gd name="T36" fmla="*/ 1276 w 10362"/>
              <a:gd name="T37" fmla="*/ 6475 h 10361"/>
              <a:gd name="T38" fmla="*/ 647 w 10362"/>
              <a:gd name="T39" fmla="*/ 6475 h 10361"/>
              <a:gd name="T40" fmla="*/ 0 w 10362"/>
              <a:gd name="T41" fmla="*/ 7122 h 10361"/>
              <a:gd name="T42" fmla="*/ 0 w 10362"/>
              <a:gd name="T43" fmla="*/ 9712 h 10361"/>
              <a:gd name="T44" fmla="*/ 647 w 10362"/>
              <a:gd name="T45" fmla="*/ 10360 h 10361"/>
              <a:gd name="T46" fmla="*/ 3237 w 10362"/>
              <a:gd name="T47" fmla="*/ 10360 h 10361"/>
              <a:gd name="T48" fmla="*/ 3885 w 10362"/>
              <a:gd name="T49" fmla="*/ 9712 h 10361"/>
              <a:gd name="T50" fmla="*/ 3885 w 10362"/>
              <a:gd name="T51" fmla="*/ 7124 h 10361"/>
              <a:gd name="T52" fmla="*/ 3237 w 10362"/>
              <a:gd name="T53" fmla="*/ 6476 h 10361"/>
              <a:gd name="T54" fmla="*/ 1761 w 10362"/>
              <a:gd name="T55" fmla="*/ 6476 h 10361"/>
              <a:gd name="T56" fmla="*/ 1761 w 10362"/>
              <a:gd name="T57" fmla="*/ 5100 h 10361"/>
              <a:gd name="T58" fmla="*/ 8602 w 10362"/>
              <a:gd name="T59" fmla="*/ 5100 h 10361"/>
              <a:gd name="T60" fmla="*/ 8602 w 10362"/>
              <a:gd name="T61" fmla="*/ 6476 h 10361"/>
              <a:gd name="T62" fmla="*/ 7124 w 10362"/>
              <a:gd name="T63" fmla="*/ 6476 h 10361"/>
              <a:gd name="T64" fmla="*/ 6476 w 10362"/>
              <a:gd name="T65" fmla="*/ 7124 h 10361"/>
              <a:gd name="T66" fmla="*/ 6476 w 10362"/>
              <a:gd name="T67" fmla="*/ 9713 h 10361"/>
              <a:gd name="T68" fmla="*/ 7124 w 10362"/>
              <a:gd name="T69" fmla="*/ 10361 h 10361"/>
              <a:gd name="T70" fmla="*/ 9713 w 10362"/>
              <a:gd name="T71" fmla="*/ 10361 h 10361"/>
              <a:gd name="T72" fmla="*/ 10361 w 10362"/>
              <a:gd name="T73" fmla="*/ 9713 h 10361"/>
              <a:gd name="T74" fmla="*/ 10361 w 10362"/>
              <a:gd name="T75" fmla="*/ 7124 h 10361"/>
              <a:gd name="T76" fmla="*/ 9715 w 10362"/>
              <a:gd name="T77" fmla="*/ 6476 h 10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362" h="10361">
                <a:moveTo>
                  <a:pt x="9715" y="6476"/>
                </a:moveTo>
                <a:lnTo>
                  <a:pt x="9087" y="6476"/>
                </a:lnTo>
                <a:lnTo>
                  <a:pt x="9087" y="4857"/>
                </a:lnTo>
                <a:cubicBezTo>
                  <a:pt x="9087" y="4724"/>
                  <a:pt x="8979" y="4615"/>
                  <a:pt x="8845" y="4615"/>
                </a:cubicBezTo>
                <a:lnTo>
                  <a:pt x="5424" y="4615"/>
                </a:lnTo>
                <a:lnTo>
                  <a:pt x="5424" y="3886"/>
                </a:lnTo>
                <a:lnTo>
                  <a:pt x="6476" y="3886"/>
                </a:lnTo>
                <a:cubicBezTo>
                  <a:pt x="6834" y="3886"/>
                  <a:pt x="7124" y="3596"/>
                  <a:pt x="7124" y="3239"/>
                </a:cubicBezTo>
                <a:lnTo>
                  <a:pt x="7124" y="647"/>
                </a:lnTo>
                <a:cubicBezTo>
                  <a:pt x="7124" y="290"/>
                  <a:pt x="6833" y="0"/>
                  <a:pt x="6476" y="0"/>
                </a:cubicBezTo>
                <a:lnTo>
                  <a:pt x="3886" y="0"/>
                </a:lnTo>
                <a:cubicBezTo>
                  <a:pt x="3528" y="0"/>
                  <a:pt x="3239" y="290"/>
                  <a:pt x="3239" y="647"/>
                </a:cubicBezTo>
                <a:lnTo>
                  <a:pt x="3239" y="3237"/>
                </a:lnTo>
                <a:cubicBezTo>
                  <a:pt x="3239" y="3595"/>
                  <a:pt x="3528" y="3885"/>
                  <a:pt x="3886" y="3885"/>
                </a:cubicBezTo>
                <a:lnTo>
                  <a:pt x="4939" y="3885"/>
                </a:lnTo>
                <a:lnTo>
                  <a:pt x="4939" y="4614"/>
                </a:lnTo>
                <a:lnTo>
                  <a:pt x="1519" y="4614"/>
                </a:lnTo>
                <a:cubicBezTo>
                  <a:pt x="1385" y="4614"/>
                  <a:pt x="1276" y="4722"/>
                  <a:pt x="1276" y="4856"/>
                </a:cubicBezTo>
                <a:lnTo>
                  <a:pt x="1276" y="6475"/>
                </a:lnTo>
                <a:lnTo>
                  <a:pt x="647" y="6475"/>
                </a:lnTo>
                <a:cubicBezTo>
                  <a:pt x="290" y="6475"/>
                  <a:pt x="0" y="6765"/>
                  <a:pt x="0" y="7122"/>
                </a:cubicBezTo>
                <a:lnTo>
                  <a:pt x="0" y="9712"/>
                </a:lnTo>
                <a:cubicBezTo>
                  <a:pt x="0" y="10070"/>
                  <a:pt x="290" y="10360"/>
                  <a:pt x="647" y="10360"/>
                </a:cubicBezTo>
                <a:lnTo>
                  <a:pt x="3237" y="10360"/>
                </a:lnTo>
                <a:cubicBezTo>
                  <a:pt x="3595" y="10360"/>
                  <a:pt x="3885" y="10070"/>
                  <a:pt x="3885" y="9712"/>
                </a:cubicBezTo>
                <a:lnTo>
                  <a:pt x="3885" y="7124"/>
                </a:lnTo>
                <a:cubicBezTo>
                  <a:pt x="3885" y="6766"/>
                  <a:pt x="3595" y="6476"/>
                  <a:pt x="3237" y="6476"/>
                </a:cubicBezTo>
                <a:lnTo>
                  <a:pt x="1761" y="6476"/>
                </a:lnTo>
                <a:lnTo>
                  <a:pt x="1761" y="5100"/>
                </a:lnTo>
                <a:lnTo>
                  <a:pt x="8602" y="5100"/>
                </a:lnTo>
                <a:lnTo>
                  <a:pt x="8602" y="6476"/>
                </a:lnTo>
                <a:lnTo>
                  <a:pt x="7124" y="6476"/>
                </a:lnTo>
                <a:cubicBezTo>
                  <a:pt x="6766" y="6476"/>
                  <a:pt x="6476" y="6766"/>
                  <a:pt x="6476" y="7124"/>
                </a:cubicBezTo>
                <a:lnTo>
                  <a:pt x="6476" y="9713"/>
                </a:lnTo>
                <a:cubicBezTo>
                  <a:pt x="6476" y="10071"/>
                  <a:pt x="6766" y="10361"/>
                  <a:pt x="7124" y="10361"/>
                </a:cubicBezTo>
                <a:lnTo>
                  <a:pt x="9713" y="10361"/>
                </a:lnTo>
                <a:cubicBezTo>
                  <a:pt x="10071" y="10361"/>
                  <a:pt x="10361" y="10071"/>
                  <a:pt x="10361" y="9713"/>
                </a:cubicBezTo>
                <a:lnTo>
                  <a:pt x="10361" y="7124"/>
                </a:lnTo>
                <a:cubicBezTo>
                  <a:pt x="10362" y="6766"/>
                  <a:pt x="10072" y="6476"/>
                  <a:pt x="9715" y="6476"/>
                </a:cubicBez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303274" y="307838"/>
            <a:ext cx="3840480" cy="460375"/>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2400" b="0" i="0" kern="1200" cap="none" spc="0" normalizeH="0" baseline="0" noProof="0" dirty="0">
                <a:solidFill>
                  <a:prstClr val="black">
                    <a:lumMod val="75000"/>
                    <a:lumOff val="25000"/>
                  </a:prstClr>
                </a:solidFill>
                <a:latin typeface="思源黑体 CN Bold" panose="020B0800000000000000" pitchFamily="34" charset="-122"/>
                <a:ea typeface="思源黑体 CN Bold" panose="020B0800000000000000" pitchFamily="34" charset="-122"/>
                <a:cs typeface="+mn-ea"/>
                <a:sym typeface="+mn-lt"/>
              </a:rPr>
              <a:t>进度安排，预期达到的目标</a:t>
            </a:r>
            <a:endParaRPr kumimoji="0" lang="zh-CN" altLang="en-US" sz="2400" b="0" i="0" kern="1200" cap="none" spc="0" normalizeH="0" baseline="0" noProof="0" dirty="0">
              <a:solidFill>
                <a:prstClr val="black">
                  <a:lumMod val="75000"/>
                  <a:lumOff val="25000"/>
                </a:prstClr>
              </a:solidFill>
              <a:latin typeface="思源黑体 CN Bold" panose="020B0800000000000000" pitchFamily="34" charset="-122"/>
              <a:ea typeface="思源黑体 CN Bold" panose="020B0800000000000000" pitchFamily="34" charset="-122"/>
              <a:cs typeface="+mn-ea"/>
              <a:sym typeface="+mn-lt"/>
            </a:endParaRPr>
          </a:p>
        </p:txBody>
      </p:sp>
      <p:sp>
        <p:nvSpPr>
          <p:cNvPr id="11" name="形状"/>
          <p:cNvSpPr/>
          <p:nvPr/>
        </p:nvSpPr>
        <p:spPr>
          <a:xfrm>
            <a:off x="336208" y="313645"/>
            <a:ext cx="609685" cy="609685"/>
          </a:xfrm>
          <a:custGeom>
            <a:avLst/>
            <a:gdLst>
              <a:gd name="T0" fmla="*/ 9715 w 10362"/>
              <a:gd name="T1" fmla="*/ 6476 h 10361"/>
              <a:gd name="T2" fmla="*/ 9087 w 10362"/>
              <a:gd name="T3" fmla="*/ 6476 h 10361"/>
              <a:gd name="T4" fmla="*/ 9087 w 10362"/>
              <a:gd name="T5" fmla="*/ 4857 h 10361"/>
              <a:gd name="T6" fmla="*/ 8845 w 10362"/>
              <a:gd name="T7" fmla="*/ 4615 h 10361"/>
              <a:gd name="T8" fmla="*/ 5424 w 10362"/>
              <a:gd name="T9" fmla="*/ 4615 h 10361"/>
              <a:gd name="T10" fmla="*/ 5424 w 10362"/>
              <a:gd name="T11" fmla="*/ 3886 h 10361"/>
              <a:gd name="T12" fmla="*/ 6476 w 10362"/>
              <a:gd name="T13" fmla="*/ 3886 h 10361"/>
              <a:gd name="T14" fmla="*/ 7124 w 10362"/>
              <a:gd name="T15" fmla="*/ 3239 h 10361"/>
              <a:gd name="T16" fmla="*/ 7124 w 10362"/>
              <a:gd name="T17" fmla="*/ 647 h 10361"/>
              <a:gd name="T18" fmla="*/ 6476 w 10362"/>
              <a:gd name="T19" fmla="*/ 0 h 10361"/>
              <a:gd name="T20" fmla="*/ 3886 w 10362"/>
              <a:gd name="T21" fmla="*/ 0 h 10361"/>
              <a:gd name="T22" fmla="*/ 3239 w 10362"/>
              <a:gd name="T23" fmla="*/ 647 h 10361"/>
              <a:gd name="T24" fmla="*/ 3239 w 10362"/>
              <a:gd name="T25" fmla="*/ 3237 h 10361"/>
              <a:gd name="T26" fmla="*/ 3886 w 10362"/>
              <a:gd name="T27" fmla="*/ 3885 h 10361"/>
              <a:gd name="T28" fmla="*/ 4939 w 10362"/>
              <a:gd name="T29" fmla="*/ 3885 h 10361"/>
              <a:gd name="T30" fmla="*/ 4939 w 10362"/>
              <a:gd name="T31" fmla="*/ 4614 h 10361"/>
              <a:gd name="T32" fmla="*/ 1519 w 10362"/>
              <a:gd name="T33" fmla="*/ 4614 h 10361"/>
              <a:gd name="T34" fmla="*/ 1276 w 10362"/>
              <a:gd name="T35" fmla="*/ 4856 h 10361"/>
              <a:gd name="T36" fmla="*/ 1276 w 10362"/>
              <a:gd name="T37" fmla="*/ 6475 h 10361"/>
              <a:gd name="T38" fmla="*/ 647 w 10362"/>
              <a:gd name="T39" fmla="*/ 6475 h 10361"/>
              <a:gd name="T40" fmla="*/ 0 w 10362"/>
              <a:gd name="T41" fmla="*/ 7122 h 10361"/>
              <a:gd name="T42" fmla="*/ 0 w 10362"/>
              <a:gd name="T43" fmla="*/ 9712 h 10361"/>
              <a:gd name="T44" fmla="*/ 647 w 10362"/>
              <a:gd name="T45" fmla="*/ 10360 h 10361"/>
              <a:gd name="T46" fmla="*/ 3237 w 10362"/>
              <a:gd name="T47" fmla="*/ 10360 h 10361"/>
              <a:gd name="T48" fmla="*/ 3885 w 10362"/>
              <a:gd name="T49" fmla="*/ 9712 h 10361"/>
              <a:gd name="T50" fmla="*/ 3885 w 10362"/>
              <a:gd name="T51" fmla="*/ 7124 h 10361"/>
              <a:gd name="T52" fmla="*/ 3237 w 10362"/>
              <a:gd name="T53" fmla="*/ 6476 h 10361"/>
              <a:gd name="T54" fmla="*/ 1761 w 10362"/>
              <a:gd name="T55" fmla="*/ 6476 h 10361"/>
              <a:gd name="T56" fmla="*/ 1761 w 10362"/>
              <a:gd name="T57" fmla="*/ 5100 h 10361"/>
              <a:gd name="T58" fmla="*/ 8602 w 10362"/>
              <a:gd name="T59" fmla="*/ 5100 h 10361"/>
              <a:gd name="T60" fmla="*/ 8602 w 10362"/>
              <a:gd name="T61" fmla="*/ 6476 h 10361"/>
              <a:gd name="T62" fmla="*/ 7124 w 10362"/>
              <a:gd name="T63" fmla="*/ 6476 h 10361"/>
              <a:gd name="T64" fmla="*/ 6476 w 10362"/>
              <a:gd name="T65" fmla="*/ 7124 h 10361"/>
              <a:gd name="T66" fmla="*/ 6476 w 10362"/>
              <a:gd name="T67" fmla="*/ 9713 h 10361"/>
              <a:gd name="T68" fmla="*/ 7124 w 10362"/>
              <a:gd name="T69" fmla="*/ 10361 h 10361"/>
              <a:gd name="T70" fmla="*/ 9713 w 10362"/>
              <a:gd name="T71" fmla="*/ 10361 h 10361"/>
              <a:gd name="T72" fmla="*/ 10361 w 10362"/>
              <a:gd name="T73" fmla="*/ 9713 h 10361"/>
              <a:gd name="T74" fmla="*/ 10361 w 10362"/>
              <a:gd name="T75" fmla="*/ 7124 h 10361"/>
              <a:gd name="T76" fmla="*/ 9715 w 10362"/>
              <a:gd name="T77" fmla="*/ 6476 h 10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362" h="10361">
                <a:moveTo>
                  <a:pt x="9715" y="6476"/>
                </a:moveTo>
                <a:lnTo>
                  <a:pt x="9087" y="6476"/>
                </a:lnTo>
                <a:lnTo>
                  <a:pt x="9087" y="4857"/>
                </a:lnTo>
                <a:cubicBezTo>
                  <a:pt x="9087" y="4724"/>
                  <a:pt x="8979" y="4615"/>
                  <a:pt x="8845" y="4615"/>
                </a:cubicBezTo>
                <a:lnTo>
                  <a:pt x="5424" y="4615"/>
                </a:lnTo>
                <a:lnTo>
                  <a:pt x="5424" y="3886"/>
                </a:lnTo>
                <a:lnTo>
                  <a:pt x="6476" y="3886"/>
                </a:lnTo>
                <a:cubicBezTo>
                  <a:pt x="6834" y="3886"/>
                  <a:pt x="7124" y="3596"/>
                  <a:pt x="7124" y="3239"/>
                </a:cubicBezTo>
                <a:lnTo>
                  <a:pt x="7124" y="647"/>
                </a:lnTo>
                <a:cubicBezTo>
                  <a:pt x="7124" y="290"/>
                  <a:pt x="6833" y="0"/>
                  <a:pt x="6476" y="0"/>
                </a:cubicBezTo>
                <a:lnTo>
                  <a:pt x="3886" y="0"/>
                </a:lnTo>
                <a:cubicBezTo>
                  <a:pt x="3528" y="0"/>
                  <a:pt x="3239" y="290"/>
                  <a:pt x="3239" y="647"/>
                </a:cubicBezTo>
                <a:lnTo>
                  <a:pt x="3239" y="3237"/>
                </a:lnTo>
                <a:cubicBezTo>
                  <a:pt x="3239" y="3595"/>
                  <a:pt x="3528" y="3885"/>
                  <a:pt x="3886" y="3885"/>
                </a:cubicBezTo>
                <a:lnTo>
                  <a:pt x="4939" y="3885"/>
                </a:lnTo>
                <a:lnTo>
                  <a:pt x="4939" y="4614"/>
                </a:lnTo>
                <a:lnTo>
                  <a:pt x="1519" y="4614"/>
                </a:lnTo>
                <a:cubicBezTo>
                  <a:pt x="1385" y="4614"/>
                  <a:pt x="1276" y="4722"/>
                  <a:pt x="1276" y="4856"/>
                </a:cubicBezTo>
                <a:lnTo>
                  <a:pt x="1276" y="6475"/>
                </a:lnTo>
                <a:lnTo>
                  <a:pt x="647" y="6475"/>
                </a:lnTo>
                <a:cubicBezTo>
                  <a:pt x="290" y="6475"/>
                  <a:pt x="0" y="6765"/>
                  <a:pt x="0" y="7122"/>
                </a:cubicBezTo>
                <a:lnTo>
                  <a:pt x="0" y="9712"/>
                </a:lnTo>
                <a:cubicBezTo>
                  <a:pt x="0" y="10070"/>
                  <a:pt x="290" y="10360"/>
                  <a:pt x="647" y="10360"/>
                </a:cubicBezTo>
                <a:lnTo>
                  <a:pt x="3237" y="10360"/>
                </a:lnTo>
                <a:cubicBezTo>
                  <a:pt x="3595" y="10360"/>
                  <a:pt x="3885" y="10070"/>
                  <a:pt x="3885" y="9712"/>
                </a:cubicBezTo>
                <a:lnTo>
                  <a:pt x="3885" y="7124"/>
                </a:lnTo>
                <a:cubicBezTo>
                  <a:pt x="3885" y="6766"/>
                  <a:pt x="3595" y="6476"/>
                  <a:pt x="3237" y="6476"/>
                </a:cubicBezTo>
                <a:lnTo>
                  <a:pt x="1761" y="6476"/>
                </a:lnTo>
                <a:lnTo>
                  <a:pt x="1761" y="5100"/>
                </a:lnTo>
                <a:lnTo>
                  <a:pt x="8602" y="5100"/>
                </a:lnTo>
                <a:lnTo>
                  <a:pt x="8602" y="6476"/>
                </a:lnTo>
                <a:lnTo>
                  <a:pt x="7124" y="6476"/>
                </a:lnTo>
                <a:cubicBezTo>
                  <a:pt x="6766" y="6476"/>
                  <a:pt x="6476" y="6766"/>
                  <a:pt x="6476" y="7124"/>
                </a:cubicBezTo>
                <a:lnTo>
                  <a:pt x="6476" y="9713"/>
                </a:lnTo>
                <a:cubicBezTo>
                  <a:pt x="6476" y="10071"/>
                  <a:pt x="6766" y="10361"/>
                  <a:pt x="7124" y="10361"/>
                </a:cubicBezTo>
                <a:lnTo>
                  <a:pt x="9713" y="10361"/>
                </a:lnTo>
                <a:cubicBezTo>
                  <a:pt x="10071" y="10361"/>
                  <a:pt x="10361" y="10071"/>
                  <a:pt x="10361" y="9713"/>
                </a:cubicBezTo>
                <a:lnTo>
                  <a:pt x="10361" y="7124"/>
                </a:lnTo>
                <a:cubicBezTo>
                  <a:pt x="10362" y="6766"/>
                  <a:pt x="10072" y="6476"/>
                  <a:pt x="9715" y="6476"/>
                </a:cubicBez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12" name="文本框 11"/>
          <p:cNvSpPr txBox="1"/>
          <p:nvPr/>
        </p:nvSpPr>
        <p:spPr>
          <a:xfrm>
            <a:off x="709802" y="148313"/>
            <a:ext cx="640080" cy="645160"/>
          </a:xfrm>
          <a:prstGeom prst="rect">
            <a:avLst/>
          </a:prstGeom>
          <a:noFill/>
        </p:spPr>
        <p:txBody>
          <a:bodyPr wrap="none" rtlCol="0">
            <a:spAutoFit/>
          </a:bodyPr>
          <a:lstStyle/>
          <a:p>
            <a:pPr marR="0" indent="0" algn="r" defTabSz="914400" fontAlgn="auto">
              <a:lnSpc>
                <a:spcPct val="100000"/>
              </a:lnSpc>
              <a:spcBef>
                <a:spcPts val="0"/>
              </a:spcBef>
              <a:spcAft>
                <a:spcPts val="0"/>
              </a:spcAft>
              <a:buClrTx/>
              <a:buSzTx/>
              <a:buFontTx/>
              <a:buNone/>
              <a:defRPr/>
            </a:pPr>
            <a:r>
              <a:rPr kumimoji="0" lang="en-US" altLang="zh-CN" sz="3600" b="0" i="0" kern="1200" cap="none" spc="0" normalizeH="0" baseline="0" noProof="0" dirty="0">
                <a:gradFill>
                  <a:gsLst>
                    <a:gs pos="100000">
                      <a:srgbClr val="720275">
                        <a:alpha val="10000"/>
                      </a:srgbClr>
                    </a:gs>
                    <a:gs pos="0">
                      <a:srgbClr val="DB4940">
                        <a:alpha val="10000"/>
                      </a:srgbClr>
                    </a:gs>
                  </a:gsLst>
                  <a:lin ang="2700000" scaled="0"/>
                </a:gradFill>
                <a:latin typeface="思源黑体 CN Bold" panose="020B0800000000000000" pitchFamily="34" charset="-122"/>
                <a:ea typeface="思源黑体 CN Bold" panose="020B0800000000000000" pitchFamily="34" charset="-122"/>
                <a:cs typeface="+mn-cs"/>
              </a:rPr>
              <a:t>05</a:t>
            </a:r>
            <a:endParaRPr kumimoji="0" lang="zh-CN" altLang="en-US" sz="3600" b="0" i="0" kern="1200" cap="none" spc="0" normalizeH="0" baseline="0" noProof="0" dirty="0">
              <a:gradFill>
                <a:gsLst>
                  <a:gs pos="100000">
                    <a:srgbClr val="720275">
                      <a:alpha val="10000"/>
                    </a:srgbClr>
                  </a:gs>
                  <a:gs pos="0">
                    <a:srgbClr val="DB4940">
                      <a:alpha val="10000"/>
                    </a:srgbClr>
                  </a:gs>
                </a:gsLst>
                <a:lin ang="2700000" scaled="0"/>
              </a:gradFill>
              <a:latin typeface="思源黑体 CN Bold" panose="020B0800000000000000" pitchFamily="34" charset="-122"/>
              <a:ea typeface="思源黑体 CN Bold" panose="020B0800000000000000" pitchFamily="34" charset="-122"/>
              <a:cs typeface="+mn-cs"/>
            </a:endParaRPr>
          </a:p>
        </p:txBody>
      </p:sp>
      <p:grpSp>
        <p:nvGrpSpPr>
          <p:cNvPr id="2" name="组合 1"/>
          <p:cNvGrpSpPr/>
          <p:nvPr/>
        </p:nvGrpSpPr>
        <p:grpSpPr>
          <a:xfrm>
            <a:off x="1177290" y="1504950"/>
            <a:ext cx="9836150" cy="5029200"/>
            <a:chOff x="1854" y="2370"/>
            <a:chExt cx="15490" cy="7920"/>
          </a:xfrm>
        </p:grpSpPr>
        <p:sp>
          <p:nvSpPr>
            <p:cNvPr id="6" name="MH_Other_17"/>
            <p:cNvSpPr/>
            <p:nvPr>
              <p:custDataLst>
                <p:tags r:id="rId1"/>
              </p:custDataLst>
            </p:nvPr>
          </p:nvSpPr>
          <p:spPr>
            <a:xfrm>
              <a:off x="1854" y="2370"/>
              <a:ext cx="15491" cy="7921"/>
            </a:xfrm>
            <a:custGeom>
              <a:avLst/>
              <a:gdLst>
                <a:gd name="connsiteX0" fmla="*/ 677831 w 6261464"/>
                <a:gd name="connsiteY0" fmla="*/ 0 h 2856413"/>
                <a:gd name="connsiteX1" fmla="*/ 5583633 w 6261464"/>
                <a:gd name="connsiteY1" fmla="*/ 0 h 2856413"/>
                <a:gd name="connsiteX2" fmla="*/ 6261464 w 6261464"/>
                <a:gd name="connsiteY2" fmla="*/ 677831 h 2856413"/>
                <a:gd name="connsiteX3" fmla="*/ 6261464 w 6261464"/>
                <a:gd name="connsiteY3" fmla="*/ 2856413 h 2856413"/>
                <a:gd name="connsiteX4" fmla="*/ 0 w 6261464"/>
                <a:gd name="connsiteY4" fmla="*/ 2856413 h 2856413"/>
                <a:gd name="connsiteX5" fmla="*/ 0 w 6261464"/>
                <a:gd name="connsiteY5" fmla="*/ 677831 h 2856413"/>
                <a:gd name="connsiteX6" fmla="*/ 677831 w 6261464"/>
                <a:gd name="connsiteY6" fmla="*/ 0 h 2856413"/>
                <a:gd name="connsiteX0-1" fmla="*/ 0 w 6261464"/>
                <a:gd name="connsiteY0-2" fmla="*/ 2856413 h 2947853"/>
                <a:gd name="connsiteX1-3" fmla="*/ 0 w 6261464"/>
                <a:gd name="connsiteY1-4" fmla="*/ 677831 h 2947853"/>
                <a:gd name="connsiteX2-5" fmla="*/ 677831 w 6261464"/>
                <a:gd name="connsiteY2-6" fmla="*/ 0 h 2947853"/>
                <a:gd name="connsiteX3-7" fmla="*/ 5583633 w 6261464"/>
                <a:gd name="connsiteY3-8" fmla="*/ 0 h 2947853"/>
                <a:gd name="connsiteX4-9" fmla="*/ 6261464 w 6261464"/>
                <a:gd name="connsiteY4-10" fmla="*/ 677831 h 2947853"/>
                <a:gd name="connsiteX5-11" fmla="*/ 6261464 w 6261464"/>
                <a:gd name="connsiteY5-12" fmla="*/ 2856413 h 2947853"/>
                <a:gd name="connsiteX6-13" fmla="*/ 91440 w 6261464"/>
                <a:gd name="connsiteY6-14" fmla="*/ 2947853 h 2947853"/>
                <a:gd name="connsiteX0-15" fmla="*/ 0 w 6261464"/>
                <a:gd name="connsiteY0-16" fmla="*/ 2856413 h 2856413"/>
                <a:gd name="connsiteX1-17" fmla="*/ 0 w 6261464"/>
                <a:gd name="connsiteY1-18" fmla="*/ 677831 h 2856413"/>
                <a:gd name="connsiteX2-19" fmla="*/ 677831 w 6261464"/>
                <a:gd name="connsiteY2-20" fmla="*/ 0 h 2856413"/>
                <a:gd name="connsiteX3-21" fmla="*/ 5583633 w 6261464"/>
                <a:gd name="connsiteY3-22" fmla="*/ 0 h 2856413"/>
                <a:gd name="connsiteX4-23" fmla="*/ 6261464 w 6261464"/>
                <a:gd name="connsiteY4-24" fmla="*/ 677831 h 2856413"/>
                <a:gd name="connsiteX5-25" fmla="*/ 6261464 w 6261464"/>
                <a:gd name="connsiteY5-26" fmla="*/ 2856413 h 285641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6261464" h="2856413">
                  <a:moveTo>
                    <a:pt x="0" y="2856413"/>
                  </a:moveTo>
                  <a:lnTo>
                    <a:pt x="0" y="677831"/>
                  </a:lnTo>
                  <a:cubicBezTo>
                    <a:pt x="0" y="303475"/>
                    <a:pt x="303475" y="0"/>
                    <a:pt x="677831" y="0"/>
                  </a:cubicBezTo>
                  <a:lnTo>
                    <a:pt x="5583633" y="0"/>
                  </a:lnTo>
                  <a:cubicBezTo>
                    <a:pt x="5957989" y="0"/>
                    <a:pt x="6261464" y="303475"/>
                    <a:pt x="6261464" y="677831"/>
                  </a:cubicBezTo>
                  <a:lnTo>
                    <a:pt x="6261464" y="2856413"/>
                  </a:lnTo>
                </a:path>
              </a:pathLst>
            </a:custGeom>
            <a:noFill/>
            <a:ln w="76200" cap="flat" cmpd="sng" algn="ctr">
              <a:gradFill>
                <a:gsLst>
                  <a:gs pos="100000">
                    <a:srgbClr val="720275"/>
                  </a:gs>
                  <a:gs pos="0">
                    <a:srgbClr val="DB4940"/>
                  </a:gs>
                </a:gsLst>
                <a:lin ang="5400000" scaled="1"/>
              </a:gradFill>
              <a:prstDash val="solid"/>
              <a:miter lim="800000"/>
            </a:ln>
            <a:effectLst/>
          </p:spPr>
          <p:txBody>
            <a:bodyPr lIns="90000" tIns="46800" rIns="90000" bIns="46800" anchor="ctr">
              <a:norm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微软雅黑" panose="020B0503020204020204" charset="-122"/>
                <a:cs typeface="+mn-cs"/>
              </a:endParaRPr>
            </a:p>
          </p:txBody>
        </p:sp>
        <p:cxnSp>
          <p:nvCxnSpPr>
            <p:cNvPr id="14" name="MH_Other_16"/>
            <p:cNvCxnSpPr/>
            <p:nvPr>
              <p:custDataLst>
                <p:tags r:id="rId2"/>
              </p:custDataLst>
            </p:nvPr>
          </p:nvCxnSpPr>
          <p:spPr>
            <a:xfrm rot="872037">
              <a:off x="4413" y="2382"/>
              <a:ext cx="0" cy="3977"/>
            </a:xfrm>
            <a:prstGeom prst="line">
              <a:avLst/>
            </a:prstGeom>
            <a:noFill/>
            <a:ln w="19050" cap="flat" cmpd="sng" algn="ctr">
              <a:solidFill>
                <a:srgbClr val="720275"/>
              </a:solidFill>
              <a:prstDash val="solid"/>
              <a:miter lim="800000"/>
            </a:ln>
            <a:effectLst/>
          </p:spPr>
        </p:cxnSp>
        <p:sp>
          <p:nvSpPr>
            <p:cNvPr id="16" name="MH_SubTitle_1"/>
            <p:cNvSpPr/>
            <p:nvPr>
              <p:custDataLst>
                <p:tags r:id="rId3"/>
              </p:custDataLst>
            </p:nvPr>
          </p:nvSpPr>
          <p:spPr>
            <a:xfrm rot="872037">
              <a:off x="3061" y="5995"/>
              <a:ext cx="1465" cy="1462"/>
            </a:xfrm>
            <a:prstGeom prst="ellipse">
              <a:avLst/>
            </a:pr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kern="0" dirty="0">
                <a:solidFill>
                  <a:srgbClr val="FFFFFF"/>
                </a:solidFill>
                <a:latin typeface="思源黑体 CN Bold" panose="020B0800000000000000" pitchFamily="34" charset="-122"/>
                <a:ea typeface="思源黑体 CN Bold" panose="020B0800000000000000" pitchFamily="34" charset="-122"/>
              </a:endParaRPr>
            </a:p>
          </p:txBody>
        </p:sp>
        <p:sp>
          <p:nvSpPr>
            <p:cNvPr id="17" name="MH_Other_18"/>
            <p:cNvSpPr/>
            <p:nvPr>
              <p:custDataLst>
                <p:tags r:id="rId4"/>
              </p:custDataLst>
            </p:nvPr>
          </p:nvSpPr>
          <p:spPr>
            <a:xfrm rot="19161148">
              <a:off x="3848" y="7071"/>
              <a:ext cx="671" cy="671"/>
            </a:xfrm>
            <a:prstGeom prst="ellipse">
              <a:avLst/>
            </a:prstGeom>
            <a:solidFill>
              <a:srgbClr val="FFFFFF"/>
            </a:solidFill>
            <a:ln w="19050" cap="flat" cmpd="sng" algn="ctr">
              <a:solidFill>
                <a:srgbClr val="720275"/>
              </a:solidFill>
              <a:prstDash val="solid"/>
              <a:miter lim="800000"/>
            </a:ln>
            <a:effectLst/>
          </p:spPr>
          <p:txBody>
            <a:bodyPr lIns="90000" tIns="46800" rIns="90000" bIns="46800" anchor="ctr">
              <a:normAutofit fontScale="85000" lnSpcReduction="10000"/>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uLnTx/>
                <a:uFillTx/>
                <a:latin typeface="思源黑体 CN Bold" panose="020B0800000000000000" pitchFamily="34" charset="-122"/>
                <a:ea typeface="思源黑体 CN Bold" panose="020B0800000000000000" pitchFamily="34" charset="-122"/>
              </a:endParaRPr>
            </a:p>
          </p:txBody>
        </p:sp>
        <p:sp>
          <p:nvSpPr>
            <p:cNvPr id="19" name="KSO_Shape"/>
            <p:cNvSpPr/>
            <p:nvPr>
              <p:custDataLst>
                <p:tags r:id="rId5"/>
              </p:custDataLst>
            </p:nvPr>
          </p:nvSpPr>
          <p:spPr bwMode="auto">
            <a:xfrm>
              <a:off x="3968" y="7174"/>
              <a:ext cx="451" cy="460"/>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fontAlgn="auto">
                <a:spcBef>
                  <a:spcPts val="0"/>
                </a:spcBef>
                <a:spcAft>
                  <a:spcPts val="0"/>
                </a:spcAft>
              </a:pPr>
              <a:endParaRPr lang="zh-CN" altLang="en-US" kern="0" dirty="0">
                <a:solidFill>
                  <a:srgbClr val="FFFFFF"/>
                </a:solidFill>
                <a:latin typeface="思源黑体 CN Bold" panose="020B0800000000000000" pitchFamily="34" charset="-122"/>
                <a:ea typeface="思源黑体 CN Bold" panose="020B0800000000000000" pitchFamily="34" charset="-122"/>
              </a:endParaRPr>
            </a:p>
          </p:txBody>
        </p:sp>
        <p:cxnSp>
          <p:nvCxnSpPr>
            <p:cNvPr id="23" name="MH_Other_13"/>
            <p:cNvCxnSpPr/>
            <p:nvPr>
              <p:custDataLst>
                <p:tags r:id="rId6"/>
              </p:custDataLst>
            </p:nvPr>
          </p:nvCxnSpPr>
          <p:spPr>
            <a:xfrm>
              <a:off x="6938" y="2370"/>
              <a:ext cx="0" cy="3974"/>
            </a:xfrm>
            <a:prstGeom prst="line">
              <a:avLst/>
            </a:prstGeom>
            <a:noFill/>
            <a:ln w="19050" cap="flat" cmpd="sng" algn="ctr">
              <a:solidFill>
                <a:srgbClr val="000000">
                  <a:lumMod val="50000"/>
                  <a:lumOff val="50000"/>
                </a:srgbClr>
              </a:solidFill>
              <a:prstDash val="solid"/>
              <a:miter lim="800000"/>
            </a:ln>
            <a:effectLst/>
          </p:spPr>
        </p:cxnSp>
        <p:sp>
          <p:nvSpPr>
            <p:cNvPr id="25" name="MH_SubTitle_2"/>
            <p:cNvSpPr/>
            <p:nvPr>
              <p:custDataLst>
                <p:tags r:id="rId7"/>
              </p:custDataLst>
            </p:nvPr>
          </p:nvSpPr>
          <p:spPr>
            <a:xfrm>
              <a:off x="6198" y="6061"/>
              <a:ext cx="1462" cy="146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lt1"/>
                </a:solidFill>
                <a:latin typeface="思源黑体 CN Bold" panose="020B0800000000000000" pitchFamily="34" charset="-122"/>
                <a:ea typeface="思源黑体 CN Bold" panose="020B0800000000000000" pitchFamily="34" charset="-122"/>
              </a:endParaRPr>
            </a:p>
          </p:txBody>
        </p:sp>
        <p:sp>
          <p:nvSpPr>
            <p:cNvPr id="26" name="MH_Other_14"/>
            <p:cNvSpPr/>
            <p:nvPr>
              <p:custDataLst>
                <p:tags r:id="rId8"/>
              </p:custDataLst>
            </p:nvPr>
          </p:nvSpPr>
          <p:spPr>
            <a:xfrm rot="18289111">
              <a:off x="7092" y="7129"/>
              <a:ext cx="671" cy="671"/>
            </a:xfrm>
            <a:prstGeom prst="ellipse">
              <a:avLst/>
            </a:prstGeom>
            <a:solidFill>
              <a:srgbClr val="FFFFFF"/>
            </a:solidFill>
            <a:ln w="19050" cap="flat" cmpd="sng" algn="ctr">
              <a:solidFill>
                <a:srgbClr val="000000">
                  <a:lumMod val="50000"/>
                  <a:lumOff val="50000"/>
                </a:srgbClr>
              </a:solidFill>
              <a:prstDash val="solid"/>
              <a:miter lim="800000"/>
            </a:ln>
            <a:effectLst/>
          </p:spPr>
          <p:txBody>
            <a:bodyPr lIns="90000" tIns="46800" rIns="90000" bIns="46800" anchor="ctr">
              <a:normAutofit fontScale="85000" lnSpcReduction="10000"/>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uLnTx/>
                <a:uFillTx/>
                <a:latin typeface="思源黑体 CN Bold" panose="020B0800000000000000" pitchFamily="34" charset="-122"/>
                <a:ea typeface="思源黑体 CN Bold" panose="020B0800000000000000" pitchFamily="34" charset="-122"/>
              </a:endParaRPr>
            </a:p>
          </p:txBody>
        </p:sp>
        <p:sp>
          <p:nvSpPr>
            <p:cNvPr id="28" name="KSO_Shape"/>
            <p:cNvSpPr/>
            <p:nvPr>
              <p:custDataLst>
                <p:tags r:id="rId9"/>
              </p:custDataLst>
            </p:nvPr>
          </p:nvSpPr>
          <p:spPr bwMode="auto">
            <a:xfrm>
              <a:off x="7198" y="7295"/>
              <a:ext cx="429" cy="360"/>
            </a:xfrm>
            <a:custGeom>
              <a:avLst/>
              <a:gdLst>
                <a:gd name="T0" fmla="*/ 1746285 w 3427"/>
                <a:gd name="T1" fmla="*/ 114533 h 2697"/>
                <a:gd name="T2" fmla="*/ 1786212 w 3427"/>
                <a:gd name="T3" fmla="*/ 129769 h 2697"/>
                <a:gd name="T4" fmla="*/ 1800397 w 3427"/>
                <a:gd name="T5" fmla="*/ 168647 h 2697"/>
                <a:gd name="T6" fmla="*/ 1800397 w 3427"/>
                <a:gd name="T7" fmla="*/ 1186830 h 2697"/>
                <a:gd name="T8" fmla="*/ 1572918 w 3427"/>
                <a:gd name="T9" fmla="*/ 1416946 h 2697"/>
                <a:gd name="T10" fmla="*/ 56739 w 3427"/>
                <a:gd name="T11" fmla="*/ 1416946 h 2697"/>
                <a:gd name="T12" fmla="*/ 16286 w 3427"/>
                <a:gd name="T13" fmla="*/ 1398558 h 2697"/>
                <a:gd name="T14" fmla="*/ 0 w 3427"/>
                <a:gd name="T15" fmla="*/ 1359680 h 2697"/>
                <a:gd name="T16" fmla="*/ 0 w 3427"/>
                <a:gd name="T17" fmla="*/ 342547 h 2697"/>
                <a:gd name="T18" fmla="*/ 228005 w 3427"/>
                <a:gd name="T19" fmla="*/ 114533 h 2697"/>
                <a:gd name="T20" fmla="*/ 663000 w 3427"/>
                <a:gd name="T21" fmla="*/ 114533 h 2697"/>
                <a:gd name="T22" fmla="*/ 663000 w 3427"/>
                <a:gd name="T23" fmla="*/ 163393 h 2697"/>
                <a:gd name="T24" fmla="*/ 255849 w 3427"/>
                <a:gd name="T25" fmla="*/ 163393 h 2697"/>
                <a:gd name="T26" fmla="*/ 80380 w 3427"/>
                <a:gd name="T27" fmla="*/ 342547 h 2697"/>
                <a:gd name="T28" fmla="*/ 1557682 w 3427"/>
                <a:gd name="T29" fmla="*/ 342547 h 2697"/>
                <a:gd name="T30" fmla="*/ 1723695 w 3427"/>
                <a:gd name="T31" fmla="*/ 163393 h 2697"/>
                <a:gd name="T32" fmla="*/ 1254552 w 3427"/>
                <a:gd name="T33" fmla="*/ 163393 h 2697"/>
                <a:gd name="T34" fmla="*/ 1254552 w 3427"/>
                <a:gd name="T35" fmla="*/ 114533 h 2697"/>
                <a:gd name="T36" fmla="*/ 1746285 w 3427"/>
                <a:gd name="T37" fmla="*/ 114533 h 2697"/>
                <a:gd name="T38" fmla="*/ 1530889 w 3427"/>
                <a:gd name="T39" fmla="*/ 1359680 h 2697"/>
                <a:gd name="T40" fmla="*/ 1530889 w 3427"/>
                <a:gd name="T41" fmla="*/ 399813 h 2697"/>
                <a:gd name="T42" fmla="*/ 43605 w 3427"/>
                <a:gd name="T43" fmla="*/ 399813 h 2697"/>
                <a:gd name="T44" fmla="*/ 43605 w 3427"/>
                <a:gd name="T45" fmla="*/ 1330259 h 2697"/>
                <a:gd name="T46" fmla="*/ 51485 w 3427"/>
                <a:gd name="T47" fmla="*/ 1350223 h 2697"/>
                <a:gd name="T48" fmla="*/ 73550 w 3427"/>
                <a:gd name="T49" fmla="*/ 1359680 h 2697"/>
                <a:gd name="T50" fmla="*/ 1530889 w 3427"/>
                <a:gd name="T51" fmla="*/ 1359680 h 2697"/>
                <a:gd name="T52" fmla="*/ 1117433 w 3427"/>
                <a:gd name="T53" fmla="*/ 0 h 2697"/>
                <a:gd name="T54" fmla="*/ 1200965 w 3427"/>
                <a:gd name="T55" fmla="*/ 29947 h 2697"/>
                <a:gd name="T56" fmla="*/ 1231961 w 3427"/>
                <a:gd name="T57" fmla="*/ 114533 h 2697"/>
                <a:gd name="T58" fmla="*/ 1231961 w 3427"/>
                <a:gd name="T59" fmla="*/ 276875 h 2697"/>
                <a:gd name="T60" fmla="*/ 1084861 w 3427"/>
                <a:gd name="T61" fmla="*/ 276875 h 2697"/>
                <a:gd name="T62" fmla="*/ 1084861 w 3427"/>
                <a:gd name="T63" fmla="*/ 163393 h 2697"/>
                <a:gd name="T64" fmla="*/ 832165 w 3427"/>
                <a:gd name="T65" fmla="*/ 163393 h 2697"/>
                <a:gd name="T66" fmla="*/ 832165 w 3427"/>
                <a:gd name="T67" fmla="*/ 276875 h 2697"/>
                <a:gd name="T68" fmla="*/ 685590 w 3427"/>
                <a:gd name="T69" fmla="*/ 276875 h 2697"/>
                <a:gd name="T70" fmla="*/ 685590 w 3427"/>
                <a:gd name="T71" fmla="*/ 114533 h 2697"/>
                <a:gd name="T72" fmla="*/ 714485 w 3427"/>
                <a:gd name="T73" fmla="*/ 29421 h 2697"/>
                <a:gd name="T74" fmla="*/ 796441 w 3427"/>
                <a:gd name="T75" fmla="*/ 0 h 2697"/>
                <a:gd name="T76" fmla="*/ 1117433 w 3427"/>
                <a:gd name="T77" fmla="*/ 0 h 2697"/>
                <a:gd name="T78" fmla="*/ 1188357 w 3427"/>
                <a:gd name="T79" fmla="*/ 231167 h 2697"/>
                <a:gd name="T80" fmla="*/ 1188357 w 3427"/>
                <a:gd name="T81" fmla="*/ 114533 h 2697"/>
                <a:gd name="T82" fmla="*/ 1116383 w 3427"/>
                <a:gd name="T83" fmla="*/ 43606 h 2697"/>
                <a:gd name="T84" fmla="*/ 796966 w 3427"/>
                <a:gd name="T85" fmla="*/ 43606 h 2697"/>
                <a:gd name="T86" fmla="*/ 746006 w 3427"/>
                <a:gd name="T87" fmla="*/ 57792 h 2697"/>
                <a:gd name="T88" fmla="*/ 728670 w 3427"/>
                <a:gd name="T89" fmla="*/ 114533 h 2697"/>
                <a:gd name="T90" fmla="*/ 728670 w 3427"/>
                <a:gd name="T91" fmla="*/ 231167 h 2697"/>
                <a:gd name="T92" fmla="*/ 788560 w 3427"/>
                <a:gd name="T93" fmla="*/ 231167 h 2697"/>
                <a:gd name="T94" fmla="*/ 788560 w 3427"/>
                <a:gd name="T95" fmla="*/ 106126 h 2697"/>
                <a:gd name="T96" fmla="*/ 1123212 w 3427"/>
                <a:gd name="T97" fmla="*/ 106126 h 2697"/>
                <a:gd name="T98" fmla="*/ 1123212 w 3427"/>
                <a:gd name="T99" fmla="*/ 231167 h 2697"/>
                <a:gd name="T100" fmla="*/ 1188357 w 3427"/>
                <a:gd name="T101" fmla="*/ 231167 h 2697"/>
                <a:gd name="T102" fmla="*/ 1756792 w 3427"/>
                <a:gd name="T103" fmla="*/ 1172120 h 2697"/>
                <a:gd name="T104" fmla="*/ 1756792 w 3427"/>
                <a:gd name="T105" fmla="*/ 195966 h 2697"/>
                <a:gd name="T106" fmla="*/ 1579747 w 3427"/>
                <a:gd name="T107" fmla="*/ 399813 h 2697"/>
                <a:gd name="T108" fmla="*/ 1579747 w 3427"/>
                <a:gd name="T109" fmla="*/ 1344444 h 2697"/>
                <a:gd name="T110" fmla="*/ 1756792 w 3427"/>
                <a:gd name="T111" fmla="*/ 1172120 h 269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427" h="2697">
                  <a:moveTo>
                    <a:pt x="3324" y="218"/>
                  </a:moveTo>
                  <a:cubicBezTo>
                    <a:pt x="3357" y="218"/>
                    <a:pt x="3382" y="227"/>
                    <a:pt x="3400" y="247"/>
                  </a:cubicBezTo>
                  <a:cubicBezTo>
                    <a:pt x="3418" y="266"/>
                    <a:pt x="3427" y="291"/>
                    <a:pt x="3427" y="321"/>
                  </a:cubicBezTo>
                  <a:cubicBezTo>
                    <a:pt x="3427" y="2259"/>
                    <a:pt x="3427" y="2259"/>
                    <a:pt x="3427" y="2259"/>
                  </a:cubicBezTo>
                  <a:cubicBezTo>
                    <a:pt x="2994" y="2697"/>
                    <a:pt x="2994" y="2697"/>
                    <a:pt x="2994" y="2697"/>
                  </a:cubicBezTo>
                  <a:cubicBezTo>
                    <a:pt x="108" y="2697"/>
                    <a:pt x="108" y="2697"/>
                    <a:pt x="108" y="2697"/>
                  </a:cubicBezTo>
                  <a:cubicBezTo>
                    <a:pt x="77" y="2697"/>
                    <a:pt x="52" y="2685"/>
                    <a:pt x="31" y="2662"/>
                  </a:cubicBezTo>
                  <a:cubicBezTo>
                    <a:pt x="10" y="2638"/>
                    <a:pt x="0" y="2614"/>
                    <a:pt x="0" y="2588"/>
                  </a:cubicBezTo>
                  <a:cubicBezTo>
                    <a:pt x="0" y="652"/>
                    <a:pt x="0" y="652"/>
                    <a:pt x="0" y="652"/>
                  </a:cubicBezTo>
                  <a:cubicBezTo>
                    <a:pt x="434" y="218"/>
                    <a:pt x="434" y="218"/>
                    <a:pt x="434" y="218"/>
                  </a:cubicBezTo>
                  <a:cubicBezTo>
                    <a:pt x="1262" y="218"/>
                    <a:pt x="1262" y="218"/>
                    <a:pt x="1262" y="218"/>
                  </a:cubicBezTo>
                  <a:cubicBezTo>
                    <a:pt x="1262" y="311"/>
                    <a:pt x="1262" y="311"/>
                    <a:pt x="1262" y="311"/>
                  </a:cubicBezTo>
                  <a:cubicBezTo>
                    <a:pt x="487" y="311"/>
                    <a:pt x="487" y="311"/>
                    <a:pt x="487" y="311"/>
                  </a:cubicBezTo>
                  <a:cubicBezTo>
                    <a:pt x="153" y="652"/>
                    <a:pt x="153" y="652"/>
                    <a:pt x="153" y="652"/>
                  </a:cubicBezTo>
                  <a:cubicBezTo>
                    <a:pt x="2965" y="652"/>
                    <a:pt x="2965" y="652"/>
                    <a:pt x="2965" y="652"/>
                  </a:cubicBezTo>
                  <a:cubicBezTo>
                    <a:pt x="3281" y="311"/>
                    <a:pt x="3281" y="311"/>
                    <a:pt x="3281" y="311"/>
                  </a:cubicBezTo>
                  <a:cubicBezTo>
                    <a:pt x="2388" y="311"/>
                    <a:pt x="2388" y="311"/>
                    <a:pt x="2388" y="311"/>
                  </a:cubicBezTo>
                  <a:cubicBezTo>
                    <a:pt x="2388" y="218"/>
                    <a:pt x="2388" y="218"/>
                    <a:pt x="2388" y="218"/>
                  </a:cubicBezTo>
                  <a:lnTo>
                    <a:pt x="3324" y="218"/>
                  </a:lnTo>
                  <a:close/>
                  <a:moveTo>
                    <a:pt x="2914" y="2588"/>
                  </a:moveTo>
                  <a:cubicBezTo>
                    <a:pt x="2914" y="761"/>
                    <a:pt x="2914" y="761"/>
                    <a:pt x="2914" y="761"/>
                  </a:cubicBezTo>
                  <a:cubicBezTo>
                    <a:pt x="83" y="761"/>
                    <a:pt x="83" y="761"/>
                    <a:pt x="83" y="761"/>
                  </a:cubicBezTo>
                  <a:cubicBezTo>
                    <a:pt x="83" y="2532"/>
                    <a:pt x="83" y="2532"/>
                    <a:pt x="83" y="2532"/>
                  </a:cubicBezTo>
                  <a:cubicBezTo>
                    <a:pt x="83" y="2545"/>
                    <a:pt x="88" y="2558"/>
                    <a:pt x="98" y="2570"/>
                  </a:cubicBezTo>
                  <a:cubicBezTo>
                    <a:pt x="107" y="2582"/>
                    <a:pt x="121" y="2588"/>
                    <a:pt x="140" y="2588"/>
                  </a:cubicBezTo>
                  <a:lnTo>
                    <a:pt x="2914" y="2588"/>
                  </a:lnTo>
                  <a:close/>
                  <a:moveTo>
                    <a:pt x="2127" y="0"/>
                  </a:moveTo>
                  <a:cubicBezTo>
                    <a:pt x="2193" y="0"/>
                    <a:pt x="2246" y="20"/>
                    <a:pt x="2286" y="57"/>
                  </a:cubicBezTo>
                  <a:cubicBezTo>
                    <a:pt x="2325" y="96"/>
                    <a:pt x="2345" y="149"/>
                    <a:pt x="2345" y="218"/>
                  </a:cubicBezTo>
                  <a:cubicBezTo>
                    <a:pt x="2345" y="527"/>
                    <a:pt x="2345" y="527"/>
                    <a:pt x="2345" y="527"/>
                  </a:cubicBezTo>
                  <a:cubicBezTo>
                    <a:pt x="2065" y="527"/>
                    <a:pt x="2065" y="527"/>
                    <a:pt x="2065" y="527"/>
                  </a:cubicBezTo>
                  <a:cubicBezTo>
                    <a:pt x="2065" y="311"/>
                    <a:pt x="2065" y="311"/>
                    <a:pt x="2065" y="311"/>
                  </a:cubicBezTo>
                  <a:cubicBezTo>
                    <a:pt x="1584" y="311"/>
                    <a:pt x="1584" y="311"/>
                    <a:pt x="1584" y="311"/>
                  </a:cubicBezTo>
                  <a:cubicBezTo>
                    <a:pt x="1584" y="527"/>
                    <a:pt x="1584" y="527"/>
                    <a:pt x="1584" y="527"/>
                  </a:cubicBezTo>
                  <a:cubicBezTo>
                    <a:pt x="1305" y="527"/>
                    <a:pt x="1305" y="527"/>
                    <a:pt x="1305" y="527"/>
                  </a:cubicBezTo>
                  <a:cubicBezTo>
                    <a:pt x="1305" y="218"/>
                    <a:pt x="1305" y="218"/>
                    <a:pt x="1305" y="218"/>
                  </a:cubicBezTo>
                  <a:cubicBezTo>
                    <a:pt x="1305" y="147"/>
                    <a:pt x="1323" y="93"/>
                    <a:pt x="1360" y="56"/>
                  </a:cubicBezTo>
                  <a:cubicBezTo>
                    <a:pt x="1397" y="19"/>
                    <a:pt x="1449" y="0"/>
                    <a:pt x="1516" y="0"/>
                  </a:cubicBezTo>
                  <a:lnTo>
                    <a:pt x="2127" y="0"/>
                  </a:lnTo>
                  <a:close/>
                  <a:moveTo>
                    <a:pt x="2262" y="440"/>
                  </a:moveTo>
                  <a:cubicBezTo>
                    <a:pt x="2262" y="218"/>
                    <a:pt x="2262" y="218"/>
                    <a:pt x="2262" y="218"/>
                  </a:cubicBezTo>
                  <a:cubicBezTo>
                    <a:pt x="2262" y="128"/>
                    <a:pt x="2216" y="83"/>
                    <a:pt x="2125" y="83"/>
                  </a:cubicBezTo>
                  <a:cubicBezTo>
                    <a:pt x="1517" y="83"/>
                    <a:pt x="1517" y="83"/>
                    <a:pt x="1517" y="83"/>
                  </a:cubicBezTo>
                  <a:cubicBezTo>
                    <a:pt x="1474" y="83"/>
                    <a:pt x="1441" y="92"/>
                    <a:pt x="1420" y="110"/>
                  </a:cubicBezTo>
                  <a:cubicBezTo>
                    <a:pt x="1398" y="128"/>
                    <a:pt x="1387" y="164"/>
                    <a:pt x="1387" y="218"/>
                  </a:cubicBezTo>
                  <a:cubicBezTo>
                    <a:pt x="1387" y="440"/>
                    <a:pt x="1387" y="440"/>
                    <a:pt x="1387" y="440"/>
                  </a:cubicBezTo>
                  <a:cubicBezTo>
                    <a:pt x="1501" y="440"/>
                    <a:pt x="1501" y="440"/>
                    <a:pt x="1501" y="440"/>
                  </a:cubicBezTo>
                  <a:cubicBezTo>
                    <a:pt x="1501" y="202"/>
                    <a:pt x="1501" y="202"/>
                    <a:pt x="1501" y="202"/>
                  </a:cubicBezTo>
                  <a:cubicBezTo>
                    <a:pt x="2138" y="202"/>
                    <a:pt x="2138" y="202"/>
                    <a:pt x="2138" y="202"/>
                  </a:cubicBezTo>
                  <a:cubicBezTo>
                    <a:pt x="2138" y="440"/>
                    <a:pt x="2138" y="440"/>
                    <a:pt x="2138" y="440"/>
                  </a:cubicBezTo>
                  <a:lnTo>
                    <a:pt x="2262" y="440"/>
                  </a:lnTo>
                  <a:close/>
                  <a:moveTo>
                    <a:pt x="3344" y="2231"/>
                  </a:moveTo>
                  <a:cubicBezTo>
                    <a:pt x="3344" y="373"/>
                    <a:pt x="3344" y="373"/>
                    <a:pt x="3344" y="373"/>
                  </a:cubicBezTo>
                  <a:cubicBezTo>
                    <a:pt x="3007" y="761"/>
                    <a:pt x="3007" y="761"/>
                    <a:pt x="3007" y="761"/>
                  </a:cubicBezTo>
                  <a:cubicBezTo>
                    <a:pt x="3007" y="2559"/>
                    <a:pt x="3007" y="2559"/>
                    <a:pt x="3007" y="2559"/>
                  </a:cubicBezTo>
                  <a:lnTo>
                    <a:pt x="3344" y="2231"/>
                  </a:lnTo>
                  <a:close/>
                </a:path>
              </a:pathLst>
            </a:custGeom>
            <a:solidFill>
              <a:srgbClr val="000000">
                <a:lumMod val="50000"/>
                <a:lumOff val="50000"/>
              </a:srgbClr>
            </a:solidFill>
            <a:ln>
              <a:noFill/>
            </a:ln>
          </p:spPr>
          <p:txBody>
            <a:bodyPr lIns="90000" tIns="46800" rIns="90000" bIns="46800" anchor="ctr" anchorCtr="1">
              <a:normAutofit fontScale="77500" lnSpcReduction="20000"/>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rgbClr val="000000"/>
                </a:solidFill>
                <a:uLnTx/>
                <a:uFillTx/>
                <a:latin typeface="思源黑体 CN Bold" panose="020B0800000000000000" pitchFamily="34" charset="-122"/>
                <a:ea typeface="思源黑体 CN Bold" panose="020B0800000000000000" pitchFamily="34" charset="-122"/>
              </a:endParaRPr>
            </a:p>
          </p:txBody>
        </p:sp>
        <p:cxnSp>
          <p:nvCxnSpPr>
            <p:cNvPr id="32" name="MH_Other_10"/>
            <p:cNvCxnSpPr/>
            <p:nvPr>
              <p:custDataLst>
                <p:tags r:id="rId10"/>
              </p:custDataLst>
            </p:nvPr>
          </p:nvCxnSpPr>
          <p:spPr>
            <a:xfrm>
              <a:off x="9752" y="2370"/>
              <a:ext cx="0" cy="3974"/>
            </a:xfrm>
            <a:prstGeom prst="line">
              <a:avLst/>
            </a:prstGeom>
            <a:noFill/>
            <a:ln w="19050" cap="flat" cmpd="sng" algn="ctr">
              <a:solidFill>
                <a:srgbClr val="000000">
                  <a:lumMod val="50000"/>
                  <a:lumOff val="50000"/>
                </a:srgbClr>
              </a:solidFill>
              <a:prstDash val="solid"/>
              <a:miter lim="800000"/>
            </a:ln>
            <a:effectLst/>
          </p:spPr>
        </p:cxnSp>
        <p:sp>
          <p:nvSpPr>
            <p:cNvPr id="34" name="MH_SubTitle_3"/>
            <p:cNvSpPr/>
            <p:nvPr>
              <p:custDataLst>
                <p:tags r:id="rId11"/>
              </p:custDataLst>
            </p:nvPr>
          </p:nvSpPr>
          <p:spPr>
            <a:xfrm>
              <a:off x="9011" y="6061"/>
              <a:ext cx="1462" cy="1462"/>
            </a:xfrm>
            <a:prstGeom prst="ellipse">
              <a:avLst/>
            </a:pr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kern="0" dirty="0">
                <a:solidFill>
                  <a:srgbClr val="FFFFFF"/>
                </a:solidFill>
                <a:latin typeface="思源黑体 CN Bold" panose="020B0800000000000000" pitchFamily="34" charset="-122"/>
                <a:ea typeface="思源黑体 CN Bold" panose="020B0800000000000000" pitchFamily="34" charset="-122"/>
              </a:endParaRPr>
            </a:p>
          </p:txBody>
        </p:sp>
        <p:sp>
          <p:nvSpPr>
            <p:cNvPr id="35" name="MH_Other_11"/>
            <p:cNvSpPr/>
            <p:nvPr>
              <p:custDataLst>
                <p:tags r:id="rId12"/>
              </p:custDataLst>
            </p:nvPr>
          </p:nvSpPr>
          <p:spPr>
            <a:xfrm rot="18289111">
              <a:off x="9902" y="7129"/>
              <a:ext cx="671" cy="671"/>
            </a:xfrm>
            <a:prstGeom prst="ellipse">
              <a:avLst/>
            </a:prstGeom>
            <a:solidFill>
              <a:srgbClr val="FFFFFF"/>
            </a:solidFill>
            <a:ln w="19050" cap="flat" cmpd="sng" algn="ctr">
              <a:solidFill>
                <a:srgbClr val="000000">
                  <a:lumMod val="50000"/>
                  <a:lumOff val="50000"/>
                </a:srgbClr>
              </a:solidFill>
              <a:prstDash val="solid"/>
              <a:miter lim="800000"/>
            </a:ln>
            <a:effectLst/>
          </p:spPr>
          <p:txBody>
            <a:bodyPr lIns="90000" tIns="46800" rIns="90000" bIns="4680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uLnTx/>
                <a:uFillTx/>
                <a:latin typeface="思源黑体 CN Bold" panose="020B0800000000000000" pitchFamily="34" charset="-122"/>
                <a:ea typeface="思源黑体 CN Bold" panose="020B0800000000000000" pitchFamily="34" charset="-122"/>
              </a:endParaRPr>
            </a:p>
          </p:txBody>
        </p:sp>
        <p:sp>
          <p:nvSpPr>
            <p:cNvPr id="37" name="KSO_Shape"/>
            <p:cNvSpPr/>
            <p:nvPr>
              <p:custDataLst>
                <p:tags r:id="rId13"/>
              </p:custDataLst>
            </p:nvPr>
          </p:nvSpPr>
          <p:spPr bwMode="auto">
            <a:xfrm>
              <a:off x="9976" y="7242"/>
              <a:ext cx="500" cy="465"/>
            </a:xfrm>
            <a:custGeom>
              <a:avLst/>
              <a:gdLst>
                <a:gd name="T0" fmla="*/ 852289 w 12766676"/>
                <a:gd name="T1" fmla="*/ 1146683 h 10934699"/>
                <a:gd name="T2" fmla="*/ 948108 w 12766676"/>
                <a:gd name="T3" fmla="*/ 1146683 h 10934699"/>
                <a:gd name="T4" fmla="*/ 948108 w 12766676"/>
                <a:gd name="T5" fmla="*/ 1542045 h 10934699"/>
                <a:gd name="T6" fmla="*/ 852289 w 12766676"/>
                <a:gd name="T7" fmla="*/ 1542045 h 10934699"/>
                <a:gd name="T8" fmla="*/ 1193698 w 12766676"/>
                <a:gd name="T9" fmla="*/ 1055119 h 10934699"/>
                <a:gd name="T10" fmla="*/ 1391603 w 12766676"/>
                <a:gd name="T11" fmla="*/ 1397646 h 10934699"/>
                <a:gd name="T12" fmla="*/ 1308545 w 12766676"/>
                <a:gd name="T13" fmla="*/ 1445108 h 10934699"/>
                <a:gd name="T14" fmla="*/ 1110640 w 12766676"/>
                <a:gd name="T15" fmla="*/ 1102804 h 10934699"/>
                <a:gd name="T16" fmla="*/ 606028 w 12766676"/>
                <a:gd name="T17" fmla="*/ 1055119 h 10934699"/>
                <a:gd name="T18" fmla="*/ 689309 w 12766676"/>
                <a:gd name="T19" fmla="*/ 1102804 h 10934699"/>
                <a:gd name="T20" fmla="*/ 491180 w 12766676"/>
                <a:gd name="T21" fmla="*/ 1445108 h 10934699"/>
                <a:gd name="T22" fmla="*/ 408123 w 12766676"/>
                <a:gd name="T23" fmla="*/ 1397646 h 10934699"/>
                <a:gd name="T24" fmla="*/ 1360932 w 12766676"/>
                <a:gd name="T25" fmla="*/ 852289 h 10934699"/>
                <a:gd name="T26" fmla="*/ 1703459 w 12766676"/>
                <a:gd name="T27" fmla="*/ 1050194 h 10934699"/>
                <a:gd name="T28" fmla="*/ 1655774 w 12766676"/>
                <a:gd name="T29" fmla="*/ 1133475 h 10934699"/>
                <a:gd name="T30" fmla="*/ 1312799 w 12766676"/>
                <a:gd name="T31" fmla="*/ 936018 h 10934699"/>
                <a:gd name="T32" fmla="*/ 438794 w 12766676"/>
                <a:gd name="T33" fmla="*/ 852289 h 10934699"/>
                <a:gd name="T34" fmla="*/ 486927 w 12766676"/>
                <a:gd name="T35" fmla="*/ 935346 h 10934699"/>
                <a:gd name="T36" fmla="*/ 144623 w 12766676"/>
                <a:gd name="T37" fmla="*/ 1133475 h 10934699"/>
                <a:gd name="T38" fmla="*/ 96266 w 12766676"/>
                <a:gd name="T39" fmla="*/ 1050194 h 10934699"/>
                <a:gd name="T40" fmla="*/ 1404363 w 12766676"/>
                <a:gd name="T41" fmla="*/ 593938 h 10934699"/>
                <a:gd name="T42" fmla="*/ 1800397 w 12766676"/>
                <a:gd name="T43" fmla="*/ 593938 h 10934699"/>
                <a:gd name="T44" fmla="*/ 1800397 w 12766676"/>
                <a:gd name="T45" fmla="*/ 689756 h 10934699"/>
                <a:gd name="T46" fmla="*/ 1404363 w 12766676"/>
                <a:gd name="T47" fmla="*/ 689756 h 10934699"/>
                <a:gd name="T48" fmla="*/ 0 w 12766676"/>
                <a:gd name="T49" fmla="*/ 593938 h 10934699"/>
                <a:gd name="T50" fmla="*/ 395362 w 12766676"/>
                <a:gd name="T51" fmla="*/ 593938 h 10934699"/>
                <a:gd name="T52" fmla="*/ 395362 w 12766676"/>
                <a:gd name="T53" fmla="*/ 689756 h 10934699"/>
                <a:gd name="T54" fmla="*/ 0 w 12766676"/>
                <a:gd name="T55" fmla="*/ 689756 h 10934699"/>
                <a:gd name="T56" fmla="*/ 899934 w 12766676"/>
                <a:gd name="T57" fmla="*/ 167297 h 10934699"/>
                <a:gd name="T58" fmla="*/ 813106 w 12766676"/>
                <a:gd name="T59" fmla="*/ 175767 h 10934699"/>
                <a:gd name="T60" fmla="*/ 813106 w 12766676"/>
                <a:gd name="T61" fmla="*/ 274769 h 10934699"/>
                <a:gd name="T62" fmla="*/ 743750 w 12766676"/>
                <a:gd name="T63" fmla="*/ 401830 h 10934699"/>
                <a:gd name="T64" fmla="*/ 612978 w 12766676"/>
                <a:gd name="T65" fmla="*/ 642716 h 10934699"/>
                <a:gd name="T66" fmla="*/ 899934 w 12766676"/>
                <a:gd name="T67" fmla="*/ 929661 h 10934699"/>
                <a:gd name="T68" fmla="*/ 1186890 w 12766676"/>
                <a:gd name="T69" fmla="*/ 642716 h 10934699"/>
                <a:gd name="T70" fmla="*/ 1056648 w 12766676"/>
                <a:gd name="T71" fmla="*/ 401830 h 10934699"/>
                <a:gd name="T72" fmla="*/ 987291 w 12766676"/>
                <a:gd name="T73" fmla="*/ 274769 h 10934699"/>
                <a:gd name="T74" fmla="*/ 987291 w 12766676"/>
                <a:gd name="T75" fmla="*/ 175767 h 10934699"/>
                <a:gd name="T76" fmla="*/ 899934 w 12766676"/>
                <a:gd name="T77" fmla="*/ 167297 h 10934699"/>
                <a:gd name="T78" fmla="*/ 899934 w 12766676"/>
                <a:gd name="T79" fmla="*/ 0 h 10934699"/>
                <a:gd name="T80" fmla="*/ 1083120 w 12766676"/>
                <a:gd name="T81" fmla="*/ 26471 h 10934699"/>
                <a:gd name="T82" fmla="*/ 1083120 w 12766676"/>
                <a:gd name="T83" fmla="*/ 274769 h 10934699"/>
                <a:gd name="T84" fmla="*/ 1104826 w 12766676"/>
                <a:gd name="T85" fmla="*/ 319240 h 10934699"/>
                <a:gd name="T86" fmla="*/ 1283247 w 12766676"/>
                <a:gd name="T87" fmla="*/ 642716 h 10934699"/>
                <a:gd name="T88" fmla="*/ 899934 w 12766676"/>
                <a:gd name="T89" fmla="*/ 1026015 h 10934699"/>
                <a:gd name="T90" fmla="*/ 517150 w 12766676"/>
                <a:gd name="T91" fmla="*/ 642716 h 10934699"/>
                <a:gd name="T92" fmla="*/ 695041 w 12766676"/>
                <a:gd name="T93" fmla="*/ 319240 h 10934699"/>
                <a:gd name="T94" fmla="*/ 717278 w 12766676"/>
                <a:gd name="T95" fmla="*/ 274769 h 10934699"/>
                <a:gd name="T96" fmla="*/ 717278 w 12766676"/>
                <a:gd name="T97" fmla="*/ 26471 h 10934699"/>
                <a:gd name="T98" fmla="*/ 899934 w 12766676"/>
                <a:gd name="T99" fmla="*/ 0 h 1093469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766676" h="10934699">
                  <a:moveTo>
                    <a:pt x="6043613" y="8131174"/>
                  </a:moveTo>
                  <a:lnTo>
                    <a:pt x="6723063" y="8131174"/>
                  </a:lnTo>
                  <a:lnTo>
                    <a:pt x="6723063" y="10934699"/>
                  </a:lnTo>
                  <a:lnTo>
                    <a:pt x="6043613" y="10934699"/>
                  </a:lnTo>
                  <a:lnTo>
                    <a:pt x="6043613" y="8131174"/>
                  </a:lnTo>
                  <a:close/>
                  <a:moveTo>
                    <a:pt x="8464551" y="7481887"/>
                  </a:moveTo>
                  <a:lnTo>
                    <a:pt x="9867901" y="9910762"/>
                  </a:lnTo>
                  <a:lnTo>
                    <a:pt x="9278939" y="10247312"/>
                  </a:lnTo>
                  <a:lnTo>
                    <a:pt x="7875588" y="7820025"/>
                  </a:lnTo>
                  <a:lnTo>
                    <a:pt x="8464551" y="7481887"/>
                  </a:lnTo>
                  <a:close/>
                  <a:moveTo>
                    <a:pt x="4297364" y="7481887"/>
                  </a:moveTo>
                  <a:lnTo>
                    <a:pt x="4887914" y="7820025"/>
                  </a:lnTo>
                  <a:lnTo>
                    <a:pt x="3482976" y="10247312"/>
                  </a:lnTo>
                  <a:lnTo>
                    <a:pt x="2894013" y="9910762"/>
                  </a:lnTo>
                  <a:lnTo>
                    <a:pt x="4297364" y="7481887"/>
                  </a:lnTo>
                  <a:close/>
                  <a:moveTo>
                    <a:pt x="9650413" y="6043612"/>
                  </a:moveTo>
                  <a:lnTo>
                    <a:pt x="12079288" y="7446962"/>
                  </a:lnTo>
                  <a:lnTo>
                    <a:pt x="11741151" y="8037512"/>
                  </a:lnTo>
                  <a:lnTo>
                    <a:pt x="9309100" y="6637337"/>
                  </a:lnTo>
                  <a:lnTo>
                    <a:pt x="9650413" y="6043612"/>
                  </a:lnTo>
                  <a:close/>
                  <a:moveTo>
                    <a:pt x="3111501" y="6043612"/>
                  </a:moveTo>
                  <a:lnTo>
                    <a:pt x="3452813" y="6632575"/>
                  </a:lnTo>
                  <a:lnTo>
                    <a:pt x="1025525" y="8037512"/>
                  </a:lnTo>
                  <a:lnTo>
                    <a:pt x="682625" y="7446962"/>
                  </a:lnTo>
                  <a:lnTo>
                    <a:pt x="3111501" y="6043612"/>
                  </a:lnTo>
                  <a:close/>
                  <a:moveTo>
                    <a:pt x="9958388" y="4211638"/>
                  </a:moveTo>
                  <a:lnTo>
                    <a:pt x="12766676" y="4211638"/>
                  </a:lnTo>
                  <a:lnTo>
                    <a:pt x="12766676" y="4891088"/>
                  </a:lnTo>
                  <a:lnTo>
                    <a:pt x="9958388" y="4891088"/>
                  </a:lnTo>
                  <a:lnTo>
                    <a:pt x="9958388" y="4211638"/>
                  </a:lnTo>
                  <a:close/>
                  <a:moveTo>
                    <a:pt x="0" y="4211637"/>
                  </a:moveTo>
                  <a:lnTo>
                    <a:pt x="2803525" y="4211637"/>
                  </a:lnTo>
                  <a:lnTo>
                    <a:pt x="2803525" y="4891087"/>
                  </a:lnTo>
                  <a:lnTo>
                    <a:pt x="0" y="4891087"/>
                  </a:lnTo>
                  <a:lnTo>
                    <a:pt x="0" y="4211637"/>
                  </a:lnTo>
                  <a:close/>
                  <a:moveTo>
                    <a:pt x="6381460" y="1186307"/>
                  </a:moveTo>
                  <a:cubicBezTo>
                    <a:pt x="6171222" y="1186307"/>
                    <a:pt x="5964738" y="1208832"/>
                    <a:pt x="5765762" y="1246373"/>
                  </a:cubicBezTo>
                  <a:cubicBezTo>
                    <a:pt x="5765762" y="1246373"/>
                    <a:pt x="5765762" y="1832018"/>
                    <a:pt x="5765762" y="1948396"/>
                  </a:cubicBezTo>
                  <a:cubicBezTo>
                    <a:pt x="5765762" y="2481483"/>
                    <a:pt x="5457912" y="2744273"/>
                    <a:pt x="5273953" y="2849389"/>
                  </a:cubicBezTo>
                  <a:cubicBezTo>
                    <a:pt x="4703304" y="3187261"/>
                    <a:pt x="4346649" y="3840480"/>
                    <a:pt x="4346649" y="4557520"/>
                  </a:cubicBezTo>
                  <a:cubicBezTo>
                    <a:pt x="4346649" y="5680005"/>
                    <a:pt x="5262690" y="6592260"/>
                    <a:pt x="6381460" y="6592260"/>
                  </a:cubicBezTo>
                  <a:cubicBezTo>
                    <a:pt x="7503986" y="6592260"/>
                    <a:pt x="8416274" y="5680005"/>
                    <a:pt x="8416274" y="4557520"/>
                  </a:cubicBezTo>
                  <a:cubicBezTo>
                    <a:pt x="8416274" y="3840480"/>
                    <a:pt x="8063372" y="3187261"/>
                    <a:pt x="7492724" y="2849389"/>
                  </a:cubicBezTo>
                  <a:cubicBezTo>
                    <a:pt x="7308765" y="2744273"/>
                    <a:pt x="7000915" y="2481483"/>
                    <a:pt x="7000915" y="1948396"/>
                  </a:cubicBezTo>
                  <a:cubicBezTo>
                    <a:pt x="7000915" y="1749427"/>
                    <a:pt x="7000915" y="1246373"/>
                    <a:pt x="7000915" y="1246373"/>
                  </a:cubicBezTo>
                  <a:cubicBezTo>
                    <a:pt x="6798184" y="1208832"/>
                    <a:pt x="6595454" y="1186307"/>
                    <a:pt x="6381460" y="1186307"/>
                  </a:cubicBezTo>
                  <a:close/>
                  <a:moveTo>
                    <a:pt x="6381460" y="0"/>
                  </a:moveTo>
                  <a:cubicBezTo>
                    <a:pt x="6835727" y="0"/>
                    <a:pt x="7271222" y="63821"/>
                    <a:pt x="7680437" y="187707"/>
                  </a:cubicBezTo>
                  <a:cubicBezTo>
                    <a:pt x="7680437" y="187707"/>
                    <a:pt x="7680437" y="1696869"/>
                    <a:pt x="7680437" y="1948396"/>
                  </a:cubicBezTo>
                  <a:cubicBezTo>
                    <a:pt x="7680437" y="2079791"/>
                    <a:pt x="7714225" y="2192415"/>
                    <a:pt x="7834362" y="2263744"/>
                  </a:cubicBezTo>
                  <a:cubicBezTo>
                    <a:pt x="8611495" y="2717994"/>
                    <a:pt x="9099550" y="3592707"/>
                    <a:pt x="9099550" y="4557520"/>
                  </a:cubicBezTo>
                  <a:cubicBezTo>
                    <a:pt x="9099550" y="6055418"/>
                    <a:pt x="7879413" y="7275512"/>
                    <a:pt x="6381460" y="7275512"/>
                  </a:cubicBezTo>
                  <a:cubicBezTo>
                    <a:pt x="4883509" y="7275512"/>
                    <a:pt x="3667126" y="6055418"/>
                    <a:pt x="3667126" y="4557520"/>
                  </a:cubicBezTo>
                  <a:cubicBezTo>
                    <a:pt x="3667126" y="3592707"/>
                    <a:pt x="4155181" y="2717994"/>
                    <a:pt x="4928560" y="2263744"/>
                  </a:cubicBezTo>
                  <a:cubicBezTo>
                    <a:pt x="5052451" y="2192415"/>
                    <a:pt x="5086240" y="2079791"/>
                    <a:pt x="5086240" y="1948396"/>
                  </a:cubicBezTo>
                  <a:cubicBezTo>
                    <a:pt x="5086240" y="1621787"/>
                    <a:pt x="5086240" y="187707"/>
                    <a:pt x="5086240" y="187707"/>
                  </a:cubicBezTo>
                  <a:cubicBezTo>
                    <a:pt x="5499209" y="63821"/>
                    <a:pt x="5934704" y="0"/>
                    <a:pt x="6381460" y="0"/>
                  </a:cubicBez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zh-CN" altLang="en-US" sz="2400" kern="0" dirty="0">
                <a:solidFill>
                  <a:srgbClr val="FFFFFF"/>
                </a:solidFill>
                <a:latin typeface="思源黑体 CN Bold" panose="020B0800000000000000" pitchFamily="34" charset="-122"/>
                <a:ea typeface="思源黑体 CN Bold" panose="020B0800000000000000" pitchFamily="34" charset="-122"/>
              </a:endParaRPr>
            </a:p>
          </p:txBody>
        </p:sp>
        <p:cxnSp>
          <p:nvCxnSpPr>
            <p:cNvPr id="41" name="MH_Other_7"/>
            <p:cNvCxnSpPr/>
            <p:nvPr>
              <p:custDataLst>
                <p:tags r:id="rId14"/>
              </p:custDataLst>
            </p:nvPr>
          </p:nvCxnSpPr>
          <p:spPr>
            <a:xfrm>
              <a:off x="12549" y="2370"/>
              <a:ext cx="0" cy="3974"/>
            </a:xfrm>
            <a:prstGeom prst="line">
              <a:avLst/>
            </a:prstGeom>
            <a:noFill/>
            <a:ln w="19050" cap="flat" cmpd="sng" algn="ctr">
              <a:solidFill>
                <a:srgbClr val="000000">
                  <a:lumMod val="50000"/>
                  <a:lumOff val="50000"/>
                </a:srgbClr>
              </a:solidFill>
              <a:prstDash val="solid"/>
              <a:miter lim="800000"/>
            </a:ln>
            <a:effectLst/>
          </p:spPr>
        </p:cxnSp>
        <p:sp>
          <p:nvSpPr>
            <p:cNvPr id="43" name="MH_SubTitle_4"/>
            <p:cNvSpPr/>
            <p:nvPr>
              <p:custDataLst>
                <p:tags r:id="rId15"/>
              </p:custDataLst>
            </p:nvPr>
          </p:nvSpPr>
          <p:spPr>
            <a:xfrm>
              <a:off x="11808" y="6061"/>
              <a:ext cx="1462" cy="146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lt1"/>
                </a:solidFill>
                <a:latin typeface="思源黑体 CN Bold" panose="020B0800000000000000" pitchFamily="34" charset="-122"/>
                <a:ea typeface="思源黑体 CN Bold" panose="020B0800000000000000" pitchFamily="34" charset="-122"/>
              </a:endParaRPr>
            </a:p>
          </p:txBody>
        </p:sp>
        <p:sp>
          <p:nvSpPr>
            <p:cNvPr id="44" name="MH_Other_8"/>
            <p:cNvSpPr/>
            <p:nvPr>
              <p:custDataLst>
                <p:tags r:id="rId16"/>
              </p:custDataLst>
            </p:nvPr>
          </p:nvSpPr>
          <p:spPr>
            <a:xfrm rot="18289111">
              <a:off x="12699" y="7129"/>
              <a:ext cx="671" cy="671"/>
            </a:xfrm>
            <a:prstGeom prst="ellipse">
              <a:avLst/>
            </a:prstGeom>
            <a:solidFill>
              <a:srgbClr val="FFFFFF"/>
            </a:solidFill>
            <a:ln w="19050" cap="flat" cmpd="sng" algn="ctr">
              <a:solidFill>
                <a:srgbClr val="000000">
                  <a:lumMod val="50000"/>
                  <a:lumOff val="50000"/>
                </a:srgbClr>
              </a:solidFill>
              <a:prstDash val="solid"/>
              <a:miter lim="800000"/>
            </a:ln>
            <a:effectLst/>
          </p:spPr>
          <p:txBody>
            <a:bodyPr lIns="90000" tIns="46800" rIns="90000" bIns="46800" anchor="ctr">
              <a:normAutofit fontScale="85000" lnSpcReduction="10000"/>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uLnTx/>
                <a:uFillTx/>
                <a:latin typeface="思源黑体 CN Bold" panose="020B0800000000000000" pitchFamily="34" charset="-122"/>
                <a:ea typeface="思源黑体 CN Bold" panose="020B0800000000000000" pitchFamily="34" charset="-122"/>
              </a:endParaRPr>
            </a:p>
          </p:txBody>
        </p:sp>
        <p:sp>
          <p:nvSpPr>
            <p:cNvPr id="46" name="KSO_Shape"/>
            <p:cNvSpPr/>
            <p:nvPr>
              <p:custDataLst>
                <p:tags r:id="rId17"/>
              </p:custDataLst>
            </p:nvPr>
          </p:nvSpPr>
          <p:spPr bwMode="auto">
            <a:xfrm flipH="1">
              <a:off x="12799" y="7268"/>
              <a:ext cx="491" cy="422"/>
            </a:xfrm>
            <a:custGeom>
              <a:avLst/>
              <a:gdLst>
                <a:gd name="T0" fmla="*/ 2147483646 w 288"/>
                <a:gd name="T1" fmla="*/ 0 h 232"/>
                <a:gd name="T2" fmla="*/ 0 w 288"/>
                <a:gd name="T3" fmla="*/ 2147483646 h 232"/>
                <a:gd name="T4" fmla="*/ 2147483646 w 288"/>
                <a:gd name="T5" fmla="*/ 2147483646 h 232"/>
                <a:gd name="T6" fmla="*/ 2147483646 w 288"/>
                <a:gd name="T7" fmla="*/ 2147483646 h 232"/>
                <a:gd name="T8" fmla="*/ 2147483646 w 288"/>
                <a:gd name="T9" fmla="*/ 2147483646 h 232"/>
                <a:gd name="T10" fmla="*/ 2147483646 w 288"/>
                <a:gd name="T11" fmla="*/ 2147483646 h 232"/>
                <a:gd name="T12" fmla="*/ 2147483646 w 288"/>
                <a:gd name="T13" fmla="*/ 2147483646 h 232"/>
                <a:gd name="T14" fmla="*/ 2147483646 w 288"/>
                <a:gd name="T15" fmla="*/ 0 h 232"/>
                <a:gd name="T16" fmla="*/ 2147483646 w 288"/>
                <a:gd name="T17" fmla="*/ 2147483646 h 232"/>
                <a:gd name="T18" fmla="*/ 2147483646 w 288"/>
                <a:gd name="T19" fmla="*/ 2147483646 h 232"/>
                <a:gd name="T20" fmla="*/ 2147483646 w 288"/>
                <a:gd name="T21" fmla="*/ 2147483646 h 232"/>
                <a:gd name="T22" fmla="*/ 2147483646 w 288"/>
                <a:gd name="T23" fmla="*/ 2147483646 h 232"/>
                <a:gd name="T24" fmla="*/ 2147483646 w 288"/>
                <a:gd name="T25" fmla="*/ 2147483646 h 232"/>
                <a:gd name="T26" fmla="*/ 2147483646 w 288"/>
                <a:gd name="T27" fmla="*/ 2147483646 h 232"/>
                <a:gd name="T28" fmla="*/ 2147483646 w 288"/>
                <a:gd name="T29" fmla="*/ 2147483646 h 232"/>
                <a:gd name="T30" fmla="*/ 2147483646 w 288"/>
                <a:gd name="T31" fmla="*/ 2147483646 h 232"/>
                <a:gd name="T32" fmla="*/ 2147483646 w 288"/>
                <a:gd name="T33" fmla="*/ 2147483646 h 232"/>
                <a:gd name="T34" fmla="*/ 2147483646 w 288"/>
                <a:gd name="T35" fmla="*/ 2147483646 h 232"/>
                <a:gd name="T36" fmla="*/ 2147483646 w 288"/>
                <a:gd name="T37" fmla="*/ 2147483646 h 232"/>
                <a:gd name="T38" fmla="*/ 2147483646 w 288"/>
                <a:gd name="T39" fmla="*/ 2147483646 h 232"/>
                <a:gd name="T40" fmla="*/ 2147483646 w 288"/>
                <a:gd name="T41" fmla="*/ 2147483646 h 232"/>
                <a:gd name="T42" fmla="*/ 2147483646 w 288"/>
                <a:gd name="T43" fmla="*/ 2147483646 h 232"/>
                <a:gd name="T44" fmla="*/ 2147483646 w 288"/>
                <a:gd name="T45" fmla="*/ 2147483646 h 232"/>
                <a:gd name="T46" fmla="*/ 2147483646 w 288"/>
                <a:gd name="T47" fmla="*/ 2147483646 h 232"/>
                <a:gd name="T48" fmla="*/ 2147483646 w 288"/>
                <a:gd name="T49" fmla="*/ 2147483646 h 232"/>
                <a:gd name="T50" fmla="*/ 2147483646 w 288"/>
                <a:gd name="T51" fmla="*/ 2147483646 h 232"/>
                <a:gd name="T52" fmla="*/ 2147483646 w 288"/>
                <a:gd name="T53" fmla="*/ 2147483646 h 232"/>
                <a:gd name="T54" fmla="*/ 2147483646 w 288"/>
                <a:gd name="T55" fmla="*/ 2147483646 h 232"/>
                <a:gd name="T56" fmla="*/ 2147483646 w 288"/>
                <a:gd name="T57" fmla="*/ 2147483646 h 232"/>
                <a:gd name="T58" fmla="*/ 2147483646 w 288"/>
                <a:gd name="T59" fmla="*/ 2147483646 h 232"/>
                <a:gd name="T60" fmla="*/ 2147483646 w 288"/>
                <a:gd name="T61" fmla="*/ 2147483646 h 232"/>
                <a:gd name="T62" fmla="*/ 2147483646 w 288"/>
                <a:gd name="T63" fmla="*/ 2147483646 h 232"/>
                <a:gd name="T64" fmla="*/ 2147483646 w 288"/>
                <a:gd name="T65" fmla="*/ 2147483646 h 232"/>
                <a:gd name="T66" fmla="*/ 2147483646 w 288"/>
                <a:gd name="T67" fmla="*/ 2147483646 h 232"/>
                <a:gd name="T68" fmla="*/ 2147483646 w 288"/>
                <a:gd name="T69" fmla="*/ 2147483646 h 232"/>
                <a:gd name="T70" fmla="*/ 2147483646 w 288"/>
                <a:gd name="T71" fmla="*/ 2147483646 h 232"/>
                <a:gd name="T72" fmla="*/ 2147483646 w 288"/>
                <a:gd name="T73" fmla="*/ 2147483646 h 232"/>
                <a:gd name="T74" fmla="*/ 2147483646 w 288"/>
                <a:gd name="T75" fmla="*/ 2147483646 h 2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88" h="232">
                  <a:moveTo>
                    <a:pt x="144" y="0"/>
                  </a:moveTo>
                  <a:cubicBezTo>
                    <a:pt x="64" y="0"/>
                    <a:pt x="0" y="52"/>
                    <a:pt x="0" y="116"/>
                  </a:cubicBezTo>
                  <a:cubicBezTo>
                    <a:pt x="0" y="152"/>
                    <a:pt x="14" y="160"/>
                    <a:pt x="33" y="160"/>
                  </a:cubicBezTo>
                  <a:cubicBezTo>
                    <a:pt x="49" y="160"/>
                    <a:pt x="67" y="154"/>
                    <a:pt x="84" y="154"/>
                  </a:cubicBezTo>
                  <a:cubicBezTo>
                    <a:pt x="95" y="154"/>
                    <a:pt x="105" y="157"/>
                    <a:pt x="112" y="165"/>
                  </a:cubicBezTo>
                  <a:cubicBezTo>
                    <a:pt x="135" y="189"/>
                    <a:pt x="64" y="232"/>
                    <a:pt x="144" y="232"/>
                  </a:cubicBezTo>
                  <a:cubicBezTo>
                    <a:pt x="224" y="232"/>
                    <a:pt x="288" y="180"/>
                    <a:pt x="288" y="116"/>
                  </a:cubicBezTo>
                  <a:cubicBezTo>
                    <a:pt x="288" y="52"/>
                    <a:pt x="224" y="0"/>
                    <a:pt x="144" y="0"/>
                  </a:cubicBezTo>
                  <a:close/>
                  <a:moveTo>
                    <a:pt x="60" y="104"/>
                  </a:moveTo>
                  <a:cubicBezTo>
                    <a:pt x="49" y="104"/>
                    <a:pt x="40" y="95"/>
                    <a:pt x="40" y="84"/>
                  </a:cubicBezTo>
                  <a:cubicBezTo>
                    <a:pt x="40" y="73"/>
                    <a:pt x="49" y="64"/>
                    <a:pt x="60" y="64"/>
                  </a:cubicBezTo>
                  <a:cubicBezTo>
                    <a:pt x="71" y="64"/>
                    <a:pt x="80" y="73"/>
                    <a:pt x="80" y="84"/>
                  </a:cubicBezTo>
                  <a:cubicBezTo>
                    <a:pt x="80" y="95"/>
                    <a:pt x="71" y="104"/>
                    <a:pt x="60" y="104"/>
                  </a:cubicBezTo>
                  <a:close/>
                  <a:moveTo>
                    <a:pt x="116" y="64"/>
                  </a:moveTo>
                  <a:cubicBezTo>
                    <a:pt x="105" y="64"/>
                    <a:pt x="96" y="55"/>
                    <a:pt x="96" y="44"/>
                  </a:cubicBezTo>
                  <a:cubicBezTo>
                    <a:pt x="96" y="33"/>
                    <a:pt x="105" y="24"/>
                    <a:pt x="116" y="24"/>
                  </a:cubicBezTo>
                  <a:cubicBezTo>
                    <a:pt x="127" y="24"/>
                    <a:pt x="136" y="33"/>
                    <a:pt x="136" y="44"/>
                  </a:cubicBezTo>
                  <a:cubicBezTo>
                    <a:pt x="136" y="55"/>
                    <a:pt x="127" y="64"/>
                    <a:pt x="116" y="64"/>
                  </a:cubicBezTo>
                  <a:close/>
                  <a:moveTo>
                    <a:pt x="164" y="216"/>
                  </a:moveTo>
                  <a:cubicBezTo>
                    <a:pt x="149" y="216"/>
                    <a:pt x="136" y="207"/>
                    <a:pt x="136" y="196"/>
                  </a:cubicBezTo>
                  <a:cubicBezTo>
                    <a:pt x="136" y="185"/>
                    <a:pt x="149" y="176"/>
                    <a:pt x="164" y="176"/>
                  </a:cubicBezTo>
                  <a:cubicBezTo>
                    <a:pt x="179" y="176"/>
                    <a:pt x="192" y="185"/>
                    <a:pt x="192" y="196"/>
                  </a:cubicBezTo>
                  <a:cubicBezTo>
                    <a:pt x="192" y="207"/>
                    <a:pt x="179" y="216"/>
                    <a:pt x="164" y="216"/>
                  </a:cubicBezTo>
                  <a:close/>
                  <a:moveTo>
                    <a:pt x="172" y="64"/>
                  </a:moveTo>
                  <a:cubicBezTo>
                    <a:pt x="161" y="64"/>
                    <a:pt x="152" y="55"/>
                    <a:pt x="152" y="44"/>
                  </a:cubicBezTo>
                  <a:cubicBezTo>
                    <a:pt x="152" y="33"/>
                    <a:pt x="161" y="24"/>
                    <a:pt x="172" y="24"/>
                  </a:cubicBezTo>
                  <a:cubicBezTo>
                    <a:pt x="183" y="24"/>
                    <a:pt x="192" y="33"/>
                    <a:pt x="192" y="44"/>
                  </a:cubicBezTo>
                  <a:cubicBezTo>
                    <a:pt x="192" y="55"/>
                    <a:pt x="183" y="64"/>
                    <a:pt x="172" y="64"/>
                  </a:cubicBezTo>
                  <a:close/>
                  <a:moveTo>
                    <a:pt x="208" y="76"/>
                  </a:moveTo>
                  <a:cubicBezTo>
                    <a:pt x="208" y="65"/>
                    <a:pt x="217" y="56"/>
                    <a:pt x="228" y="56"/>
                  </a:cubicBezTo>
                  <a:cubicBezTo>
                    <a:pt x="239" y="56"/>
                    <a:pt x="248" y="65"/>
                    <a:pt x="248" y="76"/>
                  </a:cubicBezTo>
                  <a:cubicBezTo>
                    <a:pt x="248" y="87"/>
                    <a:pt x="239" y="96"/>
                    <a:pt x="228" y="96"/>
                  </a:cubicBezTo>
                  <a:cubicBezTo>
                    <a:pt x="217" y="96"/>
                    <a:pt x="208" y="87"/>
                    <a:pt x="208" y="76"/>
                  </a:cubicBezTo>
                  <a:close/>
                  <a:moveTo>
                    <a:pt x="264" y="132"/>
                  </a:moveTo>
                  <a:cubicBezTo>
                    <a:pt x="264" y="143"/>
                    <a:pt x="255" y="152"/>
                    <a:pt x="244" y="152"/>
                  </a:cubicBezTo>
                  <a:cubicBezTo>
                    <a:pt x="233" y="152"/>
                    <a:pt x="224" y="143"/>
                    <a:pt x="224" y="132"/>
                  </a:cubicBezTo>
                  <a:cubicBezTo>
                    <a:pt x="224" y="121"/>
                    <a:pt x="233" y="112"/>
                    <a:pt x="244" y="112"/>
                  </a:cubicBezTo>
                  <a:cubicBezTo>
                    <a:pt x="255" y="112"/>
                    <a:pt x="264" y="121"/>
                    <a:pt x="264" y="132"/>
                  </a:cubicBezTo>
                  <a:close/>
                </a:path>
              </a:pathLst>
            </a:custGeom>
            <a:solidFill>
              <a:srgbClr val="000000">
                <a:lumMod val="50000"/>
                <a:lumOff val="50000"/>
              </a:srgbClr>
            </a:solidFill>
            <a:ln>
              <a:noFill/>
            </a:ln>
          </p:spPr>
          <p:txBody>
            <a:bodyPr lIns="90000" tIns="46800" rIns="90000" bIns="46800" anchor="ctr">
              <a:no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rgbClr val="000000"/>
                </a:solidFill>
                <a:uLnTx/>
                <a:uFillTx/>
                <a:latin typeface="思源黑体 CN Bold" panose="020B0800000000000000" pitchFamily="34" charset="-122"/>
                <a:ea typeface="思源黑体 CN Bold" panose="020B0800000000000000" pitchFamily="34" charset="-122"/>
              </a:endParaRPr>
            </a:p>
          </p:txBody>
        </p:sp>
        <p:cxnSp>
          <p:nvCxnSpPr>
            <p:cNvPr id="50" name="MH_Other_4"/>
            <p:cNvCxnSpPr/>
            <p:nvPr>
              <p:custDataLst>
                <p:tags r:id="rId18"/>
              </p:custDataLst>
            </p:nvPr>
          </p:nvCxnSpPr>
          <p:spPr>
            <a:xfrm>
              <a:off x="15371" y="2370"/>
              <a:ext cx="0" cy="3974"/>
            </a:xfrm>
            <a:prstGeom prst="line">
              <a:avLst/>
            </a:prstGeom>
            <a:noFill/>
            <a:ln w="19050" cap="flat" cmpd="sng" algn="ctr">
              <a:solidFill>
                <a:srgbClr val="000000">
                  <a:lumMod val="50000"/>
                  <a:lumOff val="50000"/>
                </a:srgbClr>
              </a:solidFill>
              <a:prstDash val="solid"/>
              <a:miter lim="800000"/>
            </a:ln>
            <a:effectLst/>
          </p:spPr>
        </p:cxnSp>
        <p:sp>
          <p:nvSpPr>
            <p:cNvPr id="52" name="MH_SubTitle_5"/>
            <p:cNvSpPr/>
            <p:nvPr>
              <p:custDataLst>
                <p:tags r:id="rId19"/>
              </p:custDataLst>
            </p:nvPr>
          </p:nvSpPr>
          <p:spPr>
            <a:xfrm>
              <a:off x="14630" y="6061"/>
              <a:ext cx="1465" cy="1462"/>
            </a:xfrm>
            <a:prstGeom prst="ellipse">
              <a:avLst/>
            </a:pr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kern="0" dirty="0">
                <a:solidFill>
                  <a:srgbClr val="FFFFFF"/>
                </a:solidFill>
                <a:latin typeface="思源黑体 CN Bold" panose="020B0800000000000000" pitchFamily="34" charset="-122"/>
                <a:ea typeface="思源黑体 CN Bold" panose="020B0800000000000000" pitchFamily="34" charset="-122"/>
              </a:endParaRPr>
            </a:p>
          </p:txBody>
        </p:sp>
        <p:sp>
          <p:nvSpPr>
            <p:cNvPr id="53" name="MH_Other_5"/>
            <p:cNvSpPr/>
            <p:nvPr>
              <p:custDataLst>
                <p:tags r:id="rId20"/>
              </p:custDataLst>
            </p:nvPr>
          </p:nvSpPr>
          <p:spPr>
            <a:xfrm rot="18289111">
              <a:off x="15524" y="7129"/>
              <a:ext cx="671" cy="671"/>
            </a:xfrm>
            <a:prstGeom prst="ellipse">
              <a:avLst/>
            </a:prstGeom>
            <a:solidFill>
              <a:srgbClr val="FFFFFF"/>
            </a:solidFill>
            <a:ln w="19050" cap="flat" cmpd="sng" algn="ctr">
              <a:solidFill>
                <a:srgbClr val="000000">
                  <a:lumMod val="50000"/>
                  <a:lumOff val="50000"/>
                </a:srgbClr>
              </a:solidFill>
              <a:prstDash val="solid"/>
              <a:miter lim="800000"/>
            </a:ln>
            <a:effectLst/>
          </p:spPr>
          <p:txBody>
            <a:bodyPr lIns="90000" tIns="46800" rIns="90000" bIns="46800" anchor="ctr">
              <a:normAutofit fontScale="85000" lnSpcReduction="10000"/>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uLnTx/>
                <a:uFillTx/>
                <a:latin typeface="思源黑体 CN Bold" panose="020B0800000000000000" pitchFamily="34" charset="-122"/>
                <a:ea typeface="思源黑体 CN Bold" panose="020B0800000000000000" pitchFamily="34" charset="-122"/>
              </a:endParaRPr>
            </a:p>
          </p:txBody>
        </p:sp>
        <p:sp>
          <p:nvSpPr>
            <p:cNvPr id="55" name="KSO_Shape"/>
            <p:cNvSpPr/>
            <p:nvPr>
              <p:custDataLst>
                <p:tags r:id="rId21"/>
              </p:custDataLst>
            </p:nvPr>
          </p:nvSpPr>
          <p:spPr bwMode="auto">
            <a:xfrm>
              <a:off x="15703" y="7266"/>
              <a:ext cx="370" cy="459"/>
            </a:xfrm>
            <a:custGeom>
              <a:avLst/>
              <a:gdLst>
                <a:gd name="T0" fmla="*/ 285195 w 3309"/>
                <a:gd name="T1" fmla="*/ 209540 h 3497"/>
                <a:gd name="T2" fmla="*/ 645550 w 3309"/>
                <a:gd name="T3" fmla="*/ 713569 h 3497"/>
                <a:gd name="T4" fmla="*/ 601793 w 3309"/>
                <a:gd name="T5" fmla="*/ 534919 h 3497"/>
                <a:gd name="T6" fmla="*/ 661509 w 3309"/>
                <a:gd name="T7" fmla="*/ 415476 h 3497"/>
                <a:gd name="T8" fmla="*/ 813887 w 3309"/>
                <a:gd name="T9" fmla="*/ 515870 h 3497"/>
                <a:gd name="T10" fmla="*/ 876692 w 3309"/>
                <a:gd name="T11" fmla="*/ 497336 h 3497"/>
                <a:gd name="T12" fmla="*/ 887503 w 3309"/>
                <a:gd name="T13" fmla="*/ 374804 h 3497"/>
                <a:gd name="T14" fmla="*/ 1038337 w 3309"/>
                <a:gd name="T15" fmla="*/ 387675 h 3497"/>
                <a:gd name="T16" fmla="*/ 1050692 w 3309"/>
                <a:gd name="T17" fmla="*/ 422684 h 3497"/>
                <a:gd name="T18" fmla="*/ 1104230 w 3309"/>
                <a:gd name="T19" fmla="*/ 505058 h 3497"/>
                <a:gd name="T20" fmla="*/ 1111952 w 3309"/>
                <a:gd name="T21" fmla="*/ 466960 h 3497"/>
                <a:gd name="T22" fmla="*/ 1209763 w 3309"/>
                <a:gd name="T23" fmla="*/ 413417 h 3497"/>
                <a:gd name="T24" fmla="*/ 1424946 w 3309"/>
                <a:gd name="T25" fmla="*/ 1166114 h 3497"/>
                <a:gd name="T26" fmla="*/ 1072313 w 3309"/>
                <a:gd name="T27" fmla="*/ 1638222 h 3497"/>
                <a:gd name="T28" fmla="*/ 669230 w 3309"/>
                <a:gd name="T29" fmla="*/ 1337041 h 3497"/>
                <a:gd name="T30" fmla="*/ 188414 w 3309"/>
                <a:gd name="T31" fmla="*/ 1154272 h 3497"/>
                <a:gd name="T32" fmla="*/ 298065 w 3309"/>
                <a:gd name="T33" fmla="*/ 1078076 h 3497"/>
                <a:gd name="T34" fmla="*/ 569361 w 3309"/>
                <a:gd name="T35" fmla="*/ 1102788 h 3497"/>
                <a:gd name="T36" fmla="*/ 152379 w 3309"/>
                <a:gd name="T37" fmla="*/ 294489 h 3497"/>
                <a:gd name="T38" fmla="*/ 178118 w 3309"/>
                <a:gd name="T39" fmla="*/ 166293 h 3497"/>
                <a:gd name="T40" fmla="*/ 109651 w 3309"/>
                <a:gd name="T41" fmla="*/ 62811 h 3497"/>
                <a:gd name="T42" fmla="*/ 53024 w 3309"/>
                <a:gd name="T43" fmla="*/ 354210 h 3497"/>
                <a:gd name="T44" fmla="*/ 401538 w 3309"/>
                <a:gd name="T45" fmla="*/ 962752 h 3497"/>
                <a:gd name="T46" fmla="*/ 171941 w 3309"/>
                <a:gd name="T47" fmla="*/ 981801 h 3497"/>
                <a:gd name="T48" fmla="*/ 242467 w 3309"/>
                <a:gd name="T49" fmla="*/ 1385436 h 3497"/>
                <a:gd name="T50" fmla="*/ 876177 w 3309"/>
                <a:gd name="T51" fmla="*/ 1548125 h 3497"/>
                <a:gd name="T52" fmla="*/ 1023923 w 3309"/>
                <a:gd name="T53" fmla="*/ 1800397 h 3497"/>
                <a:gd name="T54" fmla="*/ 1597402 w 3309"/>
                <a:gd name="T55" fmla="*/ 1469355 h 3497"/>
                <a:gd name="T56" fmla="*/ 1643218 w 3309"/>
                <a:gd name="T57" fmla="*/ 1301517 h 3497"/>
                <a:gd name="T58" fmla="*/ 1421857 w 3309"/>
                <a:gd name="T59" fmla="*/ 540582 h 3497"/>
                <a:gd name="T60" fmla="*/ 1420313 w 3309"/>
                <a:gd name="T61" fmla="*/ 533890 h 3497"/>
                <a:gd name="T62" fmla="*/ 1370893 w 3309"/>
                <a:gd name="T63" fmla="*/ 389734 h 3497"/>
                <a:gd name="T64" fmla="*/ 1127396 w 3309"/>
                <a:gd name="T65" fmla="*/ 295518 h 3497"/>
                <a:gd name="T66" fmla="*/ 825727 w 3309"/>
                <a:gd name="T67" fmla="*/ 267717 h 3497"/>
                <a:gd name="T68" fmla="*/ 599733 w 3309"/>
                <a:gd name="T69" fmla="*/ 308389 h 3497"/>
                <a:gd name="T70" fmla="*/ 518396 w 3309"/>
                <a:gd name="T71" fmla="*/ 363992 h 3497"/>
                <a:gd name="T72" fmla="*/ 391242 w 3309"/>
                <a:gd name="T73" fmla="*/ 145700 h 3497"/>
                <a:gd name="T74" fmla="*/ 116343 w 3309"/>
                <a:gd name="T75" fmla="*/ 59207 h 34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309" h="3497">
                  <a:moveTo>
                    <a:pt x="346" y="323"/>
                  </a:moveTo>
                  <a:cubicBezTo>
                    <a:pt x="432" y="274"/>
                    <a:pt x="502" y="323"/>
                    <a:pt x="554" y="407"/>
                  </a:cubicBezTo>
                  <a:cubicBezTo>
                    <a:pt x="554" y="407"/>
                    <a:pt x="1109" y="1359"/>
                    <a:pt x="1116" y="1370"/>
                  </a:cubicBezTo>
                  <a:cubicBezTo>
                    <a:pt x="1143" y="1418"/>
                    <a:pt x="1223" y="1404"/>
                    <a:pt x="1254" y="1386"/>
                  </a:cubicBezTo>
                  <a:cubicBezTo>
                    <a:pt x="1297" y="1361"/>
                    <a:pt x="1321" y="1286"/>
                    <a:pt x="1266" y="1192"/>
                  </a:cubicBezTo>
                  <a:cubicBezTo>
                    <a:pt x="1169" y="1039"/>
                    <a:pt x="1169" y="1039"/>
                    <a:pt x="1169" y="1039"/>
                  </a:cubicBezTo>
                  <a:cubicBezTo>
                    <a:pt x="1111" y="956"/>
                    <a:pt x="1168" y="886"/>
                    <a:pt x="1251" y="828"/>
                  </a:cubicBezTo>
                  <a:cubicBezTo>
                    <a:pt x="1262" y="821"/>
                    <a:pt x="1274" y="813"/>
                    <a:pt x="1285" y="807"/>
                  </a:cubicBezTo>
                  <a:cubicBezTo>
                    <a:pt x="1355" y="766"/>
                    <a:pt x="1421" y="758"/>
                    <a:pt x="1471" y="830"/>
                  </a:cubicBezTo>
                  <a:cubicBezTo>
                    <a:pt x="1581" y="1002"/>
                    <a:pt x="1581" y="1002"/>
                    <a:pt x="1581" y="1002"/>
                  </a:cubicBezTo>
                  <a:cubicBezTo>
                    <a:pt x="1621" y="1045"/>
                    <a:pt x="1649" y="1050"/>
                    <a:pt x="1667" y="1039"/>
                  </a:cubicBezTo>
                  <a:cubicBezTo>
                    <a:pt x="1697" y="1022"/>
                    <a:pt x="1703" y="966"/>
                    <a:pt x="1703" y="966"/>
                  </a:cubicBezTo>
                  <a:cubicBezTo>
                    <a:pt x="1671" y="878"/>
                    <a:pt x="1671" y="878"/>
                    <a:pt x="1671" y="878"/>
                  </a:cubicBezTo>
                  <a:cubicBezTo>
                    <a:pt x="1645" y="805"/>
                    <a:pt x="1668" y="760"/>
                    <a:pt x="1724" y="728"/>
                  </a:cubicBezTo>
                  <a:cubicBezTo>
                    <a:pt x="1740" y="719"/>
                    <a:pt x="1760" y="710"/>
                    <a:pt x="1782" y="702"/>
                  </a:cubicBezTo>
                  <a:cubicBezTo>
                    <a:pt x="1877" y="668"/>
                    <a:pt x="1982" y="658"/>
                    <a:pt x="2017" y="753"/>
                  </a:cubicBezTo>
                  <a:cubicBezTo>
                    <a:pt x="2041" y="821"/>
                    <a:pt x="2041" y="821"/>
                    <a:pt x="2041" y="821"/>
                  </a:cubicBezTo>
                  <a:cubicBezTo>
                    <a:pt x="2041" y="821"/>
                    <a:pt x="2041" y="821"/>
                    <a:pt x="2041" y="821"/>
                  </a:cubicBezTo>
                  <a:cubicBezTo>
                    <a:pt x="2041" y="821"/>
                    <a:pt x="2082" y="1031"/>
                    <a:pt x="2127" y="1005"/>
                  </a:cubicBezTo>
                  <a:cubicBezTo>
                    <a:pt x="2133" y="1002"/>
                    <a:pt x="2139" y="994"/>
                    <a:pt x="2145" y="981"/>
                  </a:cubicBezTo>
                  <a:cubicBezTo>
                    <a:pt x="2145" y="981"/>
                    <a:pt x="2145" y="981"/>
                    <a:pt x="2145" y="981"/>
                  </a:cubicBezTo>
                  <a:cubicBezTo>
                    <a:pt x="2160" y="907"/>
                    <a:pt x="2160" y="907"/>
                    <a:pt x="2160" y="907"/>
                  </a:cubicBezTo>
                  <a:cubicBezTo>
                    <a:pt x="2162" y="864"/>
                    <a:pt x="2179" y="838"/>
                    <a:pt x="2205" y="823"/>
                  </a:cubicBezTo>
                  <a:cubicBezTo>
                    <a:pt x="2240" y="802"/>
                    <a:pt x="2293" y="801"/>
                    <a:pt x="2350" y="803"/>
                  </a:cubicBezTo>
                  <a:cubicBezTo>
                    <a:pt x="2452" y="806"/>
                    <a:pt x="2473" y="906"/>
                    <a:pt x="2527" y="1102"/>
                  </a:cubicBezTo>
                  <a:cubicBezTo>
                    <a:pt x="2768" y="2265"/>
                    <a:pt x="2768" y="2265"/>
                    <a:pt x="2768" y="2265"/>
                  </a:cubicBezTo>
                  <a:cubicBezTo>
                    <a:pt x="2990" y="2659"/>
                    <a:pt x="2990" y="2659"/>
                    <a:pt x="2990" y="2659"/>
                  </a:cubicBezTo>
                  <a:cubicBezTo>
                    <a:pt x="2083" y="3182"/>
                    <a:pt x="2083" y="3182"/>
                    <a:pt x="2083" y="3182"/>
                  </a:cubicBezTo>
                  <a:cubicBezTo>
                    <a:pt x="1848" y="2781"/>
                    <a:pt x="1848" y="2781"/>
                    <a:pt x="1848" y="2781"/>
                  </a:cubicBezTo>
                  <a:cubicBezTo>
                    <a:pt x="1848" y="2781"/>
                    <a:pt x="1615" y="2786"/>
                    <a:pt x="1300" y="2597"/>
                  </a:cubicBezTo>
                  <a:cubicBezTo>
                    <a:pt x="514" y="2455"/>
                    <a:pt x="514" y="2455"/>
                    <a:pt x="514" y="2455"/>
                  </a:cubicBezTo>
                  <a:cubicBezTo>
                    <a:pt x="414" y="2437"/>
                    <a:pt x="348" y="2341"/>
                    <a:pt x="366" y="2242"/>
                  </a:cubicBezTo>
                  <a:cubicBezTo>
                    <a:pt x="375" y="2186"/>
                    <a:pt x="409" y="2141"/>
                    <a:pt x="455" y="2115"/>
                  </a:cubicBezTo>
                  <a:cubicBezTo>
                    <a:pt x="491" y="2094"/>
                    <a:pt x="534" y="2086"/>
                    <a:pt x="579" y="2094"/>
                  </a:cubicBezTo>
                  <a:cubicBezTo>
                    <a:pt x="1031" y="2149"/>
                    <a:pt x="1031" y="2149"/>
                    <a:pt x="1031" y="2149"/>
                  </a:cubicBezTo>
                  <a:cubicBezTo>
                    <a:pt x="1064" y="2154"/>
                    <a:pt x="1089" y="2152"/>
                    <a:pt x="1106" y="2142"/>
                  </a:cubicBezTo>
                  <a:cubicBezTo>
                    <a:pt x="1170" y="2105"/>
                    <a:pt x="1104" y="1947"/>
                    <a:pt x="891" y="1577"/>
                  </a:cubicBezTo>
                  <a:cubicBezTo>
                    <a:pt x="296" y="572"/>
                    <a:pt x="296" y="572"/>
                    <a:pt x="296" y="572"/>
                  </a:cubicBezTo>
                  <a:cubicBezTo>
                    <a:pt x="242" y="486"/>
                    <a:pt x="255" y="380"/>
                    <a:pt x="340" y="326"/>
                  </a:cubicBezTo>
                  <a:cubicBezTo>
                    <a:pt x="342" y="325"/>
                    <a:pt x="344" y="324"/>
                    <a:pt x="346" y="323"/>
                  </a:cubicBezTo>
                  <a:moveTo>
                    <a:pt x="226" y="115"/>
                  </a:moveTo>
                  <a:cubicBezTo>
                    <a:pt x="222" y="117"/>
                    <a:pt x="217" y="120"/>
                    <a:pt x="213" y="122"/>
                  </a:cubicBezTo>
                  <a:cubicBezTo>
                    <a:pt x="117" y="183"/>
                    <a:pt x="50" y="277"/>
                    <a:pt x="25" y="387"/>
                  </a:cubicBezTo>
                  <a:cubicBezTo>
                    <a:pt x="0" y="496"/>
                    <a:pt x="45" y="593"/>
                    <a:pt x="103" y="688"/>
                  </a:cubicBezTo>
                  <a:cubicBezTo>
                    <a:pt x="696" y="1691"/>
                    <a:pt x="696" y="1691"/>
                    <a:pt x="696" y="1691"/>
                  </a:cubicBezTo>
                  <a:cubicBezTo>
                    <a:pt x="735" y="1758"/>
                    <a:pt x="754" y="1823"/>
                    <a:pt x="780" y="1870"/>
                  </a:cubicBezTo>
                  <a:cubicBezTo>
                    <a:pt x="617" y="1856"/>
                    <a:pt x="617" y="1856"/>
                    <a:pt x="617" y="1856"/>
                  </a:cubicBezTo>
                  <a:cubicBezTo>
                    <a:pt x="520" y="1840"/>
                    <a:pt x="420" y="1858"/>
                    <a:pt x="334" y="1907"/>
                  </a:cubicBezTo>
                  <a:cubicBezTo>
                    <a:pt x="226" y="1969"/>
                    <a:pt x="151" y="2076"/>
                    <a:pt x="129" y="2199"/>
                  </a:cubicBezTo>
                  <a:cubicBezTo>
                    <a:pt x="88" y="2429"/>
                    <a:pt x="241" y="2650"/>
                    <a:pt x="471" y="2691"/>
                  </a:cubicBezTo>
                  <a:cubicBezTo>
                    <a:pt x="1215" y="2826"/>
                    <a:pt x="1215" y="2826"/>
                    <a:pt x="1215" y="2826"/>
                  </a:cubicBezTo>
                  <a:cubicBezTo>
                    <a:pt x="1415" y="2939"/>
                    <a:pt x="1586" y="2986"/>
                    <a:pt x="1702" y="3007"/>
                  </a:cubicBezTo>
                  <a:cubicBezTo>
                    <a:pt x="1868" y="3291"/>
                    <a:pt x="1868" y="3291"/>
                    <a:pt x="1868" y="3291"/>
                  </a:cubicBezTo>
                  <a:cubicBezTo>
                    <a:pt x="1989" y="3497"/>
                    <a:pt x="1989" y="3497"/>
                    <a:pt x="1989" y="3497"/>
                  </a:cubicBezTo>
                  <a:cubicBezTo>
                    <a:pt x="2196" y="3377"/>
                    <a:pt x="2196" y="3377"/>
                    <a:pt x="2196" y="3377"/>
                  </a:cubicBezTo>
                  <a:cubicBezTo>
                    <a:pt x="3103" y="2854"/>
                    <a:pt x="3103" y="2854"/>
                    <a:pt x="3103" y="2854"/>
                  </a:cubicBezTo>
                  <a:cubicBezTo>
                    <a:pt x="3309" y="2735"/>
                    <a:pt x="3309" y="2735"/>
                    <a:pt x="3309" y="2735"/>
                  </a:cubicBezTo>
                  <a:cubicBezTo>
                    <a:pt x="3192" y="2528"/>
                    <a:pt x="3192" y="2528"/>
                    <a:pt x="3192" y="2528"/>
                  </a:cubicBezTo>
                  <a:cubicBezTo>
                    <a:pt x="2995" y="2179"/>
                    <a:pt x="2995" y="2179"/>
                    <a:pt x="2995" y="2179"/>
                  </a:cubicBezTo>
                  <a:cubicBezTo>
                    <a:pt x="2762" y="1050"/>
                    <a:pt x="2762" y="1050"/>
                    <a:pt x="2762" y="1050"/>
                  </a:cubicBezTo>
                  <a:cubicBezTo>
                    <a:pt x="2761" y="1044"/>
                    <a:pt x="2761" y="1044"/>
                    <a:pt x="2761" y="1044"/>
                  </a:cubicBezTo>
                  <a:cubicBezTo>
                    <a:pt x="2759" y="1037"/>
                    <a:pt x="2759" y="1037"/>
                    <a:pt x="2759" y="1037"/>
                  </a:cubicBezTo>
                  <a:cubicBezTo>
                    <a:pt x="2749" y="1003"/>
                    <a:pt x="2749" y="1003"/>
                    <a:pt x="2749" y="1003"/>
                  </a:cubicBezTo>
                  <a:cubicBezTo>
                    <a:pt x="2721" y="903"/>
                    <a:pt x="2700" y="824"/>
                    <a:pt x="2663" y="757"/>
                  </a:cubicBezTo>
                  <a:cubicBezTo>
                    <a:pt x="2574" y="594"/>
                    <a:pt x="2435" y="565"/>
                    <a:pt x="2359" y="563"/>
                  </a:cubicBezTo>
                  <a:cubicBezTo>
                    <a:pt x="2304" y="561"/>
                    <a:pt x="2246" y="561"/>
                    <a:pt x="2190" y="574"/>
                  </a:cubicBezTo>
                  <a:cubicBezTo>
                    <a:pt x="2104" y="461"/>
                    <a:pt x="1943" y="388"/>
                    <a:pt x="1700" y="476"/>
                  </a:cubicBezTo>
                  <a:cubicBezTo>
                    <a:pt x="1663" y="490"/>
                    <a:pt x="1632" y="504"/>
                    <a:pt x="1604" y="520"/>
                  </a:cubicBezTo>
                  <a:cubicBezTo>
                    <a:pt x="1577" y="536"/>
                    <a:pt x="1553" y="553"/>
                    <a:pt x="1532" y="572"/>
                  </a:cubicBezTo>
                  <a:cubicBezTo>
                    <a:pt x="1436" y="523"/>
                    <a:pt x="1309" y="515"/>
                    <a:pt x="1165" y="599"/>
                  </a:cubicBezTo>
                  <a:cubicBezTo>
                    <a:pt x="1148" y="608"/>
                    <a:pt x="1092" y="642"/>
                    <a:pt x="1075" y="654"/>
                  </a:cubicBezTo>
                  <a:cubicBezTo>
                    <a:pt x="1050" y="671"/>
                    <a:pt x="1027" y="688"/>
                    <a:pt x="1007" y="707"/>
                  </a:cubicBezTo>
                  <a:cubicBezTo>
                    <a:pt x="893" y="511"/>
                    <a:pt x="786" y="328"/>
                    <a:pt x="762" y="286"/>
                  </a:cubicBezTo>
                  <a:cubicBezTo>
                    <a:pt x="760" y="283"/>
                    <a:pt x="760" y="283"/>
                    <a:pt x="760" y="283"/>
                  </a:cubicBezTo>
                  <a:cubicBezTo>
                    <a:pt x="758" y="279"/>
                    <a:pt x="758" y="279"/>
                    <a:pt x="758" y="279"/>
                  </a:cubicBezTo>
                  <a:cubicBezTo>
                    <a:pt x="636" y="85"/>
                    <a:pt x="425" y="0"/>
                    <a:pt x="226" y="115"/>
                  </a:cubicBez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zh-CN" altLang="en-US" sz="2400" kern="0" dirty="0">
                <a:solidFill>
                  <a:srgbClr val="FFFFFF"/>
                </a:solidFill>
                <a:latin typeface="思源黑体 CN Bold" panose="020B0800000000000000" pitchFamily="34" charset="-122"/>
                <a:ea typeface="思源黑体 CN Bold" panose="020B0800000000000000" pitchFamily="34" charset="-122"/>
              </a:endParaRPr>
            </a:p>
          </p:txBody>
        </p:sp>
      </p:grpSp>
      <p:graphicFrame>
        <p:nvGraphicFramePr>
          <p:cNvPr id="4" name="表格 3"/>
          <p:cNvGraphicFramePr/>
          <p:nvPr>
            <p:custDataLst>
              <p:tags r:id="rId22"/>
            </p:custDataLst>
          </p:nvPr>
        </p:nvGraphicFramePr>
        <p:xfrm>
          <a:off x="1524635" y="1889125"/>
          <a:ext cx="9155430" cy="4134485"/>
        </p:xfrm>
        <a:graphic>
          <a:graphicData uri="http://schemas.openxmlformats.org/drawingml/2006/table">
            <a:tbl>
              <a:tblPr>
                <a:effectLst/>
              </a:tblPr>
              <a:tblGrid>
                <a:gridCol w="2817495"/>
                <a:gridCol w="4512945"/>
                <a:gridCol w="1824990"/>
              </a:tblGrid>
              <a:tr h="31877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时间</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blipFill>
                      <a:blip r:embed="rId23">
                        <a:alphaModFix amt="70000"/>
                      </a:blip>
                      <a:tile tx="0" ty="0" sx="100000" sy="100000" flip="none" algn="tl"/>
                    </a:blip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进度安排</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blipFill>
                      <a:blip r:embed="rId23">
                        <a:alphaModFix amt="70000"/>
                      </a:blip>
                      <a:tile tx="0" ty="0" sx="100000" sy="100000" flip="none" algn="tl"/>
                    </a:blip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预期目标</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blipFill>
                      <a:blip r:embed="rId23">
                        <a:alphaModFix amt="70000"/>
                      </a:blip>
                      <a:tile tx="0" ty="0" sx="100000" sy="100000" flip="none" algn="tl"/>
                    </a:blipFill>
                  </a:tcPr>
                </a:tc>
              </a:tr>
              <a:tr h="31750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2023.10.10</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blipFill>
                      <a:blip r:embed="rId23">
                        <a:alphaModFix amt="70000"/>
                      </a:blip>
                      <a:tile tx="0" ty="0" sx="100000" sy="100000" flip="none" algn="tl"/>
                    </a:blip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确定论文选题</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blipFill>
                      <a:blip r:embed="rId23">
                        <a:alphaModFix amt="70000"/>
                      </a:blip>
                      <a:tile tx="0" ty="0" sx="100000" sy="100000" flip="none" algn="tl"/>
                    </a:blip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确定论文选题</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blipFill>
                      <a:blip r:embed="rId23">
                        <a:alphaModFix amt="70000"/>
                      </a:blip>
                      <a:tile tx="0" ty="0" sx="100000" sy="100000" flip="none" algn="tl"/>
                    </a:blipFill>
                  </a:tcPr>
                </a:tc>
              </a:tr>
              <a:tr h="63500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2023.10.11-2023.10.15</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blipFill>
                      <a:blip r:embed="rId23">
                        <a:alphaModFix amt="70000"/>
                      </a:blip>
                      <a:tile tx="0" ty="0" sx="100000" sy="100000" flip="none" algn="tl"/>
                    </a:blip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查阅参考文献，进行背景调查，目的分析等</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blipFill>
                      <a:blip r:embed="rId23">
                        <a:alphaModFix amt="70000"/>
                      </a:blip>
                      <a:tile tx="0" ty="0" sx="100000" sy="100000" flip="none" algn="tl"/>
                    </a:blip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目的背景完成</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blipFill>
                      <a:blip r:embed="rId23">
                        <a:alphaModFix amt="70000"/>
                      </a:blip>
                      <a:tile tx="0" ty="0" sx="100000" sy="100000" flip="none" algn="tl"/>
                    </a:blipFill>
                  </a:tcPr>
                </a:tc>
              </a:tr>
              <a:tr h="636905">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2023.10.16-2023.10.29</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blipFill>
                      <a:blip r:embed="rId23">
                        <a:alphaModFix amt="70000"/>
                      </a:blip>
                      <a:tile tx="0" ty="0" sx="100000" sy="100000" flip="none" algn="tl"/>
                    </a:blip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纂写开题报告，修改开题报告，完成开题答辩</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blipFill>
                      <a:blip r:embed="rId23">
                        <a:alphaModFix amt="70000"/>
                      </a:blip>
                      <a:tile tx="0" ty="0" sx="100000" sy="100000" flip="none" algn="tl"/>
                    </a:blip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开题答辩</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blipFill>
                      <a:blip r:embed="rId23">
                        <a:alphaModFix amt="70000"/>
                      </a:blip>
                      <a:tile tx="0" ty="0" sx="100000" sy="100000" flip="none" algn="tl"/>
                    </a:blipFill>
                  </a:tcPr>
                </a:tc>
              </a:tr>
              <a:tr h="318135">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2023.10.30-2023.12.25</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blipFill>
                      <a:blip r:embed="rId23">
                        <a:alphaModFix amt="70000"/>
                      </a:blip>
                      <a:tile tx="0" ty="0" sx="100000" sy="100000" flip="none" algn="tl"/>
                    </a:blip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整理和总结论文资料，确定论文大纲</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blipFill>
                      <a:blip r:embed="rId23">
                        <a:alphaModFix amt="70000"/>
                      </a:blip>
                      <a:tile tx="0" ty="0" sx="100000" sy="100000" flip="none" algn="tl"/>
                    </a:blip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论文大纲</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blipFill>
                      <a:blip r:embed="rId23">
                        <a:alphaModFix amt="70000"/>
                      </a:blip>
                      <a:tile tx="0" ty="0" sx="100000" sy="100000" flip="none" algn="tl"/>
                    </a:blipFill>
                  </a:tcPr>
                </a:tc>
              </a:tr>
              <a:tr h="318135">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2023.12.26-2024.01.25</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blipFill>
                      <a:blip r:embed="rId23">
                        <a:alphaModFix amt="70000"/>
                      </a:blip>
                      <a:tile tx="0" ty="0" sx="100000" sy="100000" flip="none" algn="tl"/>
                    </a:blip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围绕论文论点查阅相关数据和写作资料</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blipFill>
                      <a:blip r:embed="rId23">
                        <a:alphaModFix amt="70000"/>
                      </a:blip>
                      <a:tile tx="0" ty="0" sx="100000" sy="100000" flip="none" algn="tl"/>
                    </a:blip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资料查找</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blipFill>
                      <a:blip r:embed="rId23">
                        <a:alphaModFix amt="70000"/>
                      </a:blip>
                      <a:tile tx="0" ty="0" sx="100000" sy="100000" flip="none" algn="tl"/>
                    </a:blipFill>
                  </a:tcPr>
                </a:tc>
              </a:tr>
              <a:tr h="635635">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2024.01.26-2023.02.20</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blipFill>
                      <a:blip r:embed="rId23">
                        <a:alphaModFix amt="70000"/>
                      </a:blip>
                      <a:tile tx="0" ty="0" sx="100000" sy="100000" flip="none" algn="tl"/>
                    </a:blip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撰写论文初稿，与指导教师沟通并及时进行修改</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blipFill>
                      <a:blip r:embed="rId23">
                        <a:alphaModFix amt="70000"/>
                      </a:blip>
                      <a:tile tx="0" ty="0" sx="100000" sy="100000" flip="none" algn="tl"/>
                    </a:blip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论文初稿</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blipFill>
                      <a:blip r:embed="rId23">
                        <a:alphaModFix amt="70000"/>
                      </a:blip>
                      <a:tile tx="0" ty="0" sx="100000" sy="100000" flip="none" algn="tl"/>
                    </a:blipFill>
                  </a:tcPr>
                </a:tc>
              </a:tr>
              <a:tr h="635635">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2024.02.21-2023.04.20</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blipFill>
                      <a:blip r:embed="rId23">
                        <a:alphaModFix amt="70000"/>
                      </a:blip>
                      <a:tile tx="0" ty="0" sx="100000" sy="100000" flip="none" algn="tl"/>
                    </a:blip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完成论文中期检查，并针对检查中存在问题进行修改</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blipFill>
                      <a:blip r:embed="rId23">
                        <a:alphaModFix amt="70000"/>
                      </a:blip>
                      <a:tile tx="0" ty="0" sx="100000" sy="100000" flip="none" algn="tl"/>
                    </a:blip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论文中期检查</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blipFill>
                      <a:blip r:embed="rId23">
                        <a:alphaModFix amt="70000"/>
                      </a:blip>
                      <a:tile tx="0" ty="0" sx="100000" sy="100000" flip="none" algn="tl"/>
                    </a:blipFill>
                  </a:tcPr>
                </a:tc>
              </a:tr>
              <a:tr h="31877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2023.04.21-2023.06.20</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blipFill>
                      <a:blip r:embed="rId23">
                        <a:alphaModFix amt="70000"/>
                      </a:blip>
                      <a:tile tx="0" ty="0" sx="100000" sy="100000" flip="none" algn="tl"/>
                    </a:blip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完善论文撰写，提交论文终稿</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blipFill>
                      <a:blip r:embed="rId23">
                        <a:alphaModFix amt="70000"/>
                      </a:blip>
                      <a:tile tx="0" ty="0" sx="100000" sy="100000" flip="none" algn="tl"/>
                    </a:blip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论文终稿</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blipFill>
                      <a:blip r:embed="rId23">
                        <a:alphaModFix amt="70000"/>
                      </a:blip>
                      <a:tile tx="0" ty="0" sx="100000" sy="100000" flip="none" algn="tl"/>
                    </a:blip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形状 14"/>
          <p:cNvSpPr/>
          <p:nvPr/>
        </p:nvSpPr>
        <p:spPr>
          <a:xfrm flipH="1">
            <a:off x="5450339" y="316694"/>
            <a:ext cx="1896714" cy="1896726"/>
          </a:xfrm>
          <a:custGeom>
            <a:avLst/>
            <a:gdLst>
              <a:gd name="connsiteX0" fmla="*/ 2201040 w 2201039"/>
              <a:gd name="connsiteY0" fmla="*/ 730015 h 2201053"/>
              <a:gd name="connsiteX1" fmla="*/ 1471028 w 2201039"/>
              <a:gd name="connsiteY1" fmla="*/ 730015 h 2201053"/>
              <a:gd name="connsiteX2" fmla="*/ 1471028 w 2201039"/>
              <a:gd name="connsiteY2" fmla="*/ 0 h 2201053"/>
              <a:gd name="connsiteX3" fmla="*/ 730011 w 2201039"/>
              <a:gd name="connsiteY3" fmla="*/ 0 h 2201053"/>
              <a:gd name="connsiteX4" fmla="*/ 730011 w 2201039"/>
              <a:gd name="connsiteY4" fmla="*/ 730015 h 2201053"/>
              <a:gd name="connsiteX5" fmla="*/ 0 w 2201039"/>
              <a:gd name="connsiteY5" fmla="*/ 730015 h 2201053"/>
              <a:gd name="connsiteX6" fmla="*/ 0 w 2201039"/>
              <a:gd name="connsiteY6" fmla="*/ 1471035 h 2201053"/>
              <a:gd name="connsiteX7" fmla="*/ 730011 w 2201039"/>
              <a:gd name="connsiteY7" fmla="*/ 1471035 h 2201053"/>
              <a:gd name="connsiteX8" fmla="*/ 730011 w 2201039"/>
              <a:gd name="connsiteY8" fmla="*/ 2201054 h 2201053"/>
              <a:gd name="connsiteX9" fmla="*/ 1471028 w 2201039"/>
              <a:gd name="connsiteY9" fmla="*/ 2201054 h 2201053"/>
              <a:gd name="connsiteX10" fmla="*/ 1471028 w 2201039"/>
              <a:gd name="connsiteY10" fmla="*/ 1471035 h 2201053"/>
              <a:gd name="connsiteX11" fmla="*/ 2201040 w 2201039"/>
              <a:gd name="connsiteY11" fmla="*/ 1471035 h 2201053"/>
              <a:gd name="connsiteX12" fmla="*/ 2201040 w 2201039"/>
              <a:gd name="connsiteY12" fmla="*/ 730015 h 2201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01039" h="2201053">
                <a:moveTo>
                  <a:pt x="2201040" y="730015"/>
                </a:moveTo>
                <a:lnTo>
                  <a:pt x="1471028" y="730015"/>
                </a:lnTo>
                <a:lnTo>
                  <a:pt x="1471028" y="0"/>
                </a:lnTo>
                <a:lnTo>
                  <a:pt x="730011" y="0"/>
                </a:lnTo>
                <a:lnTo>
                  <a:pt x="730011" y="730015"/>
                </a:lnTo>
                <a:lnTo>
                  <a:pt x="0" y="730015"/>
                </a:lnTo>
                <a:lnTo>
                  <a:pt x="0" y="1471035"/>
                </a:lnTo>
                <a:lnTo>
                  <a:pt x="730011" y="1471035"/>
                </a:lnTo>
                <a:lnTo>
                  <a:pt x="730011" y="2201054"/>
                </a:lnTo>
                <a:lnTo>
                  <a:pt x="1471028" y="2201054"/>
                </a:lnTo>
                <a:lnTo>
                  <a:pt x="1471028" y="1471035"/>
                </a:lnTo>
                <a:lnTo>
                  <a:pt x="2201040" y="1471035"/>
                </a:lnTo>
                <a:lnTo>
                  <a:pt x="2201040" y="730015"/>
                </a:lnTo>
                <a:close/>
              </a:path>
            </a:pathLst>
          </a:custGeom>
          <a:solidFill>
            <a:srgbClr val="9E1F71">
              <a:alpha val="15000"/>
            </a:srgbClr>
          </a:solidFill>
          <a:ln w="342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88" name="任意多边形: 形状 87"/>
          <p:cNvSpPr/>
          <p:nvPr/>
        </p:nvSpPr>
        <p:spPr>
          <a:xfrm flipH="1">
            <a:off x="1" y="2"/>
            <a:ext cx="7263508" cy="6857998"/>
          </a:xfrm>
          <a:custGeom>
            <a:avLst/>
            <a:gdLst>
              <a:gd name="connsiteX0" fmla="*/ 7263508 w 7263508"/>
              <a:gd name="connsiteY0" fmla="*/ 0 h 6857998"/>
              <a:gd name="connsiteX1" fmla="*/ 2231910 w 7263508"/>
              <a:gd name="connsiteY1" fmla="*/ 0 h 6857998"/>
              <a:gd name="connsiteX2" fmla="*/ 354314 w 7263508"/>
              <a:gd name="connsiteY2" fmla="*/ 3057210 h 6857998"/>
              <a:gd name="connsiteX3" fmla="*/ 1140966 w 7263508"/>
              <a:gd name="connsiteY3" fmla="*/ 6349456 h 6857998"/>
              <a:gd name="connsiteX4" fmla="*/ 1968796 w 7263508"/>
              <a:gd name="connsiteY4" fmla="*/ 6857998 h 6857998"/>
              <a:gd name="connsiteX5" fmla="*/ 7263508 w 7263508"/>
              <a:gd name="connsiteY5" fmla="*/ 68579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63508" h="6857998">
                <a:moveTo>
                  <a:pt x="7263508" y="0"/>
                </a:moveTo>
                <a:lnTo>
                  <a:pt x="2231910" y="0"/>
                </a:lnTo>
                <a:lnTo>
                  <a:pt x="354314" y="3057210"/>
                </a:lnTo>
                <a:cubicBezTo>
                  <a:pt x="-337470" y="4183628"/>
                  <a:pt x="14715" y="5657605"/>
                  <a:pt x="1140966" y="6349456"/>
                </a:cubicBezTo>
                <a:lnTo>
                  <a:pt x="1968796" y="6857998"/>
                </a:lnTo>
                <a:lnTo>
                  <a:pt x="7263508" y="6857998"/>
                </a:ln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41" name="任意多边形: 形状 40"/>
          <p:cNvSpPr/>
          <p:nvPr/>
        </p:nvSpPr>
        <p:spPr>
          <a:xfrm flipH="1">
            <a:off x="1" y="4875044"/>
            <a:ext cx="5228642" cy="1982957"/>
          </a:xfrm>
          <a:custGeom>
            <a:avLst/>
            <a:gdLst>
              <a:gd name="connsiteX0" fmla="*/ 2726676 w 5228642"/>
              <a:gd name="connsiteY0" fmla="*/ 471 h 1982957"/>
              <a:gd name="connsiteX1" fmla="*/ 1947259 w 5228642"/>
              <a:gd name="connsiteY1" fmla="*/ 295706 h 1982957"/>
              <a:gd name="connsiteX2" fmla="*/ 228001 w 5228642"/>
              <a:gd name="connsiteY2" fmla="*/ 1734952 h 1982957"/>
              <a:gd name="connsiteX3" fmla="*/ 102186 w 5228642"/>
              <a:gd name="connsiteY3" fmla="*/ 1855216 h 1982957"/>
              <a:gd name="connsiteX4" fmla="*/ 0 w 5228642"/>
              <a:gd name="connsiteY4" fmla="*/ 1982957 h 1982957"/>
              <a:gd name="connsiteX5" fmla="*/ 5228642 w 5228642"/>
              <a:gd name="connsiteY5" fmla="*/ 1982957 h 1982957"/>
              <a:gd name="connsiteX6" fmla="*/ 5228642 w 5228642"/>
              <a:gd name="connsiteY6" fmla="*/ 469472 h 1982957"/>
              <a:gd name="connsiteX7" fmla="*/ 3010425 w 5228642"/>
              <a:gd name="connsiteY7" fmla="*/ 24746 h 1982957"/>
              <a:gd name="connsiteX8" fmla="*/ 2726676 w 5228642"/>
              <a:gd name="connsiteY8" fmla="*/ 471 h 198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28642" h="1982957">
                <a:moveTo>
                  <a:pt x="2726676" y="471"/>
                </a:moveTo>
                <a:cubicBezTo>
                  <a:pt x="2443757" y="8182"/>
                  <a:pt x="2168479" y="110537"/>
                  <a:pt x="1947259" y="295706"/>
                </a:cubicBezTo>
                <a:lnTo>
                  <a:pt x="228001" y="1734952"/>
                </a:lnTo>
                <a:cubicBezTo>
                  <a:pt x="182562" y="1772988"/>
                  <a:pt x="140640" y="1813185"/>
                  <a:pt x="102186" y="1855216"/>
                </a:cubicBezTo>
                <a:lnTo>
                  <a:pt x="0" y="1982957"/>
                </a:lnTo>
                <a:lnTo>
                  <a:pt x="5228642" y="1982957"/>
                </a:lnTo>
                <a:lnTo>
                  <a:pt x="5228642" y="469472"/>
                </a:lnTo>
                <a:lnTo>
                  <a:pt x="3010425" y="24746"/>
                </a:lnTo>
                <a:cubicBezTo>
                  <a:pt x="2916139" y="5846"/>
                  <a:pt x="2820983" y="-2100"/>
                  <a:pt x="2726676" y="471"/>
                </a:cubicBezTo>
                <a:close/>
              </a:path>
            </a:pathLst>
          </a:custGeom>
          <a:solidFill>
            <a:srgbClr val="C44F5F"/>
          </a:solidFill>
          <a:ln w="3429" cap="flat">
            <a:noFill/>
            <a:prstDash val="solid"/>
            <a:miter/>
          </a:ln>
          <a:effectLst>
            <a:innerShdw blurRad="139700" dist="114300" dir="16200000">
              <a:prstClr val="black">
                <a:alpha val="15000"/>
              </a:prstClr>
            </a:inn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39" name="任意多边形: 形状 38"/>
          <p:cNvSpPr/>
          <p:nvPr/>
        </p:nvSpPr>
        <p:spPr>
          <a:xfrm flipH="1">
            <a:off x="1" y="2"/>
            <a:ext cx="4280419" cy="3912253"/>
          </a:xfrm>
          <a:custGeom>
            <a:avLst/>
            <a:gdLst>
              <a:gd name="connsiteX0" fmla="*/ 4550159 w 4550159"/>
              <a:gd name="connsiteY0" fmla="*/ 0 h 4158792"/>
              <a:gd name="connsiteX1" fmla="*/ 0 w 4550159"/>
              <a:gd name="connsiteY1" fmla="*/ 0 h 4158792"/>
              <a:gd name="connsiteX2" fmla="*/ 554809 w 4550159"/>
              <a:gd name="connsiteY2" fmla="*/ 2249489 h 4158792"/>
              <a:gd name="connsiteX3" fmla="*/ 1252524 w 4550159"/>
              <a:gd name="connsiteY3" fmla="*/ 3096257 h 4158792"/>
              <a:gd name="connsiteX4" fmla="*/ 3286455 w 4550159"/>
              <a:gd name="connsiteY4" fmla="*/ 4039456 h 4158792"/>
              <a:gd name="connsiteX5" fmla="*/ 4523137 w 4550159"/>
              <a:gd name="connsiteY5" fmla="*/ 3944176 h 4158792"/>
              <a:gd name="connsiteX6" fmla="*/ 4550159 w 4550159"/>
              <a:gd name="connsiteY6" fmla="*/ 3923694 h 4158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0159" h="4158792">
                <a:moveTo>
                  <a:pt x="4550159" y="0"/>
                </a:moveTo>
                <a:lnTo>
                  <a:pt x="0" y="0"/>
                </a:lnTo>
                <a:lnTo>
                  <a:pt x="554809" y="2249489"/>
                </a:lnTo>
                <a:cubicBezTo>
                  <a:pt x="646901" y="2622957"/>
                  <a:pt x="903565" y="2934432"/>
                  <a:pt x="1252524" y="3096257"/>
                </a:cubicBezTo>
                <a:lnTo>
                  <a:pt x="3286455" y="4039456"/>
                </a:lnTo>
                <a:cubicBezTo>
                  <a:pt x="3716484" y="4238862"/>
                  <a:pt x="4175887" y="4175657"/>
                  <a:pt x="4523137" y="3944176"/>
                </a:cubicBezTo>
                <a:lnTo>
                  <a:pt x="4550159" y="3923694"/>
                </a:lnTo>
                <a:close/>
              </a:path>
            </a:pathLst>
          </a:custGeom>
          <a:solidFill>
            <a:srgbClr val="C44F5F"/>
          </a:solidFill>
          <a:ln w="3429" cap="flat">
            <a:noFill/>
            <a:prstDash val="solid"/>
            <a:miter/>
          </a:ln>
          <a:effectLst>
            <a:innerShdw blurRad="152400" dist="114300" dir="8100000">
              <a:prstClr val="black">
                <a:alpha val="10000"/>
              </a:prstClr>
            </a:inn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22" name="任意多边形: 形状 21"/>
          <p:cNvSpPr/>
          <p:nvPr/>
        </p:nvSpPr>
        <p:spPr>
          <a:xfrm flipH="1">
            <a:off x="5261926" y="5968014"/>
            <a:ext cx="435051" cy="435051"/>
          </a:xfrm>
          <a:custGeom>
            <a:avLst/>
            <a:gdLst>
              <a:gd name="connsiteX0" fmla="*/ 217543 w 435051"/>
              <a:gd name="connsiteY0" fmla="*/ 0 h 435051"/>
              <a:gd name="connsiteX1" fmla="*/ 0 w 435051"/>
              <a:gd name="connsiteY1" fmla="*/ 217509 h 435051"/>
              <a:gd name="connsiteX2" fmla="*/ 217509 w 435051"/>
              <a:gd name="connsiteY2" fmla="*/ 435052 h 435051"/>
              <a:gd name="connsiteX3" fmla="*/ 435051 w 435051"/>
              <a:gd name="connsiteY3" fmla="*/ 217543 h 435051"/>
              <a:gd name="connsiteX4" fmla="*/ 217543 w 435051"/>
              <a:gd name="connsiteY4" fmla="*/ 0 h 435051"/>
              <a:gd name="connsiteX5" fmla="*/ 217543 w 435051"/>
              <a:gd name="connsiteY5" fmla="*/ 383212 h 435051"/>
              <a:gd name="connsiteX6" fmla="*/ 51874 w 435051"/>
              <a:gd name="connsiteY6" fmla="*/ 217543 h 435051"/>
              <a:gd name="connsiteX7" fmla="*/ 217543 w 435051"/>
              <a:gd name="connsiteY7" fmla="*/ 51874 h 435051"/>
              <a:gd name="connsiteX8" fmla="*/ 383212 w 435051"/>
              <a:gd name="connsiteY8" fmla="*/ 217543 h 435051"/>
              <a:gd name="connsiteX9" fmla="*/ 217543 w 435051"/>
              <a:gd name="connsiteY9" fmla="*/ 383212 h 435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051" h="435051">
                <a:moveTo>
                  <a:pt x="217543" y="0"/>
                </a:moveTo>
                <a:cubicBezTo>
                  <a:pt x="97406" y="0"/>
                  <a:pt x="0" y="97372"/>
                  <a:pt x="0" y="217509"/>
                </a:cubicBezTo>
                <a:cubicBezTo>
                  <a:pt x="0" y="337646"/>
                  <a:pt x="97372" y="435052"/>
                  <a:pt x="217509" y="435052"/>
                </a:cubicBezTo>
                <a:cubicBezTo>
                  <a:pt x="337646" y="435052"/>
                  <a:pt x="435051" y="337680"/>
                  <a:pt x="435051" y="217543"/>
                </a:cubicBezTo>
                <a:cubicBezTo>
                  <a:pt x="435051" y="97406"/>
                  <a:pt x="337680" y="34"/>
                  <a:pt x="217543" y="0"/>
                </a:cubicBezTo>
                <a:close/>
                <a:moveTo>
                  <a:pt x="217543" y="383212"/>
                </a:moveTo>
                <a:cubicBezTo>
                  <a:pt x="126034" y="383212"/>
                  <a:pt x="51874" y="309052"/>
                  <a:pt x="51874" y="217543"/>
                </a:cubicBezTo>
                <a:cubicBezTo>
                  <a:pt x="51874" y="126034"/>
                  <a:pt x="126034" y="51874"/>
                  <a:pt x="217543" y="51874"/>
                </a:cubicBezTo>
                <a:cubicBezTo>
                  <a:pt x="309051" y="51874"/>
                  <a:pt x="383212" y="126034"/>
                  <a:pt x="383212" y="217543"/>
                </a:cubicBezTo>
                <a:cubicBezTo>
                  <a:pt x="383212" y="309052"/>
                  <a:pt x="309051" y="383212"/>
                  <a:pt x="217543" y="383212"/>
                </a:cubicBezTo>
                <a:close/>
              </a:path>
            </a:pathLst>
          </a:custGeom>
          <a:solidFill>
            <a:srgbClr val="FFFFFF"/>
          </a:solidFill>
          <a:ln w="342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23" name="任意多边形: 形状 22"/>
          <p:cNvSpPr/>
          <p:nvPr/>
        </p:nvSpPr>
        <p:spPr>
          <a:xfrm flipH="1">
            <a:off x="11450786" y="387263"/>
            <a:ext cx="388806" cy="388782"/>
          </a:xfrm>
          <a:custGeom>
            <a:avLst/>
            <a:gdLst>
              <a:gd name="connsiteX0" fmla="*/ 457063 w 457063"/>
              <a:gd name="connsiteY0" fmla="*/ 151581 h 457035"/>
              <a:gd name="connsiteX1" fmla="*/ 305452 w 457063"/>
              <a:gd name="connsiteY1" fmla="*/ 151581 h 457035"/>
              <a:gd name="connsiteX2" fmla="*/ 305452 w 457063"/>
              <a:gd name="connsiteY2" fmla="*/ 0 h 457035"/>
              <a:gd name="connsiteX3" fmla="*/ 151612 w 457063"/>
              <a:gd name="connsiteY3" fmla="*/ 0 h 457035"/>
              <a:gd name="connsiteX4" fmla="*/ 151612 w 457063"/>
              <a:gd name="connsiteY4" fmla="*/ 151581 h 457035"/>
              <a:gd name="connsiteX5" fmla="*/ 0 w 457063"/>
              <a:gd name="connsiteY5" fmla="*/ 151581 h 457035"/>
              <a:gd name="connsiteX6" fmla="*/ 0 w 457063"/>
              <a:gd name="connsiteY6" fmla="*/ 305451 h 457035"/>
              <a:gd name="connsiteX7" fmla="*/ 151612 w 457063"/>
              <a:gd name="connsiteY7" fmla="*/ 305451 h 457035"/>
              <a:gd name="connsiteX8" fmla="*/ 151612 w 457063"/>
              <a:gd name="connsiteY8" fmla="*/ 457035 h 457035"/>
              <a:gd name="connsiteX9" fmla="*/ 305452 w 457063"/>
              <a:gd name="connsiteY9" fmla="*/ 457035 h 457035"/>
              <a:gd name="connsiteX10" fmla="*/ 305452 w 457063"/>
              <a:gd name="connsiteY10" fmla="*/ 305451 h 457035"/>
              <a:gd name="connsiteX11" fmla="*/ 457063 w 457063"/>
              <a:gd name="connsiteY11" fmla="*/ 305451 h 457035"/>
              <a:gd name="connsiteX12" fmla="*/ 457063 w 457063"/>
              <a:gd name="connsiteY12" fmla="*/ 151581 h 457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063" h="457035">
                <a:moveTo>
                  <a:pt x="457063" y="151581"/>
                </a:moveTo>
                <a:lnTo>
                  <a:pt x="305452" y="151581"/>
                </a:lnTo>
                <a:lnTo>
                  <a:pt x="305452" y="0"/>
                </a:lnTo>
                <a:lnTo>
                  <a:pt x="151612" y="0"/>
                </a:lnTo>
                <a:lnTo>
                  <a:pt x="151612" y="151581"/>
                </a:lnTo>
                <a:lnTo>
                  <a:pt x="0" y="151581"/>
                </a:lnTo>
                <a:lnTo>
                  <a:pt x="0" y="305451"/>
                </a:lnTo>
                <a:lnTo>
                  <a:pt x="151612" y="305451"/>
                </a:lnTo>
                <a:lnTo>
                  <a:pt x="151612" y="457035"/>
                </a:lnTo>
                <a:lnTo>
                  <a:pt x="305452" y="457035"/>
                </a:lnTo>
                <a:lnTo>
                  <a:pt x="305452" y="305451"/>
                </a:lnTo>
                <a:lnTo>
                  <a:pt x="457063" y="305451"/>
                </a:lnTo>
                <a:lnTo>
                  <a:pt x="457063" y="151581"/>
                </a:ln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45" name="任意多边形: 形状 44"/>
          <p:cNvSpPr/>
          <p:nvPr/>
        </p:nvSpPr>
        <p:spPr>
          <a:xfrm flipH="1">
            <a:off x="1" y="2"/>
            <a:ext cx="2834263" cy="2939764"/>
          </a:xfrm>
          <a:custGeom>
            <a:avLst/>
            <a:gdLst>
              <a:gd name="connsiteX0" fmla="*/ 2132400 w 2834263"/>
              <a:gd name="connsiteY0" fmla="*/ 0 h 2939764"/>
              <a:gd name="connsiteX1" fmla="*/ 1058228 w 2834263"/>
              <a:gd name="connsiteY1" fmla="*/ 0 h 2939764"/>
              <a:gd name="connsiteX2" fmla="*/ 1058228 w 2834263"/>
              <a:gd name="connsiteY2" fmla="*/ 807377 h 2939764"/>
              <a:gd name="connsiteX3" fmla="*/ 0 w 2834263"/>
              <a:gd name="connsiteY3" fmla="*/ 807377 h 2939764"/>
              <a:gd name="connsiteX4" fmla="*/ 0 w 2834263"/>
              <a:gd name="connsiteY4" fmla="*/ 1881549 h 2939764"/>
              <a:gd name="connsiteX5" fmla="*/ 1058228 w 2834263"/>
              <a:gd name="connsiteY5" fmla="*/ 1881549 h 2939764"/>
              <a:gd name="connsiteX6" fmla="*/ 1058228 w 2834263"/>
              <a:gd name="connsiteY6" fmla="*/ 2939764 h 2939764"/>
              <a:gd name="connsiteX7" fmla="*/ 2132400 w 2834263"/>
              <a:gd name="connsiteY7" fmla="*/ 2939764 h 2939764"/>
              <a:gd name="connsiteX8" fmla="*/ 2132400 w 2834263"/>
              <a:gd name="connsiteY8" fmla="*/ 1881545 h 2939764"/>
              <a:gd name="connsiteX9" fmla="*/ 2834263 w 2834263"/>
              <a:gd name="connsiteY9" fmla="*/ 1881545 h 2939764"/>
              <a:gd name="connsiteX10" fmla="*/ 2834263 w 2834263"/>
              <a:gd name="connsiteY10" fmla="*/ 807377 h 2939764"/>
              <a:gd name="connsiteX11" fmla="*/ 2132400 w 2834263"/>
              <a:gd name="connsiteY11" fmla="*/ 807377 h 293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34263" h="2939764">
                <a:moveTo>
                  <a:pt x="2132400" y="0"/>
                </a:moveTo>
                <a:lnTo>
                  <a:pt x="1058228" y="0"/>
                </a:lnTo>
                <a:lnTo>
                  <a:pt x="1058228" y="807377"/>
                </a:lnTo>
                <a:lnTo>
                  <a:pt x="0" y="807377"/>
                </a:lnTo>
                <a:lnTo>
                  <a:pt x="0" y="1881549"/>
                </a:lnTo>
                <a:lnTo>
                  <a:pt x="1058228" y="1881549"/>
                </a:lnTo>
                <a:lnTo>
                  <a:pt x="1058228" y="2939764"/>
                </a:lnTo>
                <a:lnTo>
                  <a:pt x="2132400" y="2939764"/>
                </a:lnTo>
                <a:lnTo>
                  <a:pt x="2132400" y="1881545"/>
                </a:lnTo>
                <a:lnTo>
                  <a:pt x="2834263" y="1881545"/>
                </a:lnTo>
                <a:lnTo>
                  <a:pt x="2834263" y="807377"/>
                </a:lnTo>
                <a:lnTo>
                  <a:pt x="2132400" y="807377"/>
                </a:lnTo>
                <a:close/>
              </a:path>
            </a:pathLst>
          </a:custGeom>
          <a:solidFill>
            <a:srgbClr val="9E1F71">
              <a:alpha val="30000"/>
            </a:srgbClr>
          </a:solidFill>
          <a:ln w="342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28" name="任意多边形: 形状 27"/>
          <p:cNvSpPr/>
          <p:nvPr/>
        </p:nvSpPr>
        <p:spPr>
          <a:xfrm flipH="1">
            <a:off x="7168996" y="6025785"/>
            <a:ext cx="319507" cy="319507"/>
          </a:xfrm>
          <a:custGeom>
            <a:avLst/>
            <a:gdLst>
              <a:gd name="connsiteX0" fmla="*/ 27532 w 480994"/>
              <a:gd name="connsiteY0" fmla="*/ 480994 h 480994"/>
              <a:gd name="connsiteX1" fmla="*/ 0 w 480994"/>
              <a:gd name="connsiteY1" fmla="*/ 453463 h 480994"/>
              <a:gd name="connsiteX2" fmla="*/ 27532 w 480994"/>
              <a:gd name="connsiteY2" fmla="*/ 425931 h 480994"/>
              <a:gd name="connsiteX3" fmla="*/ 55063 w 480994"/>
              <a:gd name="connsiteY3" fmla="*/ 453463 h 480994"/>
              <a:gd name="connsiteX4" fmla="*/ 27532 w 480994"/>
              <a:gd name="connsiteY4" fmla="*/ 480994 h 480994"/>
              <a:gd name="connsiteX5" fmla="*/ 240480 w 480994"/>
              <a:gd name="connsiteY5" fmla="*/ 480994 h 480994"/>
              <a:gd name="connsiteX6" fmla="*/ 212949 w 480994"/>
              <a:gd name="connsiteY6" fmla="*/ 453463 h 480994"/>
              <a:gd name="connsiteX7" fmla="*/ 240480 w 480994"/>
              <a:gd name="connsiteY7" fmla="*/ 425931 h 480994"/>
              <a:gd name="connsiteX8" fmla="*/ 268012 w 480994"/>
              <a:gd name="connsiteY8" fmla="*/ 453463 h 480994"/>
              <a:gd name="connsiteX9" fmla="*/ 240480 w 480994"/>
              <a:gd name="connsiteY9" fmla="*/ 480994 h 480994"/>
              <a:gd name="connsiteX10" fmla="*/ 453463 w 480994"/>
              <a:gd name="connsiteY10" fmla="*/ 480994 h 480994"/>
              <a:gd name="connsiteX11" fmla="*/ 425931 w 480994"/>
              <a:gd name="connsiteY11" fmla="*/ 453463 h 480994"/>
              <a:gd name="connsiteX12" fmla="*/ 453463 w 480994"/>
              <a:gd name="connsiteY12" fmla="*/ 425931 h 480994"/>
              <a:gd name="connsiteX13" fmla="*/ 480994 w 480994"/>
              <a:gd name="connsiteY13" fmla="*/ 453463 h 480994"/>
              <a:gd name="connsiteX14" fmla="*/ 453463 w 480994"/>
              <a:gd name="connsiteY14" fmla="*/ 480994 h 480994"/>
              <a:gd name="connsiteX15" fmla="*/ 27532 w 480994"/>
              <a:gd name="connsiteY15" fmla="*/ 268012 h 480994"/>
              <a:gd name="connsiteX16" fmla="*/ 0 w 480994"/>
              <a:gd name="connsiteY16" fmla="*/ 240480 h 480994"/>
              <a:gd name="connsiteX17" fmla="*/ 27532 w 480994"/>
              <a:gd name="connsiteY17" fmla="*/ 212949 h 480994"/>
              <a:gd name="connsiteX18" fmla="*/ 55063 w 480994"/>
              <a:gd name="connsiteY18" fmla="*/ 240480 h 480994"/>
              <a:gd name="connsiteX19" fmla="*/ 27532 w 480994"/>
              <a:gd name="connsiteY19" fmla="*/ 268012 h 480994"/>
              <a:gd name="connsiteX20" fmla="*/ 240480 w 480994"/>
              <a:gd name="connsiteY20" fmla="*/ 268012 h 480994"/>
              <a:gd name="connsiteX21" fmla="*/ 212949 w 480994"/>
              <a:gd name="connsiteY21" fmla="*/ 240480 h 480994"/>
              <a:gd name="connsiteX22" fmla="*/ 240480 w 480994"/>
              <a:gd name="connsiteY22" fmla="*/ 212949 h 480994"/>
              <a:gd name="connsiteX23" fmla="*/ 268012 w 480994"/>
              <a:gd name="connsiteY23" fmla="*/ 240480 h 480994"/>
              <a:gd name="connsiteX24" fmla="*/ 240480 w 480994"/>
              <a:gd name="connsiteY24" fmla="*/ 268012 h 480994"/>
              <a:gd name="connsiteX25" fmla="*/ 453463 w 480994"/>
              <a:gd name="connsiteY25" fmla="*/ 268012 h 480994"/>
              <a:gd name="connsiteX26" fmla="*/ 425931 w 480994"/>
              <a:gd name="connsiteY26" fmla="*/ 240480 h 480994"/>
              <a:gd name="connsiteX27" fmla="*/ 453463 w 480994"/>
              <a:gd name="connsiteY27" fmla="*/ 212949 h 480994"/>
              <a:gd name="connsiteX28" fmla="*/ 480994 w 480994"/>
              <a:gd name="connsiteY28" fmla="*/ 240480 h 480994"/>
              <a:gd name="connsiteX29" fmla="*/ 453463 w 480994"/>
              <a:gd name="connsiteY29" fmla="*/ 268012 h 480994"/>
              <a:gd name="connsiteX30" fmla="*/ 27532 w 480994"/>
              <a:gd name="connsiteY30" fmla="*/ 55029 h 480994"/>
              <a:gd name="connsiteX31" fmla="*/ 34 w 480994"/>
              <a:gd name="connsiteY31" fmla="*/ 27497 h 480994"/>
              <a:gd name="connsiteX32" fmla="*/ 27566 w 480994"/>
              <a:gd name="connsiteY32" fmla="*/ 0 h 480994"/>
              <a:gd name="connsiteX33" fmla="*/ 55063 w 480994"/>
              <a:gd name="connsiteY33" fmla="*/ 27532 h 480994"/>
              <a:gd name="connsiteX34" fmla="*/ 27532 w 480994"/>
              <a:gd name="connsiteY34" fmla="*/ 55029 h 480994"/>
              <a:gd name="connsiteX35" fmla="*/ 240480 w 480994"/>
              <a:gd name="connsiteY35" fmla="*/ 55029 h 480994"/>
              <a:gd name="connsiteX36" fmla="*/ 212983 w 480994"/>
              <a:gd name="connsiteY36" fmla="*/ 27497 h 480994"/>
              <a:gd name="connsiteX37" fmla="*/ 240514 w 480994"/>
              <a:gd name="connsiteY37" fmla="*/ 0 h 480994"/>
              <a:gd name="connsiteX38" fmla="*/ 268012 w 480994"/>
              <a:gd name="connsiteY38" fmla="*/ 27532 h 480994"/>
              <a:gd name="connsiteX39" fmla="*/ 240480 w 480994"/>
              <a:gd name="connsiteY39" fmla="*/ 55029 h 480994"/>
              <a:gd name="connsiteX40" fmla="*/ 453463 w 480994"/>
              <a:gd name="connsiteY40" fmla="*/ 55029 h 480994"/>
              <a:gd name="connsiteX41" fmla="*/ 425966 w 480994"/>
              <a:gd name="connsiteY41" fmla="*/ 27497 h 480994"/>
              <a:gd name="connsiteX42" fmla="*/ 453497 w 480994"/>
              <a:gd name="connsiteY42" fmla="*/ 0 h 480994"/>
              <a:gd name="connsiteX43" fmla="*/ 480994 w 480994"/>
              <a:gd name="connsiteY43" fmla="*/ 27532 h 480994"/>
              <a:gd name="connsiteX44" fmla="*/ 453463 w 480994"/>
              <a:gd name="connsiteY44" fmla="*/ 55029 h 48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80994" h="480994">
                <a:moveTo>
                  <a:pt x="27532" y="480994"/>
                </a:moveTo>
                <a:cubicBezTo>
                  <a:pt x="12343" y="480994"/>
                  <a:pt x="0" y="468652"/>
                  <a:pt x="0" y="453463"/>
                </a:cubicBezTo>
                <a:cubicBezTo>
                  <a:pt x="0" y="438275"/>
                  <a:pt x="12343" y="425931"/>
                  <a:pt x="27532" y="425931"/>
                </a:cubicBezTo>
                <a:cubicBezTo>
                  <a:pt x="42720" y="425931"/>
                  <a:pt x="55063" y="438275"/>
                  <a:pt x="55063" y="453463"/>
                </a:cubicBezTo>
                <a:cubicBezTo>
                  <a:pt x="55063" y="468652"/>
                  <a:pt x="42720" y="480994"/>
                  <a:pt x="27532" y="480994"/>
                </a:cubicBezTo>
                <a:close/>
                <a:moveTo>
                  <a:pt x="240480" y="480994"/>
                </a:moveTo>
                <a:cubicBezTo>
                  <a:pt x="225291" y="480994"/>
                  <a:pt x="212949" y="468652"/>
                  <a:pt x="212949" y="453463"/>
                </a:cubicBezTo>
                <a:cubicBezTo>
                  <a:pt x="212949" y="438275"/>
                  <a:pt x="225291" y="425931"/>
                  <a:pt x="240480" y="425931"/>
                </a:cubicBezTo>
                <a:cubicBezTo>
                  <a:pt x="255668" y="425931"/>
                  <a:pt x="268012" y="438275"/>
                  <a:pt x="268012" y="453463"/>
                </a:cubicBezTo>
                <a:cubicBezTo>
                  <a:pt x="268012" y="468652"/>
                  <a:pt x="255668" y="480994"/>
                  <a:pt x="240480" y="480994"/>
                </a:cubicBezTo>
                <a:close/>
                <a:moveTo>
                  <a:pt x="453463" y="480994"/>
                </a:moveTo>
                <a:cubicBezTo>
                  <a:pt x="438274" y="480994"/>
                  <a:pt x="425931" y="468652"/>
                  <a:pt x="425931" y="453463"/>
                </a:cubicBezTo>
                <a:cubicBezTo>
                  <a:pt x="425931" y="438275"/>
                  <a:pt x="438274" y="425931"/>
                  <a:pt x="453463" y="425931"/>
                </a:cubicBezTo>
                <a:cubicBezTo>
                  <a:pt x="468651" y="425931"/>
                  <a:pt x="480994" y="438275"/>
                  <a:pt x="480994" y="453463"/>
                </a:cubicBezTo>
                <a:cubicBezTo>
                  <a:pt x="480994" y="468652"/>
                  <a:pt x="468651" y="480994"/>
                  <a:pt x="453463" y="480994"/>
                </a:cubicBezTo>
                <a:close/>
                <a:moveTo>
                  <a:pt x="27532" y="268012"/>
                </a:moveTo>
                <a:cubicBezTo>
                  <a:pt x="12343" y="268012"/>
                  <a:pt x="0" y="255669"/>
                  <a:pt x="0" y="240480"/>
                </a:cubicBezTo>
                <a:cubicBezTo>
                  <a:pt x="0" y="225292"/>
                  <a:pt x="12343" y="212949"/>
                  <a:pt x="27532" y="212949"/>
                </a:cubicBezTo>
                <a:cubicBezTo>
                  <a:pt x="42720" y="212949"/>
                  <a:pt x="55063" y="225292"/>
                  <a:pt x="55063" y="240480"/>
                </a:cubicBezTo>
                <a:cubicBezTo>
                  <a:pt x="55063" y="255669"/>
                  <a:pt x="42720" y="268012"/>
                  <a:pt x="27532" y="268012"/>
                </a:cubicBezTo>
                <a:close/>
                <a:moveTo>
                  <a:pt x="240480" y="268012"/>
                </a:moveTo>
                <a:cubicBezTo>
                  <a:pt x="225291" y="268012"/>
                  <a:pt x="212949" y="255669"/>
                  <a:pt x="212949" y="240480"/>
                </a:cubicBezTo>
                <a:cubicBezTo>
                  <a:pt x="212949" y="225292"/>
                  <a:pt x="225291" y="212949"/>
                  <a:pt x="240480" y="212949"/>
                </a:cubicBezTo>
                <a:cubicBezTo>
                  <a:pt x="255668" y="212949"/>
                  <a:pt x="268012" y="225292"/>
                  <a:pt x="268012" y="240480"/>
                </a:cubicBezTo>
                <a:cubicBezTo>
                  <a:pt x="268012" y="255669"/>
                  <a:pt x="255668" y="268012"/>
                  <a:pt x="240480" y="268012"/>
                </a:cubicBezTo>
                <a:close/>
                <a:moveTo>
                  <a:pt x="453463" y="268012"/>
                </a:moveTo>
                <a:cubicBezTo>
                  <a:pt x="438274" y="268012"/>
                  <a:pt x="425931" y="255669"/>
                  <a:pt x="425931" y="240480"/>
                </a:cubicBezTo>
                <a:cubicBezTo>
                  <a:pt x="425931" y="225292"/>
                  <a:pt x="438274" y="212949"/>
                  <a:pt x="453463" y="212949"/>
                </a:cubicBezTo>
                <a:cubicBezTo>
                  <a:pt x="468651" y="212949"/>
                  <a:pt x="480994" y="225292"/>
                  <a:pt x="480994" y="240480"/>
                </a:cubicBezTo>
                <a:cubicBezTo>
                  <a:pt x="480994" y="255669"/>
                  <a:pt x="468651" y="268012"/>
                  <a:pt x="453463" y="268012"/>
                </a:cubicBezTo>
                <a:close/>
                <a:moveTo>
                  <a:pt x="27532" y="55029"/>
                </a:moveTo>
                <a:cubicBezTo>
                  <a:pt x="12343" y="55029"/>
                  <a:pt x="34" y="42686"/>
                  <a:pt x="34" y="27497"/>
                </a:cubicBezTo>
                <a:cubicBezTo>
                  <a:pt x="34" y="12309"/>
                  <a:pt x="12377" y="0"/>
                  <a:pt x="27566" y="0"/>
                </a:cubicBezTo>
                <a:cubicBezTo>
                  <a:pt x="42754" y="0"/>
                  <a:pt x="55063" y="12343"/>
                  <a:pt x="55063" y="27532"/>
                </a:cubicBezTo>
                <a:cubicBezTo>
                  <a:pt x="55029" y="42720"/>
                  <a:pt x="42720" y="55029"/>
                  <a:pt x="27532" y="55029"/>
                </a:cubicBezTo>
                <a:close/>
                <a:moveTo>
                  <a:pt x="240480" y="55029"/>
                </a:moveTo>
                <a:cubicBezTo>
                  <a:pt x="225291" y="55029"/>
                  <a:pt x="212983" y="42686"/>
                  <a:pt x="212983" y="27497"/>
                </a:cubicBezTo>
                <a:cubicBezTo>
                  <a:pt x="212983" y="12309"/>
                  <a:pt x="225326" y="0"/>
                  <a:pt x="240514" y="0"/>
                </a:cubicBezTo>
                <a:cubicBezTo>
                  <a:pt x="255703" y="0"/>
                  <a:pt x="268012" y="12343"/>
                  <a:pt x="268012" y="27532"/>
                </a:cubicBezTo>
                <a:cubicBezTo>
                  <a:pt x="267977" y="42720"/>
                  <a:pt x="255668" y="55029"/>
                  <a:pt x="240480" y="55029"/>
                </a:cubicBezTo>
                <a:close/>
                <a:moveTo>
                  <a:pt x="453463" y="55029"/>
                </a:moveTo>
                <a:cubicBezTo>
                  <a:pt x="438274" y="55029"/>
                  <a:pt x="425966" y="42686"/>
                  <a:pt x="425966" y="27497"/>
                </a:cubicBezTo>
                <a:cubicBezTo>
                  <a:pt x="425966" y="12309"/>
                  <a:pt x="438308" y="0"/>
                  <a:pt x="453497" y="0"/>
                </a:cubicBezTo>
                <a:cubicBezTo>
                  <a:pt x="468686" y="0"/>
                  <a:pt x="480994" y="12343"/>
                  <a:pt x="480994" y="27532"/>
                </a:cubicBezTo>
                <a:cubicBezTo>
                  <a:pt x="480960" y="42720"/>
                  <a:pt x="468651" y="55029"/>
                  <a:pt x="453463" y="55029"/>
                </a:cubicBez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21" name="任意多边形: 形状 20"/>
          <p:cNvSpPr/>
          <p:nvPr/>
        </p:nvSpPr>
        <p:spPr>
          <a:xfrm flipH="1">
            <a:off x="323790" y="1532859"/>
            <a:ext cx="5997939" cy="4447580"/>
          </a:xfrm>
          <a:custGeom>
            <a:avLst/>
            <a:gdLst>
              <a:gd name="connsiteX0" fmla="*/ 4833609 w 5997939"/>
              <a:gd name="connsiteY0" fmla="*/ 4447581 h 4447580"/>
              <a:gd name="connsiteX1" fmla="*/ 4740558 w 5997939"/>
              <a:gd name="connsiteY1" fmla="*/ 4443912 h 4447580"/>
              <a:gd name="connsiteX2" fmla="*/ 1076066 w 5997939"/>
              <a:gd name="connsiteY2" fmla="*/ 4156427 h 4447580"/>
              <a:gd name="connsiteX3" fmla="*/ 127860 w 5997939"/>
              <a:gd name="connsiteY3" fmla="*/ 3522278 h 4447580"/>
              <a:gd name="connsiteX4" fmla="*/ 174146 w 5997939"/>
              <a:gd name="connsiteY4" fmla="*/ 2382244 h 4447580"/>
              <a:gd name="connsiteX5" fmla="*/ 1108432 w 5997939"/>
              <a:gd name="connsiteY5" fmla="*/ 863578 h 4447580"/>
              <a:gd name="connsiteX6" fmla="*/ 1956901 w 5997939"/>
              <a:gd name="connsiteY6" fmla="*/ 317455 h 4447580"/>
              <a:gd name="connsiteX7" fmla="*/ 4422866 w 5997939"/>
              <a:gd name="connsiteY7" fmla="*/ 9110 h 4447580"/>
              <a:gd name="connsiteX8" fmla="*/ 4568787 w 5997939"/>
              <a:gd name="connsiteY8" fmla="*/ 0 h 4447580"/>
              <a:gd name="connsiteX9" fmla="*/ 5724558 w 5997939"/>
              <a:gd name="connsiteY9" fmla="*/ 1021865 h 4447580"/>
              <a:gd name="connsiteX10" fmla="*/ 5988798 w 5997939"/>
              <a:gd name="connsiteY10" fmla="*/ 3136392 h 4447580"/>
              <a:gd name="connsiteX11" fmla="*/ 4976169 w 5997939"/>
              <a:gd name="connsiteY11" fmla="*/ 4438564 h 4447580"/>
              <a:gd name="connsiteX12" fmla="*/ 4833609 w 5997939"/>
              <a:gd name="connsiteY12" fmla="*/ 4447581 h 44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97939" h="4447580">
                <a:moveTo>
                  <a:pt x="4833609" y="4447581"/>
                </a:moveTo>
                <a:cubicBezTo>
                  <a:pt x="4802787" y="4447581"/>
                  <a:pt x="4771483" y="4446346"/>
                  <a:pt x="4740558" y="4443912"/>
                </a:cubicBezTo>
                <a:lnTo>
                  <a:pt x="1076066" y="4156427"/>
                </a:lnTo>
                <a:cubicBezTo>
                  <a:pt x="667894" y="4124404"/>
                  <a:pt x="313449" y="3887352"/>
                  <a:pt x="127860" y="3522278"/>
                </a:cubicBezTo>
                <a:cubicBezTo>
                  <a:pt x="-57728" y="3157203"/>
                  <a:pt x="-40414" y="2731032"/>
                  <a:pt x="174146" y="2382244"/>
                </a:cubicBezTo>
                <a:lnTo>
                  <a:pt x="1108432" y="863578"/>
                </a:lnTo>
                <a:cubicBezTo>
                  <a:pt x="1293163" y="561672"/>
                  <a:pt x="1605609" y="360583"/>
                  <a:pt x="1956901" y="317455"/>
                </a:cubicBezTo>
                <a:lnTo>
                  <a:pt x="4422866" y="9110"/>
                </a:lnTo>
                <a:cubicBezTo>
                  <a:pt x="4471277" y="3062"/>
                  <a:pt x="4519998" y="21"/>
                  <a:pt x="4568787" y="0"/>
                </a:cubicBezTo>
                <a:cubicBezTo>
                  <a:pt x="5154901" y="0"/>
                  <a:pt x="5651769" y="439310"/>
                  <a:pt x="5724558" y="1021865"/>
                </a:cubicBezTo>
                <a:lnTo>
                  <a:pt x="5988798" y="3136392"/>
                </a:lnTo>
                <a:cubicBezTo>
                  <a:pt x="6068752" y="3775581"/>
                  <a:pt x="5615392" y="4358609"/>
                  <a:pt x="4976169" y="4438564"/>
                </a:cubicBezTo>
                <a:cubicBezTo>
                  <a:pt x="4928890" y="4444495"/>
                  <a:pt x="4881266" y="4447478"/>
                  <a:pt x="4833609" y="4447581"/>
                </a:cubicBezTo>
                <a:close/>
              </a:path>
            </a:pathLst>
          </a:custGeom>
          <a:solidFill>
            <a:srgbClr val="FFFFFF">
              <a:alpha val="0"/>
            </a:srgbClr>
          </a:solidFill>
          <a:ln w="34286" cap="flat">
            <a:solidFill>
              <a:srgbClr val="FFFFFF"/>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pic>
        <p:nvPicPr>
          <p:cNvPr id="51" name="图片 50" descr="紫色头发的人&#10;&#10;描述已自动生成"/>
          <p:cNvPicPr>
            <a:picLocks noChangeAspect="1"/>
          </p:cNvPicPr>
          <p:nvPr/>
        </p:nvPicPr>
        <p:blipFill rotWithShape="1">
          <a:blip r:embed="rId1" cstate="screen"/>
          <a:srcRect/>
          <a:stretch>
            <a:fillRect/>
          </a:stretch>
        </p:blipFill>
        <p:spPr>
          <a:xfrm>
            <a:off x="548784" y="1182404"/>
            <a:ext cx="6315671" cy="4590751"/>
          </a:xfrm>
          <a:custGeom>
            <a:avLst/>
            <a:gdLst>
              <a:gd name="connsiteX0" fmla="*/ 1439058 w 6315671"/>
              <a:gd name="connsiteY0" fmla="*/ 301 h 4590751"/>
              <a:gd name="connsiteX1" fmla="*/ 1553462 w 6315671"/>
              <a:gd name="connsiteY1" fmla="*/ 8771 h 4590751"/>
              <a:gd name="connsiteX2" fmla="*/ 4294330 w 6315671"/>
              <a:gd name="connsiteY2" fmla="*/ 351371 h 4590751"/>
              <a:gd name="connsiteX3" fmla="*/ 5109679 w 6315671"/>
              <a:gd name="connsiteY3" fmla="*/ 875998 h 4590751"/>
              <a:gd name="connsiteX4" fmla="*/ 6148090 w 6315671"/>
              <a:gd name="connsiteY4" fmla="*/ 2563376 h 4590751"/>
              <a:gd name="connsiteX5" fmla="*/ 5281347 w 6315671"/>
              <a:gd name="connsiteY5" fmla="*/ 4267787 h 4590751"/>
              <a:gd name="connsiteX6" fmla="*/ 1208410 w 6315671"/>
              <a:gd name="connsiteY6" fmla="*/ 4587228 h 4590751"/>
              <a:gd name="connsiteX7" fmla="*/ 8856 w 6315671"/>
              <a:gd name="connsiteY7" fmla="*/ 3331102 h 4590751"/>
              <a:gd name="connsiteX8" fmla="*/ 302547 w 6315671"/>
              <a:gd name="connsiteY8" fmla="*/ 981694 h 4590751"/>
              <a:gd name="connsiteX9" fmla="*/ 1439058 w 6315671"/>
              <a:gd name="connsiteY9" fmla="*/ 301 h 459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15671" h="4590751">
                <a:moveTo>
                  <a:pt x="1439058" y="301"/>
                </a:moveTo>
                <a:cubicBezTo>
                  <a:pt x="1476912" y="1177"/>
                  <a:pt x="1515082" y="3974"/>
                  <a:pt x="1553462" y="8771"/>
                </a:cubicBezTo>
                <a:lnTo>
                  <a:pt x="4294330" y="351371"/>
                </a:lnTo>
                <a:cubicBezTo>
                  <a:pt x="4631598" y="393536"/>
                  <a:pt x="4931530" y="586513"/>
                  <a:pt x="5109679" y="875998"/>
                </a:cubicBezTo>
                <a:lnTo>
                  <a:pt x="6148090" y="2563376"/>
                </a:lnTo>
                <a:cubicBezTo>
                  <a:pt x="6587153" y="3276862"/>
                  <a:pt x="6116582" y="4202268"/>
                  <a:pt x="5281347" y="4267787"/>
                </a:cubicBezTo>
                <a:lnTo>
                  <a:pt x="1208410" y="4587228"/>
                </a:lnTo>
                <a:cubicBezTo>
                  <a:pt x="501027" y="4642702"/>
                  <a:pt x="-79156" y="4035159"/>
                  <a:pt x="8856" y="3331102"/>
                </a:cubicBezTo>
                <a:lnTo>
                  <a:pt x="302547" y="981694"/>
                </a:lnTo>
                <a:cubicBezTo>
                  <a:pt x="374483" y="405983"/>
                  <a:pt x="871247" y="-12844"/>
                  <a:pt x="1439058" y="301"/>
                </a:cubicBezTo>
                <a:close/>
              </a:path>
            </a:pathLst>
          </a:custGeom>
          <a:ln w="31750">
            <a:noFill/>
          </a:ln>
        </p:spPr>
      </p:pic>
      <p:sp>
        <p:nvSpPr>
          <p:cNvPr id="27" name="任意多边形: 形状 26"/>
          <p:cNvSpPr/>
          <p:nvPr/>
        </p:nvSpPr>
        <p:spPr>
          <a:xfrm flipH="1">
            <a:off x="1092587" y="1028228"/>
            <a:ext cx="5728303" cy="4247639"/>
          </a:xfrm>
          <a:custGeom>
            <a:avLst/>
            <a:gdLst>
              <a:gd name="connsiteX0" fmla="*/ 4616303 w 5728303"/>
              <a:gd name="connsiteY0" fmla="*/ 4247640 h 4247639"/>
              <a:gd name="connsiteX1" fmla="*/ 4527434 w 5728303"/>
              <a:gd name="connsiteY1" fmla="*/ 4244143 h 4247639"/>
              <a:gd name="connsiteX2" fmla="*/ 1027685 w 5728303"/>
              <a:gd name="connsiteY2" fmla="*/ 3969583 h 4247639"/>
              <a:gd name="connsiteX3" fmla="*/ 122097 w 5728303"/>
              <a:gd name="connsiteY3" fmla="*/ 3363926 h 4247639"/>
              <a:gd name="connsiteX4" fmla="*/ 166325 w 5728303"/>
              <a:gd name="connsiteY4" fmla="*/ 2275132 h 4247639"/>
              <a:gd name="connsiteX5" fmla="*/ 1058576 w 5728303"/>
              <a:gd name="connsiteY5" fmla="*/ 824743 h 4247639"/>
              <a:gd name="connsiteX6" fmla="*/ 1868920 w 5728303"/>
              <a:gd name="connsiteY6" fmla="*/ 303185 h 4247639"/>
              <a:gd name="connsiteX7" fmla="*/ 4224039 w 5728303"/>
              <a:gd name="connsiteY7" fmla="*/ 8702 h 4247639"/>
              <a:gd name="connsiteX8" fmla="*/ 4363377 w 5728303"/>
              <a:gd name="connsiteY8" fmla="*/ 0 h 4247639"/>
              <a:gd name="connsiteX9" fmla="*/ 5467206 w 5728303"/>
              <a:gd name="connsiteY9" fmla="*/ 975929 h 4247639"/>
              <a:gd name="connsiteX10" fmla="*/ 5719582 w 5728303"/>
              <a:gd name="connsiteY10" fmla="*/ 2995389 h 4247639"/>
              <a:gd name="connsiteX11" fmla="*/ 4752348 w 5728303"/>
              <a:gd name="connsiteY11" fmla="*/ 4239035 h 4247639"/>
              <a:gd name="connsiteX12" fmla="*/ 4616303 w 5728303"/>
              <a:gd name="connsiteY12" fmla="*/ 4247640 h 4247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28303" h="4247639">
                <a:moveTo>
                  <a:pt x="4616303" y="4247640"/>
                </a:moveTo>
                <a:cubicBezTo>
                  <a:pt x="4586851" y="4247640"/>
                  <a:pt x="4556954" y="4246475"/>
                  <a:pt x="4527434" y="4244143"/>
                </a:cubicBezTo>
                <a:lnTo>
                  <a:pt x="1027685" y="3969583"/>
                </a:lnTo>
                <a:cubicBezTo>
                  <a:pt x="637857" y="3938966"/>
                  <a:pt x="299319" y="3712577"/>
                  <a:pt x="122097" y="3363926"/>
                </a:cubicBezTo>
                <a:cubicBezTo>
                  <a:pt x="-55126" y="3015274"/>
                  <a:pt x="-38600" y="2608234"/>
                  <a:pt x="166325" y="2275132"/>
                </a:cubicBezTo>
                <a:lnTo>
                  <a:pt x="1058576" y="824743"/>
                </a:lnTo>
                <a:cubicBezTo>
                  <a:pt x="1235011" y="536414"/>
                  <a:pt x="1533399" y="344366"/>
                  <a:pt x="1868920" y="303185"/>
                </a:cubicBezTo>
                <a:lnTo>
                  <a:pt x="4224039" y="8702"/>
                </a:lnTo>
                <a:cubicBezTo>
                  <a:pt x="4270257" y="2925"/>
                  <a:pt x="4316783" y="21"/>
                  <a:pt x="4363377" y="0"/>
                </a:cubicBezTo>
                <a:cubicBezTo>
                  <a:pt x="4923160" y="0"/>
                  <a:pt x="5397708" y="419561"/>
                  <a:pt x="5467206" y="975929"/>
                </a:cubicBezTo>
                <a:lnTo>
                  <a:pt x="5719582" y="2995389"/>
                </a:lnTo>
                <a:cubicBezTo>
                  <a:pt x="5795902" y="3605915"/>
                  <a:pt x="5362874" y="4162715"/>
                  <a:pt x="4752348" y="4239035"/>
                </a:cubicBezTo>
                <a:cubicBezTo>
                  <a:pt x="4707228" y="4244692"/>
                  <a:pt x="4661799" y="4247538"/>
                  <a:pt x="4616303" y="4247640"/>
                </a:cubicBezTo>
                <a:close/>
              </a:path>
            </a:pathLst>
          </a:custGeom>
          <a:solidFill>
            <a:srgbClr val="FFFFFF">
              <a:alpha val="0"/>
            </a:srgbClr>
          </a:solidFill>
          <a:ln w="34286" cap="flat">
            <a:solidFill>
              <a:srgbClr val="FFFFFF"/>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26" name="任意多边形: 形状 25"/>
          <p:cNvSpPr/>
          <p:nvPr/>
        </p:nvSpPr>
        <p:spPr>
          <a:xfrm flipH="1">
            <a:off x="882309" y="5159887"/>
            <a:ext cx="534823" cy="1031842"/>
          </a:xfrm>
          <a:custGeom>
            <a:avLst/>
            <a:gdLst>
              <a:gd name="connsiteX0" fmla="*/ 0 w 534823"/>
              <a:gd name="connsiteY0" fmla="*/ 21120 h 1031842"/>
              <a:gd name="connsiteX1" fmla="*/ 21326 w 534823"/>
              <a:gd name="connsiteY1" fmla="*/ 28 h 1031842"/>
              <a:gd name="connsiteX2" fmla="*/ 42411 w 534823"/>
              <a:gd name="connsiteY2" fmla="*/ 21346 h 1031842"/>
              <a:gd name="connsiteX3" fmla="*/ 21223 w 534823"/>
              <a:gd name="connsiteY3" fmla="*/ 42439 h 1031842"/>
              <a:gd name="connsiteX4" fmla="*/ 0 w 534823"/>
              <a:gd name="connsiteY4" fmla="*/ 21120 h 1031842"/>
              <a:gd name="connsiteX5" fmla="*/ 0 w 534823"/>
              <a:gd name="connsiteY5" fmla="*/ 186058 h 1031842"/>
              <a:gd name="connsiteX6" fmla="*/ 21326 w 534823"/>
              <a:gd name="connsiteY6" fmla="*/ 164966 h 1031842"/>
              <a:gd name="connsiteX7" fmla="*/ 42411 w 534823"/>
              <a:gd name="connsiteY7" fmla="*/ 186284 h 1031842"/>
              <a:gd name="connsiteX8" fmla="*/ 21223 w 534823"/>
              <a:gd name="connsiteY8" fmla="*/ 207377 h 1031842"/>
              <a:gd name="connsiteX9" fmla="*/ 0 w 534823"/>
              <a:gd name="connsiteY9" fmla="*/ 186058 h 1031842"/>
              <a:gd name="connsiteX10" fmla="*/ 0 w 534823"/>
              <a:gd name="connsiteY10" fmla="*/ 350996 h 1031842"/>
              <a:gd name="connsiteX11" fmla="*/ 21326 w 534823"/>
              <a:gd name="connsiteY11" fmla="*/ 329904 h 1031842"/>
              <a:gd name="connsiteX12" fmla="*/ 42411 w 534823"/>
              <a:gd name="connsiteY12" fmla="*/ 351223 h 1031842"/>
              <a:gd name="connsiteX13" fmla="*/ 21223 w 534823"/>
              <a:gd name="connsiteY13" fmla="*/ 372315 h 1031842"/>
              <a:gd name="connsiteX14" fmla="*/ 0 w 534823"/>
              <a:gd name="connsiteY14" fmla="*/ 350996 h 1031842"/>
              <a:gd name="connsiteX15" fmla="*/ 0 w 534823"/>
              <a:gd name="connsiteY15" fmla="*/ 515527 h 1031842"/>
              <a:gd name="connsiteX16" fmla="*/ 21257 w 534823"/>
              <a:gd name="connsiteY16" fmla="*/ 494355 h 1031842"/>
              <a:gd name="connsiteX17" fmla="*/ 42411 w 534823"/>
              <a:gd name="connsiteY17" fmla="*/ 515599 h 1031842"/>
              <a:gd name="connsiteX18" fmla="*/ 42411 w 534823"/>
              <a:gd name="connsiteY18" fmla="*/ 516116 h 1031842"/>
              <a:gd name="connsiteX19" fmla="*/ 21188 w 534823"/>
              <a:gd name="connsiteY19" fmla="*/ 537291 h 1031842"/>
              <a:gd name="connsiteX20" fmla="*/ 0 w 534823"/>
              <a:gd name="connsiteY20" fmla="*/ 516051 h 1031842"/>
              <a:gd name="connsiteX21" fmla="*/ 0 w 534823"/>
              <a:gd name="connsiteY21" fmla="*/ 515520 h 1031842"/>
              <a:gd name="connsiteX22" fmla="*/ 164125 w 534823"/>
              <a:gd name="connsiteY22" fmla="*/ 21127 h 1031842"/>
              <a:gd name="connsiteX23" fmla="*/ 185452 w 534823"/>
              <a:gd name="connsiteY23" fmla="*/ 0 h 1031842"/>
              <a:gd name="connsiteX24" fmla="*/ 206572 w 534823"/>
              <a:gd name="connsiteY24" fmla="*/ 21319 h 1031842"/>
              <a:gd name="connsiteX25" fmla="*/ 185349 w 534823"/>
              <a:gd name="connsiteY25" fmla="*/ 42446 h 1031842"/>
              <a:gd name="connsiteX26" fmla="*/ 164125 w 534823"/>
              <a:gd name="connsiteY26" fmla="*/ 21120 h 1031842"/>
              <a:gd name="connsiteX27" fmla="*/ 164125 w 534823"/>
              <a:gd name="connsiteY27" fmla="*/ 186065 h 1031842"/>
              <a:gd name="connsiteX28" fmla="*/ 185452 w 534823"/>
              <a:gd name="connsiteY28" fmla="*/ 164938 h 1031842"/>
              <a:gd name="connsiteX29" fmla="*/ 206572 w 534823"/>
              <a:gd name="connsiteY29" fmla="*/ 186257 h 1031842"/>
              <a:gd name="connsiteX30" fmla="*/ 185349 w 534823"/>
              <a:gd name="connsiteY30" fmla="*/ 207384 h 1031842"/>
              <a:gd name="connsiteX31" fmla="*/ 164125 w 534823"/>
              <a:gd name="connsiteY31" fmla="*/ 186058 h 1031842"/>
              <a:gd name="connsiteX32" fmla="*/ 164125 w 534823"/>
              <a:gd name="connsiteY32" fmla="*/ 351003 h 1031842"/>
              <a:gd name="connsiteX33" fmla="*/ 185452 w 534823"/>
              <a:gd name="connsiteY33" fmla="*/ 329876 h 1031842"/>
              <a:gd name="connsiteX34" fmla="*/ 206572 w 534823"/>
              <a:gd name="connsiteY34" fmla="*/ 351195 h 1031842"/>
              <a:gd name="connsiteX35" fmla="*/ 185349 w 534823"/>
              <a:gd name="connsiteY35" fmla="*/ 372322 h 1031842"/>
              <a:gd name="connsiteX36" fmla="*/ 164125 w 534823"/>
              <a:gd name="connsiteY36" fmla="*/ 350996 h 1031842"/>
              <a:gd name="connsiteX37" fmla="*/ 164125 w 534823"/>
              <a:gd name="connsiteY37" fmla="*/ 515547 h 1031842"/>
              <a:gd name="connsiteX38" fmla="*/ 185383 w 534823"/>
              <a:gd name="connsiteY38" fmla="*/ 494369 h 1031842"/>
              <a:gd name="connsiteX39" fmla="*/ 206572 w 534823"/>
              <a:gd name="connsiteY39" fmla="*/ 515633 h 1031842"/>
              <a:gd name="connsiteX40" fmla="*/ 206572 w 534823"/>
              <a:gd name="connsiteY40" fmla="*/ 516065 h 1031842"/>
              <a:gd name="connsiteX41" fmla="*/ 185349 w 534823"/>
              <a:gd name="connsiteY41" fmla="*/ 537288 h 1031842"/>
              <a:gd name="connsiteX42" fmla="*/ 164125 w 534823"/>
              <a:gd name="connsiteY42" fmla="*/ 516065 h 1031842"/>
              <a:gd name="connsiteX43" fmla="*/ 164125 w 534823"/>
              <a:gd name="connsiteY43" fmla="*/ 515537 h 1031842"/>
              <a:gd name="connsiteX44" fmla="*/ 328286 w 534823"/>
              <a:gd name="connsiteY44" fmla="*/ 21127 h 1031842"/>
              <a:gd name="connsiteX45" fmla="*/ 349611 w 534823"/>
              <a:gd name="connsiteY45" fmla="*/ 35 h 1031842"/>
              <a:gd name="connsiteX46" fmla="*/ 370697 w 534823"/>
              <a:gd name="connsiteY46" fmla="*/ 21353 h 1031842"/>
              <a:gd name="connsiteX47" fmla="*/ 349474 w 534823"/>
              <a:gd name="connsiteY47" fmla="*/ 42446 h 1031842"/>
              <a:gd name="connsiteX48" fmla="*/ 328286 w 534823"/>
              <a:gd name="connsiteY48" fmla="*/ 21120 h 1031842"/>
              <a:gd name="connsiteX49" fmla="*/ 328286 w 534823"/>
              <a:gd name="connsiteY49" fmla="*/ 21120 h 1031842"/>
              <a:gd name="connsiteX50" fmla="*/ 328286 w 534823"/>
              <a:gd name="connsiteY50" fmla="*/ 186065 h 1031842"/>
              <a:gd name="connsiteX51" fmla="*/ 349611 w 534823"/>
              <a:gd name="connsiteY51" fmla="*/ 164972 h 1031842"/>
              <a:gd name="connsiteX52" fmla="*/ 370697 w 534823"/>
              <a:gd name="connsiteY52" fmla="*/ 186291 h 1031842"/>
              <a:gd name="connsiteX53" fmla="*/ 349474 w 534823"/>
              <a:gd name="connsiteY53" fmla="*/ 207384 h 1031842"/>
              <a:gd name="connsiteX54" fmla="*/ 328286 w 534823"/>
              <a:gd name="connsiteY54" fmla="*/ 186058 h 1031842"/>
              <a:gd name="connsiteX55" fmla="*/ 328286 w 534823"/>
              <a:gd name="connsiteY55" fmla="*/ 351003 h 1031842"/>
              <a:gd name="connsiteX56" fmla="*/ 349611 w 534823"/>
              <a:gd name="connsiteY56" fmla="*/ 329911 h 1031842"/>
              <a:gd name="connsiteX57" fmla="*/ 370697 w 534823"/>
              <a:gd name="connsiteY57" fmla="*/ 351230 h 1031842"/>
              <a:gd name="connsiteX58" fmla="*/ 349474 w 534823"/>
              <a:gd name="connsiteY58" fmla="*/ 372322 h 1031842"/>
              <a:gd name="connsiteX59" fmla="*/ 328286 w 534823"/>
              <a:gd name="connsiteY59" fmla="*/ 350996 h 1031842"/>
              <a:gd name="connsiteX60" fmla="*/ 328286 w 534823"/>
              <a:gd name="connsiteY60" fmla="*/ 350996 h 1031842"/>
              <a:gd name="connsiteX61" fmla="*/ 328286 w 534823"/>
              <a:gd name="connsiteY61" fmla="*/ 515575 h 1031842"/>
              <a:gd name="connsiteX62" fmla="*/ 349508 w 534823"/>
              <a:gd name="connsiteY62" fmla="*/ 494393 h 1031842"/>
              <a:gd name="connsiteX63" fmla="*/ 370697 w 534823"/>
              <a:gd name="connsiteY63" fmla="*/ 515623 h 1031842"/>
              <a:gd name="connsiteX64" fmla="*/ 370697 w 534823"/>
              <a:gd name="connsiteY64" fmla="*/ 516116 h 1031842"/>
              <a:gd name="connsiteX65" fmla="*/ 349440 w 534823"/>
              <a:gd name="connsiteY65" fmla="*/ 537288 h 1031842"/>
              <a:gd name="connsiteX66" fmla="*/ 328286 w 534823"/>
              <a:gd name="connsiteY66" fmla="*/ 516044 h 1031842"/>
              <a:gd name="connsiteX67" fmla="*/ 328286 w 534823"/>
              <a:gd name="connsiteY67" fmla="*/ 515558 h 1031842"/>
              <a:gd name="connsiteX68" fmla="*/ 492411 w 534823"/>
              <a:gd name="connsiteY68" fmla="*/ 21144 h 1031842"/>
              <a:gd name="connsiteX69" fmla="*/ 513738 w 534823"/>
              <a:gd name="connsiteY69" fmla="*/ 52 h 1031842"/>
              <a:gd name="connsiteX70" fmla="*/ 534823 w 534823"/>
              <a:gd name="connsiteY70" fmla="*/ 21370 h 1031842"/>
              <a:gd name="connsiteX71" fmla="*/ 513635 w 534823"/>
              <a:gd name="connsiteY71" fmla="*/ 42463 h 1031842"/>
              <a:gd name="connsiteX72" fmla="*/ 492411 w 534823"/>
              <a:gd name="connsiteY72" fmla="*/ 21123 h 1031842"/>
              <a:gd name="connsiteX73" fmla="*/ 492411 w 534823"/>
              <a:gd name="connsiteY73" fmla="*/ 21120 h 1031842"/>
              <a:gd name="connsiteX74" fmla="*/ 492411 w 534823"/>
              <a:gd name="connsiteY74" fmla="*/ 186082 h 1031842"/>
              <a:gd name="connsiteX75" fmla="*/ 513738 w 534823"/>
              <a:gd name="connsiteY75" fmla="*/ 164990 h 1031842"/>
              <a:gd name="connsiteX76" fmla="*/ 534823 w 534823"/>
              <a:gd name="connsiteY76" fmla="*/ 186308 h 1031842"/>
              <a:gd name="connsiteX77" fmla="*/ 513635 w 534823"/>
              <a:gd name="connsiteY77" fmla="*/ 207401 h 1031842"/>
              <a:gd name="connsiteX78" fmla="*/ 492411 w 534823"/>
              <a:gd name="connsiteY78" fmla="*/ 186062 h 1031842"/>
              <a:gd name="connsiteX79" fmla="*/ 492411 w 534823"/>
              <a:gd name="connsiteY79" fmla="*/ 186058 h 1031842"/>
              <a:gd name="connsiteX80" fmla="*/ 492411 w 534823"/>
              <a:gd name="connsiteY80" fmla="*/ 351020 h 1031842"/>
              <a:gd name="connsiteX81" fmla="*/ 513738 w 534823"/>
              <a:gd name="connsiteY81" fmla="*/ 329928 h 1031842"/>
              <a:gd name="connsiteX82" fmla="*/ 534823 w 534823"/>
              <a:gd name="connsiteY82" fmla="*/ 351247 h 1031842"/>
              <a:gd name="connsiteX83" fmla="*/ 513635 w 534823"/>
              <a:gd name="connsiteY83" fmla="*/ 372339 h 1031842"/>
              <a:gd name="connsiteX84" fmla="*/ 492411 w 534823"/>
              <a:gd name="connsiteY84" fmla="*/ 351007 h 1031842"/>
              <a:gd name="connsiteX85" fmla="*/ 492411 w 534823"/>
              <a:gd name="connsiteY85" fmla="*/ 350996 h 1031842"/>
              <a:gd name="connsiteX86" fmla="*/ 492411 w 534823"/>
              <a:gd name="connsiteY86" fmla="*/ 515564 h 1031842"/>
              <a:gd name="connsiteX87" fmla="*/ 513635 w 534823"/>
              <a:gd name="connsiteY87" fmla="*/ 494383 h 1031842"/>
              <a:gd name="connsiteX88" fmla="*/ 534823 w 534823"/>
              <a:gd name="connsiteY88" fmla="*/ 515616 h 1031842"/>
              <a:gd name="connsiteX89" fmla="*/ 534823 w 534823"/>
              <a:gd name="connsiteY89" fmla="*/ 516116 h 1031842"/>
              <a:gd name="connsiteX90" fmla="*/ 513600 w 534823"/>
              <a:gd name="connsiteY90" fmla="*/ 537298 h 1031842"/>
              <a:gd name="connsiteX91" fmla="*/ 492411 w 534823"/>
              <a:gd name="connsiteY91" fmla="*/ 516065 h 1031842"/>
              <a:gd name="connsiteX92" fmla="*/ 492411 w 534823"/>
              <a:gd name="connsiteY92" fmla="*/ 515537 h 1031842"/>
              <a:gd name="connsiteX93" fmla="*/ 0 w 534823"/>
              <a:gd name="connsiteY93" fmla="*/ 680647 h 1031842"/>
              <a:gd name="connsiteX94" fmla="*/ 21326 w 534823"/>
              <a:gd name="connsiteY94" fmla="*/ 659554 h 1031842"/>
              <a:gd name="connsiteX95" fmla="*/ 42411 w 534823"/>
              <a:gd name="connsiteY95" fmla="*/ 680873 h 1031842"/>
              <a:gd name="connsiteX96" fmla="*/ 21223 w 534823"/>
              <a:gd name="connsiteY96" fmla="*/ 701966 h 1031842"/>
              <a:gd name="connsiteX97" fmla="*/ 0 w 534823"/>
              <a:gd name="connsiteY97" fmla="*/ 680633 h 1031842"/>
              <a:gd name="connsiteX98" fmla="*/ 0 w 534823"/>
              <a:gd name="connsiteY98" fmla="*/ 680623 h 1031842"/>
              <a:gd name="connsiteX99" fmla="*/ 0 w 534823"/>
              <a:gd name="connsiteY99" fmla="*/ 845589 h 1031842"/>
              <a:gd name="connsiteX100" fmla="*/ 21326 w 534823"/>
              <a:gd name="connsiteY100" fmla="*/ 824492 h 1031842"/>
              <a:gd name="connsiteX101" fmla="*/ 42411 w 534823"/>
              <a:gd name="connsiteY101" fmla="*/ 845808 h 1031842"/>
              <a:gd name="connsiteX102" fmla="*/ 21223 w 534823"/>
              <a:gd name="connsiteY102" fmla="*/ 866904 h 1031842"/>
              <a:gd name="connsiteX103" fmla="*/ 0 w 534823"/>
              <a:gd name="connsiteY103" fmla="*/ 845564 h 1031842"/>
              <a:gd name="connsiteX104" fmla="*/ 0 w 534823"/>
              <a:gd name="connsiteY104" fmla="*/ 1010527 h 1031842"/>
              <a:gd name="connsiteX105" fmla="*/ 21326 w 534823"/>
              <a:gd name="connsiteY105" fmla="*/ 989431 h 1031842"/>
              <a:gd name="connsiteX106" fmla="*/ 42411 w 534823"/>
              <a:gd name="connsiteY106" fmla="*/ 1010746 h 1031842"/>
              <a:gd name="connsiteX107" fmla="*/ 21223 w 534823"/>
              <a:gd name="connsiteY107" fmla="*/ 1031842 h 1031842"/>
              <a:gd name="connsiteX108" fmla="*/ 0 w 534823"/>
              <a:gd name="connsiteY108" fmla="*/ 1010516 h 1031842"/>
              <a:gd name="connsiteX109" fmla="*/ 164125 w 534823"/>
              <a:gd name="connsiteY109" fmla="*/ 680647 h 1031842"/>
              <a:gd name="connsiteX110" fmla="*/ 185452 w 534823"/>
              <a:gd name="connsiteY110" fmla="*/ 659520 h 1031842"/>
              <a:gd name="connsiteX111" fmla="*/ 206572 w 534823"/>
              <a:gd name="connsiteY111" fmla="*/ 680839 h 1031842"/>
              <a:gd name="connsiteX112" fmla="*/ 185349 w 534823"/>
              <a:gd name="connsiteY112" fmla="*/ 701966 h 1031842"/>
              <a:gd name="connsiteX113" fmla="*/ 164125 w 534823"/>
              <a:gd name="connsiteY113" fmla="*/ 680623 h 1031842"/>
              <a:gd name="connsiteX114" fmla="*/ 164125 w 534823"/>
              <a:gd name="connsiteY114" fmla="*/ 845589 h 1031842"/>
              <a:gd name="connsiteX115" fmla="*/ 185452 w 534823"/>
              <a:gd name="connsiteY115" fmla="*/ 824458 h 1031842"/>
              <a:gd name="connsiteX116" fmla="*/ 206572 w 534823"/>
              <a:gd name="connsiteY116" fmla="*/ 845774 h 1031842"/>
              <a:gd name="connsiteX117" fmla="*/ 185349 w 534823"/>
              <a:gd name="connsiteY117" fmla="*/ 866904 h 1031842"/>
              <a:gd name="connsiteX118" fmla="*/ 164125 w 534823"/>
              <a:gd name="connsiteY118" fmla="*/ 845564 h 1031842"/>
              <a:gd name="connsiteX119" fmla="*/ 164125 w 534823"/>
              <a:gd name="connsiteY119" fmla="*/ 1010527 h 1031842"/>
              <a:gd name="connsiteX120" fmla="*/ 185452 w 534823"/>
              <a:gd name="connsiteY120" fmla="*/ 989397 h 1031842"/>
              <a:gd name="connsiteX121" fmla="*/ 206572 w 534823"/>
              <a:gd name="connsiteY121" fmla="*/ 1010712 h 1031842"/>
              <a:gd name="connsiteX122" fmla="*/ 185349 w 534823"/>
              <a:gd name="connsiteY122" fmla="*/ 1031842 h 1031842"/>
              <a:gd name="connsiteX123" fmla="*/ 164125 w 534823"/>
              <a:gd name="connsiteY123" fmla="*/ 1010516 h 1031842"/>
              <a:gd name="connsiteX124" fmla="*/ 328286 w 534823"/>
              <a:gd name="connsiteY124" fmla="*/ 680647 h 1031842"/>
              <a:gd name="connsiteX125" fmla="*/ 349611 w 534823"/>
              <a:gd name="connsiteY125" fmla="*/ 659554 h 1031842"/>
              <a:gd name="connsiteX126" fmla="*/ 370697 w 534823"/>
              <a:gd name="connsiteY126" fmla="*/ 680873 h 1031842"/>
              <a:gd name="connsiteX127" fmla="*/ 349474 w 534823"/>
              <a:gd name="connsiteY127" fmla="*/ 701966 h 1031842"/>
              <a:gd name="connsiteX128" fmla="*/ 328286 w 534823"/>
              <a:gd name="connsiteY128" fmla="*/ 680640 h 1031842"/>
              <a:gd name="connsiteX129" fmla="*/ 328286 w 534823"/>
              <a:gd name="connsiteY129" fmla="*/ 680623 h 1031842"/>
              <a:gd name="connsiteX130" fmla="*/ 328286 w 534823"/>
              <a:gd name="connsiteY130" fmla="*/ 845589 h 1031842"/>
              <a:gd name="connsiteX131" fmla="*/ 349611 w 534823"/>
              <a:gd name="connsiteY131" fmla="*/ 824492 h 1031842"/>
              <a:gd name="connsiteX132" fmla="*/ 370697 w 534823"/>
              <a:gd name="connsiteY132" fmla="*/ 845808 h 1031842"/>
              <a:gd name="connsiteX133" fmla="*/ 349474 w 534823"/>
              <a:gd name="connsiteY133" fmla="*/ 866904 h 1031842"/>
              <a:gd name="connsiteX134" fmla="*/ 328286 w 534823"/>
              <a:gd name="connsiteY134" fmla="*/ 845564 h 1031842"/>
              <a:gd name="connsiteX135" fmla="*/ 328286 w 534823"/>
              <a:gd name="connsiteY135" fmla="*/ 1010527 h 1031842"/>
              <a:gd name="connsiteX136" fmla="*/ 349611 w 534823"/>
              <a:gd name="connsiteY136" fmla="*/ 989431 h 1031842"/>
              <a:gd name="connsiteX137" fmla="*/ 370697 w 534823"/>
              <a:gd name="connsiteY137" fmla="*/ 1010746 h 1031842"/>
              <a:gd name="connsiteX138" fmla="*/ 349474 w 534823"/>
              <a:gd name="connsiteY138" fmla="*/ 1031842 h 1031842"/>
              <a:gd name="connsiteX139" fmla="*/ 328286 w 534823"/>
              <a:gd name="connsiteY139" fmla="*/ 1010516 h 1031842"/>
              <a:gd name="connsiteX140" fmla="*/ 328286 w 534823"/>
              <a:gd name="connsiteY140" fmla="*/ 1010516 h 1031842"/>
              <a:gd name="connsiteX141" fmla="*/ 492411 w 534823"/>
              <a:gd name="connsiteY141" fmla="*/ 680647 h 1031842"/>
              <a:gd name="connsiteX142" fmla="*/ 513738 w 534823"/>
              <a:gd name="connsiteY142" fmla="*/ 659554 h 1031842"/>
              <a:gd name="connsiteX143" fmla="*/ 534823 w 534823"/>
              <a:gd name="connsiteY143" fmla="*/ 680873 h 1031842"/>
              <a:gd name="connsiteX144" fmla="*/ 513635 w 534823"/>
              <a:gd name="connsiteY144" fmla="*/ 701966 h 1031842"/>
              <a:gd name="connsiteX145" fmla="*/ 492411 w 534823"/>
              <a:gd name="connsiteY145" fmla="*/ 680633 h 1031842"/>
              <a:gd name="connsiteX146" fmla="*/ 492411 w 534823"/>
              <a:gd name="connsiteY146" fmla="*/ 680623 h 1031842"/>
              <a:gd name="connsiteX147" fmla="*/ 492411 w 534823"/>
              <a:gd name="connsiteY147" fmla="*/ 845589 h 1031842"/>
              <a:gd name="connsiteX148" fmla="*/ 513738 w 534823"/>
              <a:gd name="connsiteY148" fmla="*/ 824492 h 1031842"/>
              <a:gd name="connsiteX149" fmla="*/ 534823 w 534823"/>
              <a:gd name="connsiteY149" fmla="*/ 845808 h 1031842"/>
              <a:gd name="connsiteX150" fmla="*/ 513635 w 534823"/>
              <a:gd name="connsiteY150" fmla="*/ 866904 h 1031842"/>
              <a:gd name="connsiteX151" fmla="*/ 492411 w 534823"/>
              <a:gd name="connsiteY151" fmla="*/ 845564 h 1031842"/>
              <a:gd name="connsiteX152" fmla="*/ 492411 w 534823"/>
              <a:gd name="connsiteY152" fmla="*/ 1010527 h 1031842"/>
              <a:gd name="connsiteX153" fmla="*/ 513738 w 534823"/>
              <a:gd name="connsiteY153" fmla="*/ 989431 h 1031842"/>
              <a:gd name="connsiteX154" fmla="*/ 534823 w 534823"/>
              <a:gd name="connsiteY154" fmla="*/ 1010746 h 1031842"/>
              <a:gd name="connsiteX155" fmla="*/ 513635 w 534823"/>
              <a:gd name="connsiteY155" fmla="*/ 1031842 h 1031842"/>
              <a:gd name="connsiteX156" fmla="*/ 492411 w 534823"/>
              <a:gd name="connsiteY156" fmla="*/ 1010516 h 1031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534823" h="1031842">
                <a:moveTo>
                  <a:pt x="0" y="21120"/>
                </a:moveTo>
                <a:cubicBezTo>
                  <a:pt x="69" y="9409"/>
                  <a:pt x="9600" y="-35"/>
                  <a:pt x="21326" y="28"/>
                </a:cubicBezTo>
                <a:cubicBezTo>
                  <a:pt x="33017" y="90"/>
                  <a:pt x="42480" y="9635"/>
                  <a:pt x="42411" y="21346"/>
                </a:cubicBezTo>
                <a:cubicBezTo>
                  <a:pt x="42343" y="33007"/>
                  <a:pt x="32880" y="42428"/>
                  <a:pt x="21223" y="42439"/>
                </a:cubicBezTo>
                <a:cubicBezTo>
                  <a:pt x="9463" y="42408"/>
                  <a:pt x="-34" y="32866"/>
                  <a:pt x="0" y="21120"/>
                </a:cubicBezTo>
                <a:close/>
                <a:moveTo>
                  <a:pt x="0" y="186058"/>
                </a:moveTo>
                <a:cubicBezTo>
                  <a:pt x="69" y="174346"/>
                  <a:pt x="9600" y="164904"/>
                  <a:pt x="21326" y="164966"/>
                </a:cubicBezTo>
                <a:cubicBezTo>
                  <a:pt x="33017" y="165027"/>
                  <a:pt x="42480" y="174572"/>
                  <a:pt x="42411" y="186284"/>
                </a:cubicBezTo>
                <a:cubicBezTo>
                  <a:pt x="42343" y="197945"/>
                  <a:pt x="32880" y="207367"/>
                  <a:pt x="21223" y="207377"/>
                </a:cubicBezTo>
                <a:cubicBezTo>
                  <a:pt x="9463" y="207346"/>
                  <a:pt x="-34" y="197804"/>
                  <a:pt x="0" y="186058"/>
                </a:cubicBezTo>
                <a:close/>
                <a:moveTo>
                  <a:pt x="0" y="350996"/>
                </a:moveTo>
                <a:cubicBezTo>
                  <a:pt x="69" y="339284"/>
                  <a:pt x="9600" y="329842"/>
                  <a:pt x="21326" y="329904"/>
                </a:cubicBezTo>
                <a:cubicBezTo>
                  <a:pt x="33017" y="329966"/>
                  <a:pt x="42480" y="339511"/>
                  <a:pt x="42411" y="351223"/>
                </a:cubicBezTo>
                <a:cubicBezTo>
                  <a:pt x="42343" y="362883"/>
                  <a:pt x="32880" y="372305"/>
                  <a:pt x="21223" y="372315"/>
                </a:cubicBezTo>
                <a:cubicBezTo>
                  <a:pt x="9463" y="372284"/>
                  <a:pt x="-34" y="362743"/>
                  <a:pt x="0" y="350996"/>
                </a:cubicBezTo>
                <a:close/>
                <a:moveTo>
                  <a:pt x="0" y="515527"/>
                </a:moveTo>
                <a:cubicBezTo>
                  <a:pt x="34" y="503815"/>
                  <a:pt x="9532" y="494338"/>
                  <a:pt x="21257" y="494355"/>
                </a:cubicBezTo>
                <a:cubicBezTo>
                  <a:pt x="32949" y="494376"/>
                  <a:pt x="42445" y="503887"/>
                  <a:pt x="42411" y="515599"/>
                </a:cubicBezTo>
                <a:lnTo>
                  <a:pt x="42411" y="516116"/>
                </a:lnTo>
                <a:cubicBezTo>
                  <a:pt x="42378" y="527829"/>
                  <a:pt x="32880" y="537309"/>
                  <a:pt x="21188" y="537291"/>
                </a:cubicBezTo>
                <a:cubicBezTo>
                  <a:pt x="9463" y="537271"/>
                  <a:pt x="-34" y="527763"/>
                  <a:pt x="0" y="516051"/>
                </a:cubicBezTo>
                <a:lnTo>
                  <a:pt x="0" y="515520"/>
                </a:lnTo>
                <a:close/>
                <a:moveTo>
                  <a:pt x="164125" y="21127"/>
                </a:moveTo>
                <a:cubicBezTo>
                  <a:pt x="164194" y="9406"/>
                  <a:pt x="173726" y="-53"/>
                  <a:pt x="185452" y="0"/>
                </a:cubicBezTo>
                <a:cubicBezTo>
                  <a:pt x="197177" y="53"/>
                  <a:pt x="206640" y="9598"/>
                  <a:pt x="206572" y="21319"/>
                </a:cubicBezTo>
                <a:cubicBezTo>
                  <a:pt x="206503" y="33003"/>
                  <a:pt x="197040" y="42446"/>
                  <a:pt x="185349" y="42446"/>
                </a:cubicBezTo>
                <a:cubicBezTo>
                  <a:pt x="173588" y="42401"/>
                  <a:pt x="164125" y="32863"/>
                  <a:pt x="164125" y="21120"/>
                </a:cubicBezTo>
                <a:close/>
                <a:moveTo>
                  <a:pt x="164125" y="186065"/>
                </a:moveTo>
                <a:cubicBezTo>
                  <a:pt x="164194" y="174343"/>
                  <a:pt x="173726" y="164887"/>
                  <a:pt x="185452" y="164938"/>
                </a:cubicBezTo>
                <a:cubicBezTo>
                  <a:pt x="197177" y="164993"/>
                  <a:pt x="206640" y="174535"/>
                  <a:pt x="206572" y="186257"/>
                </a:cubicBezTo>
                <a:cubicBezTo>
                  <a:pt x="206503" y="197942"/>
                  <a:pt x="197040" y="207384"/>
                  <a:pt x="185349" y="207384"/>
                </a:cubicBezTo>
                <a:cubicBezTo>
                  <a:pt x="173623" y="207339"/>
                  <a:pt x="164125" y="197801"/>
                  <a:pt x="164125" y="186058"/>
                </a:cubicBezTo>
                <a:close/>
                <a:moveTo>
                  <a:pt x="164125" y="351003"/>
                </a:moveTo>
                <a:cubicBezTo>
                  <a:pt x="164194" y="339281"/>
                  <a:pt x="173726" y="329825"/>
                  <a:pt x="185452" y="329876"/>
                </a:cubicBezTo>
                <a:cubicBezTo>
                  <a:pt x="197177" y="329931"/>
                  <a:pt x="206640" y="339473"/>
                  <a:pt x="206572" y="351195"/>
                </a:cubicBezTo>
                <a:cubicBezTo>
                  <a:pt x="206503" y="362880"/>
                  <a:pt x="197040" y="372322"/>
                  <a:pt x="185349" y="372322"/>
                </a:cubicBezTo>
                <a:cubicBezTo>
                  <a:pt x="173588" y="372278"/>
                  <a:pt x="164125" y="362739"/>
                  <a:pt x="164125" y="350996"/>
                </a:cubicBezTo>
                <a:close/>
                <a:moveTo>
                  <a:pt x="164125" y="515547"/>
                </a:moveTo>
                <a:cubicBezTo>
                  <a:pt x="164160" y="503825"/>
                  <a:pt x="173657" y="494345"/>
                  <a:pt x="185383" y="494369"/>
                </a:cubicBezTo>
                <a:cubicBezTo>
                  <a:pt x="197109" y="494390"/>
                  <a:pt x="206606" y="503911"/>
                  <a:pt x="206572" y="515633"/>
                </a:cubicBezTo>
                <a:lnTo>
                  <a:pt x="206572" y="516065"/>
                </a:lnTo>
                <a:cubicBezTo>
                  <a:pt x="206572" y="527787"/>
                  <a:pt x="197074" y="537288"/>
                  <a:pt x="185349" y="537288"/>
                </a:cubicBezTo>
                <a:cubicBezTo>
                  <a:pt x="173623" y="537288"/>
                  <a:pt x="164125" y="527787"/>
                  <a:pt x="164125" y="516065"/>
                </a:cubicBezTo>
                <a:lnTo>
                  <a:pt x="164125" y="515537"/>
                </a:lnTo>
                <a:close/>
                <a:moveTo>
                  <a:pt x="328286" y="21127"/>
                </a:moveTo>
                <a:cubicBezTo>
                  <a:pt x="328354" y="9415"/>
                  <a:pt x="337886" y="-28"/>
                  <a:pt x="349611" y="35"/>
                </a:cubicBezTo>
                <a:cubicBezTo>
                  <a:pt x="361303" y="97"/>
                  <a:pt x="370765" y="9642"/>
                  <a:pt x="370697" y="21353"/>
                </a:cubicBezTo>
                <a:cubicBezTo>
                  <a:pt x="370629" y="33027"/>
                  <a:pt x="361132" y="42456"/>
                  <a:pt x="349474" y="42446"/>
                </a:cubicBezTo>
                <a:cubicBezTo>
                  <a:pt x="337749" y="42408"/>
                  <a:pt x="328252" y="32859"/>
                  <a:pt x="328286" y="21120"/>
                </a:cubicBezTo>
                <a:cubicBezTo>
                  <a:pt x="328286" y="21120"/>
                  <a:pt x="328286" y="21120"/>
                  <a:pt x="328286" y="21120"/>
                </a:cubicBezTo>
                <a:close/>
                <a:moveTo>
                  <a:pt x="328286" y="186065"/>
                </a:moveTo>
                <a:cubicBezTo>
                  <a:pt x="328354" y="174353"/>
                  <a:pt x="337886" y="164911"/>
                  <a:pt x="349611" y="164972"/>
                </a:cubicBezTo>
                <a:cubicBezTo>
                  <a:pt x="361303" y="165034"/>
                  <a:pt x="370765" y="174579"/>
                  <a:pt x="370697" y="186291"/>
                </a:cubicBezTo>
                <a:cubicBezTo>
                  <a:pt x="370629" y="197966"/>
                  <a:pt x="361132" y="207394"/>
                  <a:pt x="349474" y="207384"/>
                </a:cubicBezTo>
                <a:cubicBezTo>
                  <a:pt x="337749" y="207336"/>
                  <a:pt x="328252" y="197794"/>
                  <a:pt x="328286" y="186058"/>
                </a:cubicBezTo>
                <a:close/>
                <a:moveTo>
                  <a:pt x="328286" y="351003"/>
                </a:moveTo>
                <a:cubicBezTo>
                  <a:pt x="328354" y="339291"/>
                  <a:pt x="337886" y="329849"/>
                  <a:pt x="349611" y="329911"/>
                </a:cubicBezTo>
                <a:cubicBezTo>
                  <a:pt x="361303" y="329972"/>
                  <a:pt x="370765" y="339518"/>
                  <a:pt x="370697" y="351230"/>
                </a:cubicBezTo>
                <a:cubicBezTo>
                  <a:pt x="370629" y="362904"/>
                  <a:pt x="361132" y="372332"/>
                  <a:pt x="349474" y="372322"/>
                </a:cubicBezTo>
                <a:cubicBezTo>
                  <a:pt x="337749" y="372284"/>
                  <a:pt x="328252" y="362736"/>
                  <a:pt x="328286" y="350996"/>
                </a:cubicBezTo>
                <a:cubicBezTo>
                  <a:pt x="328286" y="350996"/>
                  <a:pt x="328286" y="350996"/>
                  <a:pt x="328286" y="350996"/>
                </a:cubicBezTo>
                <a:close/>
                <a:moveTo>
                  <a:pt x="328286" y="515575"/>
                </a:moveTo>
                <a:cubicBezTo>
                  <a:pt x="328286" y="503863"/>
                  <a:pt x="337817" y="494379"/>
                  <a:pt x="349508" y="494393"/>
                </a:cubicBezTo>
                <a:cubicBezTo>
                  <a:pt x="361235" y="494407"/>
                  <a:pt x="370697" y="503911"/>
                  <a:pt x="370697" y="515623"/>
                </a:cubicBezTo>
                <a:lnTo>
                  <a:pt x="370697" y="516116"/>
                </a:lnTo>
                <a:cubicBezTo>
                  <a:pt x="370663" y="527829"/>
                  <a:pt x="361166" y="537305"/>
                  <a:pt x="349440" y="537288"/>
                </a:cubicBezTo>
                <a:cubicBezTo>
                  <a:pt x="337749" y="537267"/>
                  <a:pt x="328252" y="527756"/>
                  <a:pt x="328286" y="516044"/>
                </a:cubicBezTo>
                <a:lnTo>
                  <a:pt x="328286" y="515558"/>
                </a:lnTo>
                <a:close/>
                <a:moveTo>
                  <a:pt x="492411" y="21144"/>
                </a:moveTo>
                <a:cubicBezTo>
                  <a:pt x="492480" y="9433"/>
                  <a:pt x="502011" y="-11"/>
                  <a:pt x="513738" y="52"/>
                </a:cubicBezTo>
                <a:cubicBezTo>
                  <a:pt x="525429" y="114"/>
                  <a:pt x="534892" y="9659"/>
                  <a:pt x="534823" y="21370"/>
                </a:cubicBezTo>
                <a:cubicBezTo>
                  <a:pt x="534754" y="33031"/>
                  <a:pt x="525291" y="42452"/>
                  <a:pt x="513635" y="42463"/>
                </a:cubicBezTo>
                <a:cubicBezTo>
                  <a:pt x="501874" y="42432"/>
                  <a:pt x="492378" y="32876"/>
                  <a:pt x="492411" y="21123"/>
                </a:cubicBezTo>
                <a:cubicBezTo>
                  <a:pt x="492411" y="21122"/>
                  <a:pt x="492411" y="21121"/>
                  <a:pt x="492411" y="21120"/>
                </a:cubicBezTo>
                <a:close/>
                <a:moveTo>
                  <a:pt x="492411" y="186082"/>
                </a:moveTo>
                <a:cubicBezTo>
                  <a:pt x="492480" y="174370"/>
                  <a:pt x="502011" y="164928"/>
                  <a:pt x="513738" y="164990"/>
                </a:cubicBezTo>
                <a:cubicBezTo>
                  <a:pt x="525429" y="165051"/>
                  <a:pt x="534892" y="174596"/>
                  <a:pt x="534823" y="186308"/>
                </a:cubicBezTo>
                <a:cubicBezTo>
                  <a:pt x="534754" y="197969"/>
                  <a:pt x="525291" y="207391"/>
                  <a:pt x="513635" y="207401"/>
                </a:cubicBezTo>
                <a:cubicBezTo>
                  <a:pt x="501874" y="207370"/>
                  <a:pt x="492378" y="197815"/>
                  <a:pt x="492411" y="186062"/>
                </a:cubicBezTo>
                <a:cubicBezTo>
                  <a:pt x="492411" y="186062"/>
                  <a:pt x="492411" y="186058"/>
                  <a:pt x="492411" y="186058"/>
                </a:cubicBezTo>
                <a:close/>
                <a:moveTo>
                  <a:pt x="492411" y="351020"/>
                </a:moveTo>
                <a:cubicBezTo>
                  <a:pt x="492480" y="339308"/>
                  <a:pt x="502011" y="329866"/>
                  <a:pt x="513738" y="329928"/>
                </a:cubicBezTo>
                <a:cubicBezTo>
                  <a:pt x="525429" y="329990"/>
                  <a:pt x="534892" y="339535"/>
                  <a:pt x="534823" y="351247"/>
                </a:cubicBezTo>
                <a:cubicBezTo>
                  <a:pt x="534754" y="362907"/>
                  <a:pt x="525291" y="372329"/>
                  <a:pt x="513635" y="372339"/>
                </a:cubicBezTo>
                <a:cubicBezTo>
                  <a:pt x="501874" y="372308"/>
                  <a:pt x="492378" y="362760"/>
                  <a:pt x="492411" y="351007"/>
                </a:cubicBezTo>
                <a:cubicBezTo>
                  <a:pt x="492411" y="351003"/>
                  <a:pt x="492411" y="351000"/>
                  <a:pt x="492411" y="350996"/>
                </a:cubicBezTo>
                <a:close/>
                <a:moveTo>
                  <a:pt x="492411" y="515564"/>
                </a:moveTo>
                <a:cubicBezTo>
                  <a:pt x="492411" y="503852"/>
                  <a:pt x="501943" y="494369"/>
                  <a:pt x="513635" y="494383"/>
                </a:cubicBezTo>
                <a:cubicBezTo>
                  <a:pt x="525360" y="494400"/>
                  <a:pt x="534823" y="503904"/>
                  <a:pt x="534823" y="515616"/>
                </a:cubicBezTo>
                <a:lnTo>
                  <a:pt x="534823" y="516116"/>
                </a:lnTo>
                <a:cubicBezTo>
                  <a:pt x="534823" y="527829"/>
                  <a:pt x="525291" y="537312"/>
                  <a:pt x="513600" y="537298"/>
                </a:cubicBezTo>
                <a:cubicBezTo>
                  <a:pt x="501874" y="537281"/>
                  <a:pt x="492411" y="527777"/>
                  <a:pt x="492411" y="516065"/>
                </a:cubicBezTo>
                <a:lnTo>
                  <a:pt x="492411" y="515537"/>
                </a:lnTo>
                <a:close/>
                <a:moveTo>
                  <a:pt x="0" y="680647"/>
                </a:moveTo>
                <a:cubicBezTo>
                  <a:pt x="69" y="668935"/>
                  <a:pt x="9600" y="659492"/>
                  <a:pt x="21326" y="659554"/>
                </a:cubicBezTo>
                <a:cubicBezTo>
                  <a:pt x="33017" y="659616"/>
                  <a:pt x="42480" y="669161"/>
                  <a:pt x="42411" y="680873"/>
                </a:cubicBezTo>
                <a:cubicBezTo>
                  <a:pt x="42343" y="692534"/>
                  <a:pt x="32880" y="701955"/>
                  <a:pt x="21223" y="701966"/>
                </a:cubicBezTo>
                <a:cubicBezTo>
                  <a:pt x="9463" y="701935"/>
                  <a:pt x="-34" y="692386"/>
                  <a:pt x="0" y="680633"/>
                </a:cubicBezTo>
                <a:cubicBezTo>
                  <a:pt x="0" y="680630"/>
                  <a:pt x="0" y="680626"/>
                  <a:pt x="0" y="680623"/>
                </a:cubicBezTo>
                <a:close/>
                <a:moveTo>
                  <a:pt x="0" y="845589"/>
                </a:moveTo>
                <a:cubicBezTo>
                  <a:pt x="69" y="833876"/>
                  <a:pt x="9600" y="824431"/>
                  <a:pt x="21326" y="824492"/>
                </a:cubicBezTo>
                <a:cubicBezTo>
                  <a:pt x="33017" y="824554"/>
                  <a:pt x="42480" y="834096"/>
                  <a:pt x="42411" y="845808"/>
                </a:cubicBezTo>
                <a:cubicBezTo>
                  <a:pt x="42343" y="857469"/>
                  <a:pt x="32880" y="866894"/>
                  <a:pt x="21223" y="866904"/>
                </a:cubicBezTo>
                <a:cubicBezTo>
                  <a:pt x="9463" y="866873"/>
                  <a:pt x="-34" y="857318"/>
                  <a:pt x="0" y="845564"/>
                </a:cubicBezTo>
                <a:close/>
                <a:moveTo>
                  <a:pt x="0" y="1010527"/>
                </a:moveTo>
                <a:cubicBezTo>
                  <a:pt x="69" y="998815"/>
                  <a:pt x="9600" y="989369"/>
                  <a:pt x="21326" y="989431"/>
                </a:cubicBezTo>
                <a:cubicBezTo>
                  <a:pt x="33017" y="989492"/>
                  <a:pt x="42480" y="999034"/>
                  <a:pt x="42411" y="1010746"/>
                </a:cubicBezTo>
                <a:cubicBezTo>
                  <a:pt x="42343" y="1022407"/>
                  <a:pt x="32880" y="1031832"/>
                  <a:pt x="21223" y="1031842"/>
                </a:cubicBezTo>
                <a:cubicBezTo>
                  <a:pt x="9463" y="1031811"/>
                  <a:pt x="-34" y="1022266"/>
                  <a:pt x="0" y="1010516"/>
                </a:cubicBezTo>
                <a:close/>
                <a:moveTo>
                  <a:pt x="164125" y="680647"/>
                </a:moveTo>
                <a:cubicBezTo>
                  <a:pt x="164194" y="668925"/>
                  <a:pt x="173726" y="659469"/>
                  <a:pt x="185452" y="659520"/>
                </a:cubicBezTo>
                <a:cubicBezTo>
                  <a:pt x="197177" y="659575"/>
                  <a:pt x="206640" y="669117"/>
                  <a:pt x="206572" y="680839"/>
                </a:cubicBezTo>
                <a:cubicBezTo>
                  <a:pt x="206503" y="692523"/>
                  <a:pt x="197040" y="701966"/>
                  <a:pt x="185349" y="701966"/>
                </a:cubicBezTo>
                <a:cubicBezTo>
                  <a:pt x="173588" y="701921"/>
                  <a:pt x="164092" y="692372"/>
                  <a:pt x="164125" y="680623"/>
                </a:cubicBezTo>
                <a:close/>
                <a:moveTo>
                  <a:pt x="164125" y="845589"/>
                </a:moveTo>
                <a:cubicBezTo>
                  <a:pt x="164160" y="833866"/>
                  <a:pt x="173726" y="824407"/>
                  <a:pt x="185452" y="824458"/>
                </a:cubicBezTo>
                <a:cubicBezTo>
                  <a:pt x="197177" y="824510"/>
                  <a:pt x="206606" y="834051"/>
                  <a:pt x="206572" y="845774"/>
                </a:cubicBezTo>
                <a:cubicBezTo>
                  <a:pt x="206503" y="857458"/>
                  <a:pt x="197040" y="866904"/>
                  <a:pt x="185349" y="866904"/>
                </a:cubicBezTo>
                <a:cubicBezTo>
                  <a:pt x="173588" y="866859"/>
                  <a:pt x="164092" y="857311"/>
                  <a:pt x="164125" y="845564"/>
                </a:cubicBezTo>
                <a:close/>
                <a:moveTo>
                  <a:pt x="164125" y="1010527"/>
                </a:moveTo>
                <a:cubicBezTo>
                  <a:pt x="164160" y="998805"/>
                  <a:pt x="173726" y="989345"/>
                  <a:pt x="185452" y="989397"/>
                </a:cubicBezTo>
                <a:cubicBezTo>
                  <a:pt x="197177" y="989448"/>
                  <a:pt x="206606" y="998990"/>
                  <a:pt x="206572" y="1010712"/>
                </a:cubicBezTo>
                <a:cubicBezTo>
                  <a:pt x="206503" y="1022397"/>
                  <a:pt x="197040" y="1031842"/>
                  <a:pt x="185349" y="1031842"/>
                </a:cubicBezTo>
                <a:cubicBezTo>
                  <a:pt x="173588" y="1031798"/>
                  <a:pt x="164125" y="1022259"/>
                  <a:pt x="164125" y="1010516"/>
                </a:cubicBezTo>
                <a:close/>
                <a:moveTo>
                  <a:pt x="328286" y="680647"/>
                </a:moveTo>
                <a:cubicBezTo>
                  <a:pt x="328354" y="668935"/>
                  <a:pt x="337886" y="659492"/>
                  <a:pt x="349611" y="659554"/>
                </a:cubicBezTo>
                <a:cubicBezTo>
                  <a:pt x="361303" y="659616"/>
                  <a:pt x="370765" y="669161"/>
                  <a:pt x="370697" y="680873"/>
                </a:cubicBezTo>
                <a:cubicBezTo>
                  <a:pt x="370629" y="692547"/>
                  <a:pt x="361132" y="701976"/>
                  <a:pt x="349474" y="701966"/>
                </a:cubicBezTo>
                <a:cubicBezTo>
                  <a:pt x="337749" y="701928"/>
                  <a:pt x="328252" y="692379"/>
                  <a:pt x="328286" y="680640"/>
                </a:cubicBezTo>
                <a:cubicBezTo>
                  <a:pt x="328286" y="680633"/>
                  <a:pt x="328286" y="680630"/>
                  <a:pt x="328286" y="680623"/>
                </a:cubicBezTo>
                <a:close/>
                <a:moveTo>
                  <a:pt x="328286" y="845589"/>
                </a:moveTo>
                <a:cubicBezTo>
                  <a:pt x="328354" y="833876"/>
                  <a:pt x="337886" y="824431"/>
                  <a:pt x="349611" y="824492"/>
                </a:cubicBezTo>
                <a:cubicBezTo>
                  <a:pt x="361303" y="824554"/>
                  <a:pt x="370765" y="834096"/>
                  <a:pt x="370697" y="845808"/>
                </a:cubicBezTo>
                <a:cubicBezTo>
                  <a:pt x="370629" y="857482"/>
                  <a:pt x="361166" y="866914"/>
                  <a:pt x="349474" y="866904"/>
                </a:cubicBezTo>
                <a:cubicBezTo>
                  <a:pt x="337749" y="866856"/>
                  <a:pt x="328252" y="857307"/>
                  <a:pt x="328286" y="845564"/>
                </a:cubicBezTo>
                <a:close/>
                <a:moveTo>
                  <a:pt x="328286" y="1010527"/>
                </a:moveTo>
                <a:cubicBezTo>
                  <a:pt x="328354" y="998815"/>
                  <a:pt x="337886" y="989369"/>
                  <a:pt x="349611" y="989431"/>
                </a:cubicBezTo>
                <a:cubicBezTo>
                  <a:pt x="361303" y="989492"/>
                  <a:pt x="370765" y="999034"/>
                  <a:pt x="370697" y="1010746"/>
                </a:cubicBezTo>
                <a:cubicBezTo>
                  <a:pt x="370629" y="1022421"/>
                  <a:pt x="361166" y="1031853"/>
                  <a:pt x="349474" y="1031842"/>
                </a:cubicBezTo>
                <a:cubicBezTo>
                  <a:pt x="337749" y="1031805"/>
                  <a:pt x="328252" y="1022256"/>
                  <a:pt x="328286" y="1010516"/>
                </a:cubicBezTo>
                <a:cubicBezTo>
                  <a:pt x="328286" y="1010516"/>
                  <a:pt x="328286" y="1010516"/>
                  <a:pt x="328286" y="1010516"/>
                </a:cubicBezTo>
                <a:close/>
                <a:moveTo>
                  <a:pt x="492411" y="680647"/>
                </a:moveTo>
                <a:cubicBezTo>
                  <a:pt x="492480" y="668935"/>
                  <a:pt x="502011" y="659492"/>
                  <a:pt x="513738" y="659554"/>
                </a:cubicBezTo>
                <a:cubicBezTo>
                  <a:pt x="525429" y="659616"/>
                  <a:pt x="534892" y="669161"/>
                  <a:pt x="534823" y="680873"/>
                </a:cubicBezTo>
                <a:cubicBezTo>
                  <a:pt x="534754" y="692534"/>
                  <a:pt x="525291" y="701955"/>
                  <a:pt x="513635" y="701966"/>
                </a:cubicBezTo>
                <a:cubicBezTo>
                  <a:pt x="501874" y="701935"/>
                  <a:pt x="492378" y="692386"/>
                  <a:pt x="492411" y="680633"/>
                </a:cubicBezTo>
                <a:cubicBezTo>
                  <a:pt x="492411" y="680630"/>
                  <a:pt x="492411" y="680626"/>
                  <a:pt x="492411" y="680623"/>
                </a:cubicBezTo>
                <a:close/>
                <a:moveTo>
                  <a:pt x="492411" y="845589"/>
                </a:moveTo>
                <a:cubicBezTo>
                  <a:pt x="492480" y="833876"/>
                  <a:pt x="502011" y="824431"/>
                  <a:pt x="513738" y="824492"/>
                </a:cubicBezTo>
                <a:cubicBezTo>
                  <a:pt x="525429" y="824554"/>
                  <a:pt x="534892" y="834096"/>
                  <a:pt x="534823" y="845808"/>
                </a:cubicBezTo>
                <a:cubicBezTo>
                  <a:pt x="534754" y="857469"/>
                  <a:pt x="525291" y="866894"/>
                  <a:pt x="513635" y="866904"/>
                </a:cubicBezTo>
                <a:cubicBezTo>
                  <a:pt x="501874" y="866873"/>
                  <a:pt x="492378" y="857318"/>
                  <a:pt x="492411" y="845564"/>
                </a:cubicBezTo>
                <a:close/>
                <a:moveTo>
                  <a:pt x="492411" y="1010527"/>
                </a:moveTo>
                <a:cubicBezTo>
                  <a:pt x="492480" y="998815"/>
                  <a:pt x="502011" y="989369"/>
                  <a:pt x="513738" y="989431"/>
                </a:cubicBezTo>
                <a:cubicBezTo>
                  <a:pt x="525429" y="989492"/>
                  <a:pt x="534892" y="999034"/>
                  <a:pt x="534823" y="1010746"/>
                </a:cubicBezTo>
                <a:cubicBezTo>
                  <a:pt x="534754" y="1022407"/>
                  <a:pt x="525291" y="1031832"/>
                  <a:pt x="513635" y="1031842"/>
                </a:cubicBezTo>
                <a:cubicBezTo>
                  <a:pt x="501874" y="1031811"/>
                  <a:pt x="492378" y="1022266"/>
                  <a:pt x="492411" y="1010516"/>
                </a:cubicBezTo>
                <a:close/>
              </a:path>
            </a:pathLst>
          </a:custGeom>
          <a:solidFill>
            <a:srgbClr val="FFFFFF"/>
          </a:solidFill>
          <a:ln w="342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75" name="任意多边形: 形状 74"/>
          <p:cNvSpPr/>
          <p:nvPr/>
        </p:nvSpPr>
        <p:spPr>
          <a:xfrm flipH="1">
            <a:off x="4670321" y="904620"/>
            <a:ext cx="534823" cy="1031842"/>
          </a:xfrm>
          <a:custGeom>
            <a:avLst/>
            <a:gdLst>
              <a:gd name="connsiteX0" fmla="*/ 0 w 534823"/>
              <a:gd name="connsiteY0" fmla="*/ 21120 h 1031842"/>
              <a:gd name="connsiteX1" fmla="*/ 21326 w 534823"/>
              <a:gd name="connsiteY1" fmla="*/ 28 h 1031842"/>
              <a:gd name="connsiteX2" fmla="*/ 42411 w 534823"/>
              <a:gd name="connsiteY2" fmla="*/ 21346 h 1031842"/>
              <a:gd name="connsiteX3" fmla="*/ 21223 w 534823"/>
              <a:gd name="connsiteY3" fmla="*/ 42439 h 1031842"/>
              <a:gd name="connsiteX4" fmla="*/ 0 w 534823"/>
              <a:gd name="connsiteY4" fmla="*/ 21120 h 1031842"/>
              <a:gd name="connsiteX5" fmla="*/ 0 w 534823"/>
              <a:gd name="connsiteY5" fmla="*/ 186058 h 1031842"/>
              <a:gd name="connsiteX6" fmla="*/ 21326 w 534823"/>
              <a:gd name="connsiteY6" fmla="*/ 164966 h 1031842"/>
              <a:gd name="connsiteX7" fmla="*/ 42411 w 534823"/>
              <a:gd name="connsiteY7" fmla="*/ 186284 h 1031842"/>
              <a:gd name="connsiteX8" fmla="*/ 21223 w 534823"/>
              <a:gd name="connsiteY8" fmla="*/ 207377 h 1031842"/>
              <a:gd name="connsiteX9" fmla="*/ 0 w 534823"/>
              <a:gd name="connsiteY9" fmla="*/ 186058 h 1031842"/>
              <a:gd name="connsiteX10" fmla="*/ 0 w 534823"/>
              <a:gd name="connsiteY10" fmla="*/ 350996 h 1031842"/>
              <a:gd name="connsiteX11" fmla="*/ 21326 w 534823"/>
              <a:gd name="connsiteY11" fmla="*/ 329904 h 1031842"/>
              <a:gd name="connsiteX12" fmla="*/ 42411 w 534823"/>
              <a:gd name="connsiteY12" fmla="*/ 351223 h 1031842"/>
              <a:gd name="connsiteX13" fmla="*/ 21223 w 534823"/>
              <a:gd name="connsiteY13" fmla="*/ 372315 h 1031842"/>
              <a:gd name="connsiteX14" fmla="*/ 0 w 534823"/>
              <a:gd name="connsiteY14" fmla="*/ 350996 h 1031842"/>
              <a:gd name="connsiteX15" fmla="*/ 0 w 534823"/>
              <a:gd name="connsiteY15" fmla="*/ 515527 h 1031842"/>
              <a:gd name="connsiteX16" fmla="*/ 21257 w 534823"/>
              <a:gd name="connsiteY16" fmla="*/ 494355 h 1031842"/>
              <a:gd name="connsiteX17" fmla="*/ 42411 w 534823"/>
              <a:gd name="connsiteY17" fmla="*/ 515599 h 1031842"/>
              <a:gd name="connsiteX18" fmla="*/ 42411 w 534823"/>
              <a:gd name="connsiteY18" fmla="*/ 516116 h 1031842"/>
              <a:gd name="connsiteX19" fmla="*/ 21188 w 534823"/>
              <a:gd name="connsiteY19" fmla="*/ 537291 h 1031842"/>
              <a:gd name="connsiteX20" fmla="*/ 0 w 534823"/>
              <a:gd name="connsiteY20" fmla="*/ 516051 h 1031842"/>
              <a:gd name="connsiteX21" fmla="*/ 0 w 534823"/>
              <a:gd name="connsiteY21" fmla="*/ 515520 h 1031842"/>
              <a:gd name="connsiteX22" fmla="*/ 164125 w 534823"/>
              <a:gd name="connsiteY22" fmla="*/ 21127 h 1031842"/>
              <a:gd name="connsiteX23" fmla="*/ 185452 w 534823"/>
              <a:gd name="connsiteY23" fmla="*/ 0 h 1031842"/>
              <a:gd name="connsiteX24" fmla="*/ 206572 w 534823"/>
              <a:gd name="connsiteY24" fmla="*/ 21319 h 1031842"/>
              <a:gd name="connsiteX25" fmla="*/ 185349 w 534823"/>
              <a:gd name="connsiteY25" fmla="*/ 42446 h 1031842"/>
              <a:gd name="connsiteX26" fmla="*/ 164125 w 534823"/>
              <a:gd name="connsiteY26" fmla="*/ 21120 h 1031842"/>
              <a:gd name="connsiteX27" fmla="*/ 164125 w 534823"/>
              <a:gd name="connsiteY27" fmla="*/ 186065 h 1031842"/>
              <a:gd name="connsiteX28" fmla="*/ 185452 w 534823"/>
              <a:gd name="connsiteY28" fmla="*/ 164938 h 1031842"/>
              <a:gd name="connsiteX29" fmla="*/ 206572 w 534823"/>
              <a:gd name="connsiteY29" fmla="*/ 186257 h 1031842"/>
              <a:gd name="connsiteX30" fmla="*/ 185349 w 534823"/>
              <a:gd name="connsiteY30" fmla="*/ 207384 h 1031842"/>
              <a:gd name="connsiteX31" fmla="*/ 164125 w 534823"/>
              <a:gd name="connsiteY31" fmla="*/ 186058 h 1031842"/>
              <a:gd name="connsiteX32" fmla="*/ 164125 w 534823"/>
              <a:gd name="connsiteY32" fmla="*/ 351003 h 1031842"/>
              <a:gd name="connsiteX33" fmla="*/ 185452 w 534823"/>
              <a:gd name="connsiteY33" fmla="*/ 329876 h 1031842"/>
              <a:gd name="connsiteX34" fmla="*/ 206572 w 534823"/>
              <a:gd name="connsiteY34" fmla="*/ 351195 h 1031842"/>
              <a:gd name="connsiteX35" fmla="*/ 185349 w 534823"/>
              <a:gd name="connsiteY35" fmla="*/ 372322 h 1031842"/>
              <a:gd name="connsiteX36" fmla="*/ 164125 w 534823"/>
              <a:gd name="connsiteY36" fmla="*/ 350996 h 1031842"/>
              <a:gd name="connsiteX37" fmla="*/ 164125 w 534823"/>
              <a:gd name="connsiteY37" fmla="*/ 515547 h 1031842"/>
              <a:gd name="connsiteX38" fmla="*/ 185383 w 534823"/>
              <a:gd name="connsiteY38" fmla="*/ 494369 h 1031842"/>
              <a:gd name="connsiteX39" fmla="*/ 206572 w 534823"/>
              <a:gd name="connsiteY39" fmla="*/ 515633 h 1031842"/>
              <a:gd name="connsiteX40" fmla="*/ 206572 w 534823"/>
              <a:gd name="connsiteY40" fmla="*/ 516065 h 1031842"/>
              <a:gd name="connsiteX41" fmla="*/ 185349 w 534823"/>
              <a:gd name="connsiteY41" fmla="*/ 537288 h 1031842"/>
              <a:gd name="connsiteX42" fmla="*/ 164125 w 534823"/>
              <a:gd name="connsiteY42" fmla="*/ 516065 h 1031842"/>
              <a:gd name="connsiteX43" fmla="*/ 164125 w 534823"/>
              <a:gd name="connsiteY43" fmla="*/ 515537 h 1031842"/>
              <a:gd name="connsiteX44" fmla="*/ 328286 w 534823"/>
              <a:gd name="connsiteY44" fmla="*/ 21127 h 1031842"/>
              <a:gd name="connsiteX45" fmla="*/ 349611 w 534823"/>
              <a:gd name="connsiteY45" fmla="*/ 35 h 1031842"/>
              <a:gd name="connsiteX46" fmla="*/ 370697 w 534823"/>
              <a:gd name="connsiteY46" fmla="*/ 21353 h 1031842"/>
              <a:gd name="connsiteX47" fmla="*/ 349474 w 534823"/>
              <a:gd name="connsiteY47" fmla="*/ 42446 h 1031842"/>
              <a:gd name="connsiteX48" fmla="*/ 328286 w 534823"/>
              <a:gd name="connsiteY48" fmla="*/ 21120 h 1031842"/>
              <a:gd name="connsiteX49" fmla="*/ 328286 w 534823"/>
              <a:gd name="connsiteY49" fmla="*/ 21120 h 1031842"/>
              <a:gd name="connsiteX50" fmla="*/ 328286 w 534823"/>
              <a:gd name="connsiteY50" fmla="*/ 186065 h 1031842"/>
              <a:gd name="connsiteX51" fmla="*/ 349611 w 534823"/>
              <a:gd name="connsiteY51" fmla="*/ 164972 h 1031842"/>
              <a:gd name="connsiteX52" fmla="*/ 370697 w 534823"/>
              <a:gd name="connsiteY52" fmla="*/ 186291 h 1031842"/>
              <a:gd name="connsiteX53" fmla="*/ 349474 w 534823"/>
              <a:gd name="connsiteY53" fmla="*/ 207384 h 1031842"/>
              <a:gd name="connsiteX54" fmla="*/ 328286 w 534823"/>
              <a:gd name="connsiteY54" fmla="*/ 186058 h 1031842"/>
              <a:gd name="connsiteX55" fmla="*/ 328286 w 534823"/>
              <a:gd name="connsiteY55" fmla="*/ 351003 h 1031842"/>
              <a:gd name="connsiteX56" fmla="*/ 349611 w 534823"/>
              <a:gd name="connsiteY56" fmla="*/ 329911 h 1031842"/>
              <a:gd name="connsiteX57" fmla="*/ 370697 w 534823"/>
              <a:gd name="connsiteY57" fmla="*/ 351230 h 1031842"/>
              <a:gd name="connsiteX58" fmla="*/ 349474 w 534823"/>
              <a:gd name="connsiteY58" fmla="*/ 372322 h 1031842"/>
              <a:gd name="connsiteX59" fmla="*/ 328286 w 534823"/>
              <a:gd name="connsiteY59" fmla="*/ 350996 h 1031842"/>
              <a:gd name="connsiteX60" fmla="*/ 328286 w 534823"/>
              <a:gd name="connsiteY60" fmla="*/ 350996 h 1031842"/>
              <a:gd name="connsiteX61" fmla="*/ 328286 w 534823"/>
              <a:gd name="connsiteY61" fmla="*/ 515575 h 1031842"/>
              <a:gd name="connsiteX62" fmla="*/ 349508 w 534823"/>
              <a:gd name="connsiteY62" fmla="*/ 494393 h 1031842"/>
              <a:gd name="connsiteX63" fmla="*/ 370697 w 534823"/>
              <a:gd name="connsiteY63" fmla="*/ 515623 h 1031842"/>
              <a:gd name="connsiteX64" fmla="*/ 370697 w 534823"/>
              <a:gd name="connsiteY64" fmla="*/ 516116 h 1031842"/>
              <a:gd name="connsiteX65" fmla="*/ 349440 w 534823"/>
              <a:gd name="connsiteY65" fmla="*/ 537288 h 1031842"/>
              <a:gd name="connsiteX66" fmla="*/ 328286 w 534823"/>
              <a:gd name="connsiteY66" fmla="*/ 516044 h 1031842"/>
              <a:gd name="connsiteX67" fmla="*/ 328286 w 534823"/>
              <a:gd name="connsiteY67" fmla="*/ 515558 h 1031842"/>
              <a:gd name="connsiteX68" fmla="*/ 492411 w 534823"/>
              <a:gd name="connsiteY68" fmla="*/ 21144 h 1031842"/>
              <a:gd name="connsiteX69" fmla="*/ 513738 w 534823"/>
              <a:gd name="connsiteY69" fmla="*/ 52 h 1031842"/>
              <a:gd name="connsiteX70" fmla="*/ 534823 w 534823"/>
              <a:gd name="connsiteY70" fmla="*/ 21370 h 1031842"/>
              <a:gd name="connsiteX71" fmla="*/ 513635 w 534823"/>
              <a:gd name="connsiteY71" fmla="*/ 42463 h 1031842"/>
              <a:gd name="connsiteX72" fmla="*/ 492411 w 534823"/>
              <a:gd name="connsiteY72" fmla="*/ 21123 h 1031842"/>
              <a:gd name="connsiteX73" fmla="*/ 492411 w 534823"/>
              <a:gd name="connsiteY73" fmla="*/ 21120 h 1031842"/>
              <a:gd name="connsiteX74" fmla="*/ 492411 w 534823"/>
              <a:gd name="connsiteY74" fmla="*/ 186082 h 1031842"/>
              <a:gd name="connsiteX75" fmla="*/ 513738 w 534823"/>
              <a:gd name="connsiteY75" fmla="*/ 164990 h 1031842"/>
              <a:gd name="connsiteX76" fmla="*/ 534823 w 534823"/>
              <a:gd name="connsiteY76" fmla="*/ 186308 h 1031842"/>
              <a:gd name="connsiteX77" fmla="*/ 513635 w 534823"/>
              <a:gd name="connsiteY77" fmla="*/ 207401 h 1031842"/>
              <a:gd name="connsiteX78" fmla="*/ 492411 w 534823"/>
              <a:gd name="connsiteY78" fmla="*/ 186062 h 1031842"/>
              <a:gd name="connsiteX79" fmla="*/ 492411 w 534823"/>
              <a:gd name="connsiteY79" fmla="*/ 186058 h 1031842"/>
              <a:gd name="connsiteX80" fmla="*/ 492411 w 534823"/>
              <a:gd name="connsiteY80" fmla="*/ 351020 h 1031842"/>
              <a:gd name="connsiteX81" fmla="*/ 513738 w 534823"/>
              <a:gd name="connsiteY81" fmla="*/ 329928 h 1031842"/>
              <a:gd name="connsiteX82" fmla="*/ 534823 w 534823"/>
              <a:gd name="connsiteY82" fmla="*/ 351247 h 1031842"/>
              <a:gd name="connsiteX83" fmla="*/ 513635 w 534823"/>
              <a:gd name="connsiteY83" fmla="*/ 372339 h 1031842"/>
              <a:gd name="connsiteX84" fmla="*/ 492411 w 534823"/>
              <a:gd name="connsiteY84" fmla="*/ 351007 h 1031842"/>
              <a:gd name="connsiteX85" fmla="*/ 492411 w 534823"/>
              <a:gd name="connsiteY85" fmla="*/ 350996 h 1031842"/>
              <a:gd name="connsiteX86" fmla="*/ 492411 w 534823"/>
              <a:gd name="connsiteY86" fmla="*/ 515564 h 1031842"/>
              <a:gd name="connsiteX87" fmla="*/ 513635 w 534823"/>
              <a:gd name="connsiteY87" fmla="*/ 494383 h 1031842"/>
              <a:gd name="connsiteX88" fmla="*/ 534823 w 534823"/>
              <a:gd name="connsiteY88" fmla="*/ 515616 h 1031842"/>
              <a:gd name="connsiteX89" fmla="*/ 534823 w 534823"/>
              <a:gd name="connsiteY89" fmla="*/ 516116 h 1031842"/>
              <a:gd name="connsiteX90" fmla="*/ 513600 w 534823"/>
              <a:gd name="connsiteY90" fmla="*/ 537298 h 1031842"/>
              <a:gd name="connsiteX91" fmla="*/ 492411 w 534823"/>
              <a:gd name="connsiteY91" fmla="*/ 516065 h 1031842"/>
              <a:gd name="connsiteX92" fmla="*/ 492411 w 534823"/>
              <a:gd name="connsiteY92" fmla="*/ 515537 h 1031842"/>
              <a:gd name="connsiteX93" fmla="*/ 0 w 534823"/>
              <a:gd name="connsiteY93" fmla="*/ 680647 h 1031842"/>
              <a:gd name="connsiteX94" fmla="*/ 21326 w 534823"/>
              <a:gd name="connsiteY94" fmla="*/ 659554 h 1031842"/>
              <a:gd name="connsiteX95" fmla="*/ 42411 w 534823"/>
              <a:gd name="connsiteY95" fmla="*/ 680873 h 1031842"/>
              <a:gd name="connsiteX96" fmla="*/ 21223 w 534823"/>
              <a:gd name="connsiteY96" fmla="*/ 701966 h 1031842"/>
              <a:gd name="connsiteX97" fmla="*/ 0 w 534823"/>
              <a:gd name="connsiteY97" fmla="*/ 680633 h 1031842"/>
              <a:gd name="connsiteX98" fmla="*/ 0 w 534823"/>
              <a:gd name="connsiteY98" fmla="*/ 680623 h 1031842"/>
              <a:gd name="connsiteX99" fmla="*/ 0 w 534823"/>
              <a:gd name="connsiteY99" fmla="*/ 845589 h 1031842"/>
              <a:gd name="connsiteX100" fmla="*/ 21326 w 534823"/>
              <a:gd name="connsiteY100" fmla="*/ 824492 h 1031842"/>
              <a:gd name="connsiteX101" fmla="*/ 42411 w 534823"/>
              <a:gd name="connsiteY101" fmla="*/ 845808 h 1031842"/>
              <a:gd name="connsiteX102" fmla="*/ 21223 w 534823"/>
              <a:gd name="connsiteY102" fmla="*/ 866904 h 1031842"/>
              <a:gd name="connsiteX103" fmla="*/ 0 w 534823"/>
              <a:gd name="connsiteY103" fmla="*/ 845564 h 1031842"/>
              <a:gd name="connsiteX104" fmla="*/ 0 w 534823"/>
              <a:gd name="connsiteY104" fmla="*/ 1010527 h 1031842"/>
              <a:gd name="connsiteX105" fmla="*/ 21326 w 534823"/>
              <a:gd name="connsiteY105" fmla="*/ 989431 h 1031842"/>
              <a:gd name="connsiteX106" fmla="*/ 42411 w 534823"/>
              <a:gd name="connsiteY106" fmla="*/ 1010746 h 1031842"/>
              <a:gd name="connsiteX107" fmla="*/ 21223 w 534823"/>
              <a:gd name="connsiteY107" fmla="*/ 1031842 h 1031842"/>
              <a:gd name="connsiteX108" fmla="*/ 0 w 534823"/>
              <a:gd name="connsiteY108" fmla="*/ 1010516 h 1031842"/>
              <a:gd name="connsiteX109" fmla="*/ 164125 w 534823"/>
              <a:gd name="connsiteY109" fmla="*/ 680647 h 1031842"/>
              <a:gd name="connsiteX110" fmla="*/ 185452 w 534823"/>
              <a:gd name="connsiteY110" fmla="*/ 659520 h 1031842"/>
              <a:gd name="connsiteX111" fmla="*/ 206572 w 534823"/>
              <a:gd name="connsiteY111" fmla="*/ 680839 h 1031842"/>
              <a:gd name="connsiteX112" fmla="*/ 185349 w 534823"/>
              <a:gd name="connsiteY112" fmla="*/ 701966 h 1031842"/>
              <a:gd name="connsiteX113" fmla="*/ 164125 w 534823"/>
              <a:gd name="connsiteY113" fmla="*/ 680623 h 1031842"/>
              <a:gd name="connsiteX114" fmla="*/ 164125 w 534823"/>
              <a:gd name="connsiteY114" fmla="*/ 845589 h 1031842"/>
              <a:gd name="connsiteX115" fmla="*/ 185452 w 534823"/>
              <a:gd name="connsiteY115" fmla="*/ 824458 h 1031842"/>
              <a:gd name="connsiteX116" fmla="*/ 206572 w 534823"/>
              <a:gd name="connsiteY116" fmla="*/ 845774 h 1031842"/>
              <a:gd name="connsiteX117" fmla="*/ 185349 w 534823"/>
              <a:gd name="connsiteY117" fmla="*/ 866904 h 1031842"/>
              <a:gd name="connsiteX118" fmla="*/ 164125 w 534823"/>
              <a:gd name="connsiteY118" fmla="*/ 845564 h 1031842"/>
              <a:gd name="connsiteX119" fmla="*/ 164125 w 534823"/>
              <a:gd name="connsiteY119" fmla="*/ 1010527 h 1031842"/>
              <a:gd name="connsiteX120" fmla="*/ 185452 w 534823"/>
              <a:gd name="connsiteY120" fmla="*/ 989397 h 1031842"/>
              <a:gd name="connsiteX121" fmla="*/ 206572 w 534823"/>
              <a:gd name="connsiteY121" fmla="*/ 1010712 h 1031842"/>
              <a:gd name="connsiteX122" fmla="*/ 185349 w 534823"/>
              <a:gd name="connsiteY122" fmla="*/ 1031842 h 1031842"/>
              <a:gd name="connsiteX123" fmla="*/ 164125 w 534823"/>
              <a:gd name="connsiteY123" fmla="*/ 1010516 h 1031842"/>
              <a:gd name="connsiteX124" fmla="*/ 328286 w 534823"/>
              <a:gd name="connsiteY124" fmla="*/ 680647 h 1031842"/>
              <a:gd name="connsiteX125" fmla="*/ 349611 w 534823"/>
              <a:gd name="connsiteY125" fmla="*/ 659554 h 1031842"/>
              <a:gd name="connsiteX126" fmla="*/ 370697 w 534823"/>
              <a:gd name="connsiteY126" fmla="*/ 680873 h 1031842"/>
              <a:gd name="connsiteX127" fmla="*/ 349474 w 534823"/>
              <a:gd name="connsiteY127" fmla="*/ 701966 h 1031842"/>
              <a:gd name="connsiteX128" fmla="*/ 328286 w 534823"/>
              <a:gd name="connsiteY128" fmla="*/ 680640 h 1031842"/>
              <a:gd name="connsiteX129" fmla="*/ 328286 w 534823"/>
              <a:gd name="connsiteY129" fmla="*/ 680623 h 1031842"/>
              <a:gd name="connsiteX130" fmla="*/ 328286 w 534823"/>
              <a:gd name="connsiteY130" fmla="*/ 845589 h 1031842"/>
              <a:gd name="connsiteX131" fmla="*/ 349611 w 534823"/>
              <a:gd name="connsiteY131" fmla="*/ 824492 h 1031842"/>
              <a:gd name="connsiteX132" fmla="*/ 370697 w 534823"/>
              <a:gd name="connsiteY132" fmla="*/ 845808 h 1031842"/>
              <a:gd name="connsiteX133" fmla="*/ 349474 w 534823"/>
              <a:gd name="connsiteY133" fmla="*/ 866904 h 1031842"/>
              <a:gd name="connsiteX134" fmla="*/ 328286 w 534823"/>
              <a:gd name="connsiteY134" fmla="*/ 845564 h 1031842"/>
              <a:gd name="connsiteX135" fmla="*/ 328286 w 534823"/>
              <a:gd name="connsiteY135" fmla="*/ 1010527 h 1031842"/>
              <a:gd name="connsiteX136" fmla="*/ 349611 w 534823"/>
              <a:gd name="connsiteY136" fmla="*/ 989431 h 1031842"/>
              <a:gd name="connsiteX137" fmla="*/ 370697 w 534823"/>
              <a:gd name="connsiteY137" fmla="*/ 1010746 h 1031842"/>
              <a:gd name="connsiteX138" fmla="*/ 349474 w 534823"/>
              <a:gd name="connsiteY138" fmla="*/ 1031842 h 1031842"/>
              <a:gd name="connsiteX139" fmla="*/ 328286 w 534823"/>
              <a:gd name="connsiteY139" fmla="*/ 1010516 h 1031842"/>
              <a:gd name="connsiteX140" fmla="*/ 328286 w 534823"/>
              <a:gd name="connsiteY140" fmla="*/ 1010516 h 1031842"/>
              <a:gd name="connsiteX141" fmla="*/ 492411 w 534823"/>
              <a:gd name="connsiteY141" fmla="*/ 680647 h 1031842"/>
              <a:gd name="connsiteX142" fmla="*/ 513738 w 534823"/>
              <a:gd name="connsiteY142" fmla="*/ 659554 h 1031842"/>
              <a:gd name="connsiteX143" fmla="*/ 534823 w 534823"/>
              <a:gd name="connsiteY143" fmla="*/ 680873 h 1031842"/>
              <a:gd name="connsiteX144" fmla="*/ 513635 w 534823"/>
              <a:gd name="connsiteY144" fmla="*/ 701966 h 1031842"/>
              <a:gd name="connsiteX145" fmla="*/ 492411 w 534823"/>
              <a:gd name="connsiteY145" fmla="*/ 680633 h 1031842"/>
              <a:gd name="connsiteX146" fmla="*/ 492411 w 534823"/>
              <a:gd name="connsiteY146" fmla="*/ 680623 h 1031842"/>
              <a:gd name="connsiteX147" fmla="*/ 492411 w 534823"/>
              <a:gd name="connsiteY147" fmla="*/ 845589 h 1031842"/>
              <a:gd name="connsiteX148" fmla="*/ 513738 w 534823"/>
              <a:gd name="connsiteY148" fmla="*/ 824492 h 1031842"/>
              <a:gd name="connsiteX149" fmla="*/ 534823 w 534823"/>
              <a:gd name="connsiteY149" fmla="*/ 845808 h 1031842"/>
              <a:gd name="connsiteX150" fmla="*/ 513635 w 534823"/>
              <a:gd name="connsiteY150" fmla="*/ 866904 h 1031842"/>
              <a:gd name="connsiteX151" fmla="*/ 492411 w 534823"/>
              <a:gd name="connsiteY151" fmla="*/ 845564 h 1031842"/>
              <a:gd name="connsiteX152" fmla="*/ 492411 w 534823"/>
              <a:gd name="connsiteY152" fmla="*/ 1010527 h 1031842"/>
              <a:gd name="connsiteX153" fmla="*/ 513738 w 534823"/>
              <a:gd name="connsiteY153" fmla="*/ 989431 h 1031842"/>
              <a:gd name="connsiteX154" fmla="*/ 534823 w 534823"/>
              <a:gd name="connsiteY154" fmla="*/ 1010746 h 1031842"/>
              <a:gd name="connsiteX155" fmla="*/ 513635 w 534823"/>
              <a:gd name="connsiteY155" fmla="*/ 1031842 h 1031842"/>
              <a:gd name="connsiteX156" fmla="*/ 492411 w 534823"/>
              <a:gd name="connsiteY156" fmla="*/ 1010516 h 1031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534823" h="1031842">
                <a:moveTo>
                  <a:pt x="0" y="21120"/>
                </a:moveTo>
                <a:cubicBezTo>
                  <a:pt x="69" y="9409"/>
                  <a:pt x="9600" y="-35"/>
                  <a:pt x="21326" y="28"/>
                </a:cubicBezTo>
                <a:cubicBezTo>
                  <a:pt x="33017" y="90"/>
                  <a:pt x="42480" y="9635"/>
                  <a:pt x="42411" y="21346"/>
                </a:cubicBezTo>
                <a:cubicBezTo>
                  <a:pt x="42343" y="33007"/>
                  <a:pt x="32880" y="42428"/>
                  <a:pt x="21223" y="42439"/>
                </a:cubicBezTo>
                <a:cubicBezTo>
                  <a:pt x="9463" y="42408"/>
                  <a:pt x="-34" y="32866"/>
                  <a:pt x="0" y="21120"/>
                </a:cubicBezTo>
                <a:close/>
                <a:moveTo>
                  <a:pt x="0" y="186058"/>
                </a:moveTo>
                <a:cubicBezTo>
                  <a:pt x="69" y="174346"/>
                  <a:pt x="9600" y="164904"/>
                  <a:pt x="21326" y="164966"/>
                </a:cubicBezTo>
                <a:cubicBezTo>
                  <a:pt x="33017" y="165027"/>
                  <a:pt x="42480" y="174572"/>
                  <a:pt x="42411" y="186284"/>
                </a:cubicBezTo>
                <a:cubicBezTo>
                  <a:pt x="42343" y="197945"/>
                  <a:pt x="32880" y="207367"/>
                  <a:pt x="21223" y="207377"/>
                </a:cubicBezTo>
                <a:cubicBezTo>
                  <a:pt x="9463" y="207346"/>
                  <a:pt x="-34" y="197804"/>
                  <a:pt x="0" y="186058"/>
                </a:cubicBezTo>
                <a:close/>
                <a:moveTo>
                  <a:pt x="0" y="350996"/>
                </a:moveTo>
                <a:cubicBezTo>
                  <a:pt x="69" y="339284"/>
                  <a:pt x="9600" y="329842"/>
                  <a:pt x="21326" y="329904"/>
                </a:cubicBezTo>
                <a:cubicBezTo>
                  <a:pt x="33017" y="329966"/>
                  <a:pt x="42480" y="339511"/>
                  <a:pt x="42411" y="351223"/>
                </a:cubicBezTo>
                <a:cubicBezTo>
                  <a:pt x="42343" y="362883"/>
                  <a:pt x="32880" y="372305"/>
                  <a:pt x="21223" y="372315"/>
                </a:cubicBezTo>
                <a:cubicBezTo>
                  <a:pt x="9463" y="372284"/>
                  <a:pt x="-34" y="362743"/>
                  <a:pt x="0" y="350996"/>
                </a:cubicBezTo>
                <a:close/>
                <a:moveTo>
                  <a:pt x="0" y="515527"/>
                </a:moveTo>
                <a:cubicBezTo>
                  <a:pt x="34" y="503815"/>
                  <a:pt x="9532" y="494338"/>
                  <a:pt x="21257" y="494355"/>
                </a:cubicBezTo>
                <a:cubicBezTo>
                  <a:pt x="32949" y="494376"/>
                  <a:pt x="42445" y="503887"/>
                  <a:pt x="42411" y="515599"/>
                </a:cubicBezTo>
                <a:lnTo>
                  <a:pt x="42411" y="516116"/>
                </a:lnTo>
                <a:cubicBezTo>
                  <a:pt x="42378" y="527829"/>
                  <a:pt x="32880" y="537309"/>
                  <a:pt x="21188" y="537291"/>
                </a:cubicBezTo>
                <a:cubicBezTo>
                  <a:pt x="9463" y="537271"/>
                  <a:pt x="-34" y="527763"/>
                  <a:pt x="0" y="516051"/>
                </a:cubicBezTo>
                <a:lnTo>
                  <a:pt x="0" y="515520"/>
                </a:lnTo>
                <a:close/>
                <a:moveTo>
                  <a:pt x="164125" y="21127"/>
                </a:moveTo>
                <a:cubicBezTo>
                  <a:pt x="164194" y="9406"/>
                  <a:pt x="173726" y="-53"/>
                  <a:pt x="185452" y="0"/>
                </a:cubicBezTo>
                <a:cubicBezTo>
                  <a:pt x="197177" y="53"/>
                  <a:pt x="206640" y="9598"/>
                  <a:pt x="206572" y="21319"/>
                </a:cubicBezTo>
                <a:cubicBezTo>
                  <a:pt x="206503" y="33003"/>
                  <a:pt x="197040" y="42446"/>
                  <a:pt x="185349" y="42446"/>
                </a:cubicBezTo>
                <a:cubicBezTo>
                  <a:pt x="173588" y="42401"/>
                  <a:pt x="164125" y="32863"/>
                  <a:pt x="164125" y="21120"/>
                </a:cubicBezTo>
                <a:close/>
                <a:moveTo>
                  <a:pt x="164125" y="186065"/>
                </a:moveTo>
                <a:cubicBezTo>
                  <a:pt x="164194" y="174343"/>
                  <a:pt x="173726" y="164887"/>
                  <a:pt x="185452" y="164938"/>
                </a:cubicBezTo>
                <a:cubicBezTo>
                  <a:pt x="197177" y="164993"/>
                  <a:pt x="206640" y="174535"/>
                  <a:pt x="206572" y="186257"/>
                </a:cubicBezTo>
                <a:cubicBezTo>
                  <a:pt x="206503" y="197942"/>
                  <a:pt x="197040" y="207384"/>
                  <a:pt x="185349" y="207384"/>
                </a:cubicBezTo>
                <a:cubicBezTo>
                  <a:pt x="173623" y="207339"/>
                  <a:pt x="164125" y="197801"/>
                  <a:pt x="164125" y="186058"/>
                </a:cubicBezTo>
                <a:close/>
                <a:moveTo>
                  <a:pt x="164125" y="351003"/>
                </a:moveTo>
                <a:cubicBezTo>
                  <a:pt x="164194" y="339281"/>
                  <a:pt x="173726" y="329825"/>
                  <a:pt x="185452" y="329876"/>
                </a:cubicBezTo>
                <a:cubicBezTo>
                  <a:pt x="197177" y="329931"/>
                  <a:pt x="206640" y="339473"/>
                  <a:pt x="206572" y="351195"/>
                </a:cubicBezTo>
                <a:cubicBezTo>
                  <a:pt x="206503" y="362880"/>
                  <a:pt x="197040" y="372322"/>
                  <a:pt x="185349" y="372322"/>
                </a:cubicBezTo>
                <a:cubicBezTo>
                  <a:pt x="173588" y="372278"/>
                  <a:pt x="164125" y="362739"/>
                  <a:pt x="164125" y="350996"/>
                </a:cubicBezTo>
                <a:close/>
                <a:moveTo>
                  <a:pt x="164125" y="515547"/>
                </a:moveTo>
                <a:cubicBezTo>
                  <a:pt x="164160" y="503825"/>
                  <a:pt x="173657" y="494345"/>
                  <a:pt x="185383" y="494369"/>
                </a:cubicBezTo>
                <a:cubicBezTo>
                  <a:pt x="197109" y="494390"/>
                  <a:pt x="206606" y="503911"/>
                  <a:pt x="206572" y="515633"/>
                </a:cubicBezTo>
                <a:lnTo>
                  <a:pt x="206572" y="516065"/>
                </a:lnTo>
                <a:cubicBezTo>
                  <a:pt x="206572" y="527787"/>
                  <a:pt x="197074" y="537288"/>
                  <a:pt x="185349" y="537288"/>
                </a:cubicBezTo>
                <a:cubicBezTo>
                  <a:pt x="173623" y="537288"/>
                  <a:pt x="164125" y="527787"/>
                  <a:pt x="164125" y="516065"/>
                </a:cubicBezTo>
                <a:lnTo>
                  <a:pt x="164125" y="515537"/>
                </a:lnTo>
                <a:close/>
                <a:moveTo>
                  <a:pt x="328286" y="21127"/>
                </a:moveTo>
                <a:cubicBezTo>
                  <a:pt x="328354" y="9415"/>
                  <a:pt x="337886" y="-28"/>
                  <a:pt x="349611" y="35"/>
                </a:cubicBezTo>
                <a:cubicBezTo>
                  <a:pt x="361303" y="97"/>
                  <a:pt x="370765" y="9642"/>
                  <a:pt x="370697" y="21353"/>
                </a:cubicBezTo>
                <a:cubicBezTo>
                  <a:pt x="370629" y="33027"/>
                  <a:pt x="361132" y="42456"/>
                  <a:pt x="349474" y="42446"/>
                </a:cubicBezTo>
                <a:cubicBezTo>
                  <a:pt x="337749" y="42408"/>
                  <a:pt x="328252" y="32859"/>
                  <a:pt x="328286" y="21120"/>
                </a:cubicBezTo>
                <a:cubicBezTo>
                  <a:pt x="328286" y="21120"/>
                  <a:pt x="328286" y="21120"/>
                  <a:pt x="328286" y="21120"/>
                </a:cubicBezTo>
                <a:close/>
                <a:moveTo>
                  <a:pt x="328286" y="186065"/>
                </a:moveTo>
                <a:cubicBezTo>
                  <a:pt x="328354" y="174353"/>
                  <a:pt x="337886" y="164911"/>
                  <a:pt x="349611" y="164972"/>
                </a:cubicBezTo>
                <a:cubicBezTo>
                  <a:pt x="361303" y="165034"/>
                  <a:pt x="370765" y="174579"/>
                  <a:pt x="370697" y="186291"/>
                </a:cubicBezTo>
                <a:cubicBezTo>
                  <a:pt x="370629" y="197966"/>
                  <a:pt x="361132" y="207394"/>
                  <a:pt x="349474" y="207384"/>
                </a:cubicBezTo>
                <a:cubicBezTo>
                  <a:pt x="337749" y="207336"/>
                  <a:pt x="328252" y="197794"/>
                  <a:pt x="328286" y="186058"/>
                </a:cubicBezTo>
                <a:close/>
                <a:moveTo>
                  <a:pt x="328286" y="351003"/>
                </a:moveTo>
                <a:cubicBezTo>
                  <a:pt x="328354" y="339291"/>
                  <a:pt x="337886" y="329849"/>
                  <a:pt x="349611" y="329911"/>
                </a:cubicBezTo>
                <a:cubicBezTo>
                  <a:pt x="361303" y="329972"/>
                  <a:pt x="370765" y="339518"/>
                  <a:pt x="370697" y="351230"/>
                </a:cubicBezTo>
                <a:cubicBezTo>
                  <a:pt x="370629" y="362904"/>
                  <a:pt x="361132" y="372332"/>
                  <a:pt x="349474" y="372322"/>
                </a:cubicBezTo>
                <a:cubicBezTo>
                  <a:pt x="337749" y="372284"/>
                  <a:pt x="328252" y="362736"/>
                  <a:pt x="328286" y="350996"/>
                </a:cubicBezTo>
                <a:cubicBezTo>
                  <a:pt x="328286" y="350996"/>
                  <a:pt x="328286" y="350996"/>
                  <a:pt x="328286" y="350996"/>
                </a:cubicBezTo>
                <a:close/>
                <a:moveTo>
                  <a:pt x="328286" y="515575"/>
                </a:moveTo>
                <a:cubicBezTo>
                  <a:pt x="328286" y="503863"/>
                  <a:pt x="337817" y="494379"/>
                  <a:pt x="349508" y="494393"/>
                </a:cubicBezTo>
                <a:cubicBezTo>
                  <a:pt x="361235" y="494407"/>
                  <a:pt x="370697" y="503911"/>
                  <a:pt x="370697" y="515623"/>
                </a:cubicBezTo>
                <a:lnTo>
                  <a:pt x="370697" y="516116"/>
                </a:lnTo>
                <a:cubicBezTo>
                  <a:pt x="370663" y="527829"/>
                  <a:pt x="361166" y="537305"/>
                  <a:pt x="349440" y="537288"/>
                </a:cubicBezTo>
                <a:cubicBezTo>
                  <a:pt x="337749" y="537267"/>
                  <a:pt x="328252" y="527756"/>
                  <a:pt x="328286" y="516044"/>
                </a:cubicBezTo>
                <a:lnTo>
                  <a:pt x="328286" y="515558"/>
                </a:lnTo>
                <a:close/>
                <a:moveTo>
                  <a:pt x="492411" y="21144"/>
                </a:moveTo>
                <a:cubicBezTo>
                  <a:pt x="492480" y="9433"/>
                  <a:pt x="502011" y="-11"/>
                  <a:pt x="513738" y="52"/>
                </a:cubicBezTo>
                <a:cubicBezTo>
                  <a:pt x="525429" y="114"/>
                  <a:pt x="534892" y="9659"/>
                  <a:pt x="534823" y="21370"/>
                </a:cubicBezTo>
                <a:cubicBezTo>
                  <a:pt x="534754" y="33031"/>
                  <a:pt x="525291" y="42452"/>
                  <a:pt x="513635" y="42463"/>
                </a:cubicBezTo>
                <a:cubicBezTo>
                  <a:pt x="501874" y="42432"/>
                  <a:pt x="492378" y="32876"/>
                  <a:pt x="492411" y="21123"/>
                </a:cubicBezTo>
                <a:cubicBezTo>
                  <a:pt x="492411" y="21122"/>
                  <a:pt x="492411" y="21121"/>
                  <a:pt x="492411" y="21120"/>
                </a:cubicBezTo>
                <a:close/>
                <a:moveTo>
                  <a:pt x="492411" y="186082"/>
                </a:moveTo>
                <a:cubicBezTo>
                  <a:pt x="492480" y="174370"/>
                  <a:pt x="502011" y="164928"/>
                  <a:pt x="513738" y="164990"/>
                </a:cubicBezTo>
                <a:cubicBezTo>
                  <a:pt x="525429" y="165051"/>
                  <a:pt x="534892" y="174596"/>
                  <a:pt x="534823" y="186308"/>
                </a:cubicBezTo>
                <a:cubicBezTo>
                  <a:pt x="534754" y="197969"/>
                  <a:pt x="525291" y="207391"/>
                  <a:pt x="513635" y="207401"/>
                </a:cubicBezTo>
                <a:cubicBezTo>
                  <a:pt x="501874" y="207370"/>
                  <a:pt x="492378" y="197815"/>
                  <a:pt x="492411" y="186062"/>
                </a:cubicBezTo>
                <a:cubicBezTo>
                  <a:pt x="492411" y="186062"/>
                  <a:pt x="492411" y="186058"/>
                  <a:pt x="492411" y="186058"/>
                </a:cubicBezTo>
                <a:close/>
                <a:moveTo>
                  <a:pt x="492411" y="351020"/>
                </a:moveTo>
                <a:cubicBezTo>
                  <a:pt x="492480" y="339308"/>
                  <a:pt x="502011" y="329866"/>
                  <a:pt x="513738" y="329928"/>
                </a:cubicBezTo>
                <a:cubicBezTo>
                  <a:pt x="525429" y="329990"/>
                  <a:pt x="534892" y="339535"/>
                  <a:pt x="534823" y="351247"/>
                </a:cubicBezTo>
                <a:cubicBezTo>
                  <a:pt x="534754" y="362907"/>
                  <a:pt x="525291" y="372329"/>
                  <a:pt x="513635" y="372339"/>
                </a:cubicBezTo>
                <a:cubicBezTo>
                  <a:pt x="501874" y="372308"/>
                  <a:pt x="492378" y="362760"/>
                  <a:pt x="492411" y="351007"/>
                </a:cubicBezTo>
                <a:cubicBezTo>
                  <a:pt x="492411" y="351003"/>
                  <a:pt x="492411" y="351000"/>
                  <a:pt x="492411" y="350996"/>
                </a:cubicBezTo>
                <a:close/>
                <a:moveTo>
                  <a:pt x="492411" y="515564"/>
                </a:moveTo>
                <a:cubicBezTo>
                  <a:pt x="492411" y="503852"/>
                  <a:pt x="501943" y="494369"/>
                  <a:pt x="513635" y="494383"/>
                </a:cubicBezTo>
                <a:cubicBezTo>
                  <a:pt x="525360" y="494400"/>
                  <a:pt x="534823" y="503904"/>
                  <a:pt x="534823" y="515616"/>
                </a:cubicBezTo>
                <a:lnTo>
                  <a:pt x="534823" y="516116"/>
                </a:lnTo>
                <a:cubicBezTo>
                  <a:pt x="534823" y="527829"/>
                  <a:pt x="525291" y="537312"/>
                  <a:pt x="513600" y="537298"/>
                </a:cubicBezTo>
                <a:cubicBezTo>
                  <a:pt x="501874" y="537281"/>
                  <a:pt x="492411" y="527777"/>
                  <a:pt x="492411" y="516065"/>
                </a:cubicBezTo>
                <a:lnTo>
                  <a:pt x="492411" y="515537"/>
                </a:lnTo>
                <a:close/>
                <a:moveTo>
                  <a:pt x="0" y="680647"/>
                </a:moveTo>
                <a:cubicBezTo>
                  <a:pt x="69" y="668935"/>
                  <a:pt x="9600" y="659492"/>
                  <a:pt x="21326" y="659554"/>
                </a:cubicBezTo>
                <a:cubicBezTo>
                  <a:pt x="33017" y="659616"/>
                  <a:pt x="42480" y="669161"/>
                  <a:pt x="42411" y="680873"/>
                </a:cubicBezTo>
                <a:cubicBezTo>
                  <a:pt x="42343" y="692534"/>
                  <a:pt x="32880" y="701955"/>
                  <a:pt x="21223" y="701966"/>
                </a:cubicBezTo>
                <a:cubicBezTo>
                  <a:pt x="9463" y="701935"/>
                  <a:pt x="-34" y="692386"/>
                  <a:pt x="0" y="680633"/>
                </a:cubicBezTo>
                <a:cubicBezTo>
                  <a:pt x="0" y="680630"/>
                  <a:pt x="0" y="680626"/>
                  <a:pt x="0" y="680623"/>
                </a:cubicBezTo>
                <a:close/>
                <a:moveTo>
                  <a:pt x="0" y="845589"/>
                </a:moveTo>
                <a:cubicBezTo>
                  <a:pt x="69" y="833876"/>
                  <a:pt x="9600" y="824431"/>
                  <a:pt x="21326" y="824492"/>
                </a:cubicBezTo>
                <a:cubicBezTo>
                  <a:pt x="33017" y="824554"/>
                  <a:pt x="42480" y="834096"/>
                  <a:pt x="42411" y="845808"/>
                </a:cubicBezTo>
                <a:cubicBezTo>
                  <a:pt x="42343" y="857469"/>
                  <a:pt x="32880" y="866894"/>
                  <a:pt x="21223" y="866904"/>
                </a:cubicBezTo>
                <a:cubicBezTo>
                  <a:pt x="9463" y="866873"/>
                  <a:pt x="-34" y="857318"/>
                  <a:pt x="0" y="845564"/>
                </a:cubicBezTo>
                <a:close/>
                <a:moveTo>
                  <a:pt x="0" y="1010527"/>
                </a:moveTo>
                <a:cubicBezTo>
                  <a:pt x="69" y="998815"/>
                  <a:pt x="9600" y="989369"/>
                  <a:pt x="21326" y="989431"/>
                </a:cubicBezTo>
                <a:cubicBezTo>
                  <a:pt x="33017" y="989492"/>
                  <a:pt x="42480" y="999034"/>
                  <a:pt x="42411" y="1010746"/>
                </a:cubicBezTo>
                <a:cubicBezTo>
                  <a:pt x="42343" y="1022407"/>
                  <a:pt x="32880" y="1031832"/>
                  <a:pt x="21223" y="1031842"/>
                </a:cubicBezTo>
                <a:cubicBezTo>
                  <a:pt x="9463" y="1031811"/>
                  <a:pt x="-34" y="1022266"/>
                  <a:pt x="0" y="1010516"/>
                </a:cubicBezTo>
                <a:close/>
                <a:moveTo>
                  <a:pt x="164125" y="680647"/>
                </a:moveTo>
                <a:cubicBezTo>
                  <a:pt x="164194" y="668925"/>
                  <a:pt x="173726" y="659469"/>
                  <a:pt x="185452" y="659520"/>
                </a:cubicBezTo>
                <a:cubicBezTo>
                  <a:pt x="197177" y="659575"/>
                  <a:pt x="206640" y="669117"/>
                  <a:pt x="206572" y="680839"/>
                </a:cubicBezTo>
                <a:cubicBezTo>
                  <a:pt x="206503" y="692523"/>
                  <a:pt x="197040" y="701966"/>
                  <a:pt x="185349" y="701966"/>
                </a:cubicBezTo>
                <a:cubicBezTo>
                  <a:pt x="173588" y="701921"/>
                  <a:pt x="164092" y="692372"/>
                  <a:pt x="164125" y="680623"/>
                </a:cubicBezTo>
                <a:close/>
                <a:moveTo>
                  <a:pt x="164125" y="845589"/>
                </a:moveTo>
                <a:cubicBezTo>
                  <a:pt x="164160" y="833866"/>
                  <a:pt x="173726" y="824407"/>
                  <a:pt x="185452" y="824458"/>
                </a:cubicBezTo>
                <a:cubicBezTo>
                  <a:pt x="197177" y="824510"/>
                  <a:pt x="206606" y="834051"/>
                  <a:pt x="206572" y="845774"/>
                </a:cubicBezTo>
                <a:cubicBezTo>
                  <a:pt x="206503" y="857458"/>
                  <a:pt x="197040" y="866904"/>
                  <a:pt x="185349" y="866904"/>
                </a:cubicBezTo>
                <a:cubicBezTo>
                  <a:pt x="173588" y="866859"/>
                  <a:pt x="164092" y="857311"/>
                  <a:pt x="164125" y="845564"/>
                </a:cubicBezTo>
                <a:close/>
                <a:moveTo>
                  <a:pt x="164125" y="1010527"/>
                </a:moveTo>
                <a:cubicBezTo>
                  <a:pt x="164160" y="998805"/>
                  <a:pt x="173726" y="989345"/>
                  <a:pt x="185452" y="989397"/>
                </a:cubicBezTo>
                <a:cubicBezTo>
                  <a:pt x="197177" y="989448"/>
                  <a:pt x="206606" y="998990"/>
                  <a:pt x="206572" y="1010712"/>
                </a:cubicBezTo>
                <a:cubicBezTo>
                  <a:pt x="206503" y="1022397"/>
                  <a:pt x="197040" y="1031842"/>
                  <a:pt x="185349" y="1031842"/>
                </a:cubicBezTo>
                <a:cubicBezTo>
                  <a:pt x="173588" y="1031798"/>
                  <a:pt x="164125" y="1022259"/>
                  <a:pt x="164125" y="1010516"/>
                </a:cubicBezTo>
                <a:close/>
                <a:moveTo>
                  <a:pt x="328286" y="680647"/>
                </a:moveTo>
                <a:cubicBezTo>
                  <a:pt x="328354" y="668935"/>
                  <a:pt x="337886" y="659492"/>
                  <a:pt x="349611" y="659554"/>
                </a:cubicBezTo>
                <a:cubicBezTo>
                  <a:pt x="361303" y="659616"/>
                  <a:pt x="370765" y="669161"/>
                  <a:pt x="370697" y="680873"/>
                </a:cubicBezTo>
                <a:cubicBezTo>
                  <a:pt x="370629" y="692547"/>
                  <a:pt x="361132" y="701976"/>
                  <a:pt x="349474" y="701966"/>
                </a:cubicBezTo>
                <a:cubicBezTo>
                  <a:pt x="337749" y="701928"/>
                  <a:pt x="328252" y="692379"/>
                  <a:pt x="328286" y="680640"/>
                </a:cubicBezTo>
                <a:cubicBezTo>
                  <a:pt x="328286" y="680633"/>
                  <a:pt x="328286" y="680630"/>
                  <a:pt x="328286" y="680623"/>
                </a:cubicBezTo>
                <a:close/>
                <a:moveTo>
                  <a:pt x="328286" y="845589"/>
                </a:moveTo>
                <a:cubicBezTo>
                  <a:pt x="328354" y="833876"/>
                  <a:pt x="337886" y="824431"/>
                  <a:pt x="349611" y="824492"/>
                </a:cubicBezTo>
                <a:cubicBezTo>
                  <a:pt x="361303" y="824554"/>
                  <a:pt x="370765" y="834096"/>
                  <a:pt x="370697" y="845808"/>
                </a:cubicBezTo>
                <a:cubicBezTo>
                  <a:pt x="370629" y="857482"/>
                  <a:pt x="361166" y="866914"/>
                  <a:pt x="349474" y="866904"/>
                </a:cubicBezTo>
                <a:cubicBezTo>
                  <a:pt x="337749" y="866856"/>
                  <a:pt x="328252" y="857307"/>
                  <a:pt x="328286" y="845564"/>
                </a:cubicBezTo>
                <a:close/>
                <a:moveTo>
                  <a:pt x="328286" y="1010527"/>
                </a:moveTo>
                <a:cubicBezTo>
                  <a:pt x="328354" y="998815"/>
                  <a:pt x="337886" y="989369"/>
                  <a:pt x="349611" y="989431"/>
                </a:cubicBezTo>
                <a:cubicBezTo>
                  <a:pt x="361303" y="989492"/>
                  <a:pt x="370765" y="999034"/>
                  <a:pt x="370697" y="1010746"/>
                </a:cubicBezTo>
                <a:cubicBezTo>
                  <a:pt x="370629" y="1022421"/>
                  <a:pt x="361166" y="1031853"/>
                  <a:pt x="349474" y="1031842"/>
                </a:cubicBezTo>
                <a:cubicBezTo>
                  <a:pt x="337749" y="1031805"/>
                  <a:pt x="328252" y="1022256"/>
                  <a:pt x="328286" y="1010516"/>
                </a:cubicBezTo>
                <a:cubicBezTo>
                  <a:pt x="328286" y="1010516"/>
                  <a:pt x="328286" y="1010516"/>
                  <a:pt x="328286" y="1010516"/>
                </a:cubicBezTo>
                <a:close/>
                <a:moveTo>
                  <a:pt x="492411" y="680647"/>
                </a:moveTo>
                <a:cubicBezTo>
                  <a:pt x="492480" y="668935"/>
                  <a:pt x="502011" y="659492"/>
                  <a:pt x="513738" y="659554"/>
                </a:cubicBezTo>
                <a:cubicBezTo>
                  <a:pt x="525429" y="659616"/>
                  <a:pt x="534892" y="669161"/>
                  <a:pt x="534823" y="680873"/>
                </a:cubicBezTo>
                <a:cubicBezTo>
                  <a:pt x="534754" y="692534"/>
                  <a:pt x="525291" y="701955"/>
                  <a:pt x="513635" y="701966"/>
                </a:cubicBezTo>
                <a:cubicBezTo>
                  <a:pt x="501874" y="701935"/>
                  <a:pt x="492378" y="692386"/>
                  <a:pt x="492411" y="680633"/>
                </a:cubicBezTo>
                <a:cubicBezTo>
                  <a:pt x="492411" y="680630"/>
                  <a:pt x="492411" y="680626"/>
                  <a:pt x="492411" y="680623"/>
                </a:cubicBezTo>
                <a:close/>
                <a:moveTo>
                  <a:pt x="492411" y="845589"/>
                </a:moveTo>
                <a:cubicBezTo>
                  <a:pt x="492480" y="833876"/>
                  <a:pt x="502011" y="824431"/>
                  <a:pt x="513738" y="824492"/>
                </a:cubicBezTo>
                <a:cubicBezTo>
                  <a:pt x="525429" y="824554"/>
                  <a:pt x="534892" y="834096"/>
                  <a:pt x="534823" y="845808"/>
                </a:cubicBezTo>
                <a:cubicBezTo>
                  <a:pt x="534754" y="857469"/>
                  <a:pt x="525291" y="866894"/>
                  <a:pt x="513635" y="866904"/>
                </a:cubicBezTo>
                <a:cubicBezTo>
                  <a:pt x="501874" y="866873"/>
                  <a:pt x="492378" y="857318"/>
                  <a:pt x="492411" y="845564"/>
                </a:cubicBezTo>
                <a:close/>
                <a:moveTo>
                  <a:pt x="492411" y="1010527"/>
                </a:moveTo>
                <a:cubicBezTo>
                  <a:pt x="492480" y="998815"/>
                  <a:pt x="502011" y="989369"/>
                  <a:pt x="513738" y="989431"/>
                </a:cubicBezTo>
                <a:cubicBezTo>
                  <a:pt x="525429" y="989492"/>
                  <a:pt x="534892" y="999034"/>
                  <a:pt x="534823" y="1010746"/>
                </a:cubicBezTo>
                <a:cubicBezTo>
                  <a:pt x="534754" y="1022407"/>
                  <a:pt x="525291" y="1031832"/>
                  <a:pt x="513635" y="1031842"/>
                </a:cubicBezTo>
                <a:cubicBezTo>
                  <a:pt x="501874" y="1031811"/>
                  <a:pt x="492378" y="1022266"/>
                  <a:pt x="492411" y="1010516"/>
                </a:cubicBezTo>
                <a:close/>
              </a:path>
            </a:pathLst>
          </a:custGeom>
          <a:solidFill>
            <a:srgbClr val="FFFFFF"/>
          </a:solidFill>
          <a:ln w="342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30" name="文本框 29"/>
          <p:cNvSpPr txBox="1"/>
          <p:nvPr/>
        </p:nvSpPr>
        <p:spPr>
          <a:xfrm>
            <a:off x="9919830" y="1388121"/>
            <a:ext cx="1402080" cy="1568450"/>
          </a:xfrm>
          <a:prstGeom prst="rect">
            <a:avLst/>
          </a:prstGeom>
          <a:noFill/>
        </p:spPr>
        <p:txBody>
          <a:bodyPr wrap="none" rtlCol="0">
            <a:spAutoFit/>
          </a:bodyPr>
          <a:lstStyle>
            <a:defPPr>
              <a:defRPr lang="zh-CN"/>
            </a:defPPr>
            <a:lvl1pPr marR="0" lvl="0" indent="0" algn="r" fontAlgn="auto">
              <a:lnSpc>
                <a:spcPct val="100000"/>
              </a:lnSpc>
              <a:spcBef>
                <a:spcPts val="0"/>
              </a:spcBef>
              <a:spcAft>
                <a:spcPts val="0"/>
              </a:spcAft>
              <a:buClrTx/>
              <a:buSzTx/>
              <a:buFontTx/>
              <a:buNone/>
              <a:defRPr kumimoji="0" sz="5400" i="0" u="none" strike="noStrike" cap="none" spc="0" normalizeH="0" baseline="0">
                <a:ln>
                  <a:noFill/>
                </a:ln>
                <a:gradFill>
                  <a:gsLst>
                    <a:gs pos="100000">
                      <a:srgbClr val="720275">
                        <a:alpha val="10000"/>
                      </a:srgbClr>
                    </a:gs>
                    <a:gs pos="0">
                      <a:srgbClr val="DB4940">
                        <a:alpha val="10000"/>
                      </a:srgbClr>
                    </a:gs>
                  </a:gsLst>
                  <a:lin ang="2700000" scaled="0"/>
                </a:gradFill>
                <a:effectLst/>
                <a:uLnTx/>
                <a:uFillTx/>
                <a:latin typeface="思源黑体 CN Bold" panose="020B0800000000000000" pitchFamily="34" charset="-122"/>
                <a:ea typeface="思源黑体 CN Bold" panose="020B0800000000000000"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9600" b="0" i="0" u="none" strike="noStrike" kern="1200" cap="none" spc="0" normalizeH="0" baseline="0" noProof="0" dirty="0">
                <a:ln>
                  <a:noFill/>
                </a:ln>
                <a:gradFill>
                  <a:gsLst>
                    <a:gs pos="100000">
                      <a:srgbClr val="720275">
                        <a:alpha val="10000"/>
                      </a:srgbClr>
                    </a:gs>
                    <a:gs pos="0">
                      <a:srgbClr val="DB4940">
                        <a:alpha val="10000"/>
                      </a:srgbClr>
                    </a:gs>
                  </a:gsLst>
                  <a:lin ang="2700000" scaled="0"/>
                </a:gradFill>
                <a:effectLst/>
                <a:uLnTx/>
                <a:uFillTx/>
                <a:latin typeface="思源黑体 CN Bold" panose="020B0800000000000000" pitchFamily="34" charset="-122"/>
                <a:ea typeface="思源黑体 CN Bold" panose="020B0800000000000000" pitchFamily="34" charset="-122"/>
                <a:cs typeface="+mn-cs"/>
              </a:rPr>
              <a:t>06</a:t>
            </a:r>
            <a:endParaRPr kumimoji="0" lang="zh-CN" altLang="en-US" sz="9600" b="0" i="0" u="none" strike="noStrike" kern="1200" cap="none" spc="0" normalizeH="0" baseline="0" noProof="0" dirty="0">
              <a:ln>
                <a:noFill/>
              </a:ln>
              <a:gradFill>
                <a:gsLst>
                  <a:gs pos="100000">
                    <a:srgbClr val="720275">
                      <a:alpha val="10000"/>
                    </a:srgbClr>
                  </a:gs>
                  <a:gs pos="0">
                    <a:srgbClr val="DB4940">
                      <a:alpha val="10000"/>
                    </a:srgbClr>
                  </a:gs>
                </a:gsLst>
                <a:lin ang="2700000" scaled="0"/>
              </a:gradFill>
              <a:effectLst/>
              <a:uLnTx/>
              <a:uFillTx/>
              <a:latin typeface="思源黑体 CN Bold" panose="020B0800000000000000" pitchFamily="34" charset="-122"/>
              <a:ea typeface="思源黑体 CN Bold" panose="020B0800000000000000" pitchFamily="34" charset="-122"/>
              <a:cs typeface="+mn-cs"/>
            </a:endParaRPr>
          </a:p>
        </p:txBody>
      </p:sp>
      <p:sp>
        <p:nvSpPr>
          <p:cNvPr id="33" name="文本框 32"/>
          <p:cNvSpPr txBox="1"/>
          <p:nvPr/>
        </p:nvSpPr>
        <p:spPr>
          <a:xfrm>
            <a:off x="7596535" y="3591548"/>
            <a:ext cx="4094480" cy="144526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400" noProof="0" dirty="0">
                <a:ln>
                  <a:noFill/>
                </a:ln>
                <a:solidFill>
                  <a:prstClr val="black">
                    <a:lumMod val="75000"/>
                    <a:lumOff val="25000"/>
                  </a:prstClr>
                </a:solidFill>
                <a:effectLst/>
                <a:uLnTx/>
                <a:uFillTx/>
                <a:latin typeface="思源黑体 CN Bold" panose="020B0800000000000000" pitchFamily="34" charset="-122"/>
                <a:ea typeface="思源黑体 CN Bold" panose="020B0800000000000000" pitchFamily="34" charset="-122"/>
                <a:cs typeface="+mn-ea"/>
                <a:sym typeface="+mn-lt"/>
              </a:rPr>
              <a:t>可能遇到的问题</a:t>
            </a:r>
            <a:endParaRPr lang="zh-CN" altLang="en-US" sz="4400" noProof="0" dirty="0">
              <a:ln>
                <a:noFill/>
              </a:ln>
              <a:solidFill>
                <a:prstClr val="black">
                  <a:lumMod val="75000"/>
                  <a:lumOff val="25000"/>
                </a:prstClr>
              </a:solidFill>
              <a:effectLst/>
              <a:uLnTx/>
              <a:uFillTx/>
              <a:latin typeface="思源黑体 CN Bold" panose="020B0800000000000000" pitchFamily="34" charset="-122"/>
              <a:ea typeface="思源黑体 CN Bold" panose="020B0800000000000000" pitchFamily="34" charset="-122"/>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4400" noProof="0" dirty="0">
                <a:ln>
                  <a:noFill/>
                </a:ln>
                <a:solidFill>
                  <a:prstClr val="black">
                    <a:lumMod val="75000"/>
                    <a:lumOff val="25000"/>
                  </a:prstClr>
                </a:solidFill>
                <a:effectLst/>
                <a:uLnTx/>
                <a:uFillTx/>
                <a:latin typeface="思源黑体 CN Bold" panose="020B0800000000000000" pitchFamily="34" charset="-122"/>
                <a:ea typeface="思源黑体 CN Bold" panose="020B0800000000000000" pitchFamily="34" charset="-122"/>
                <a:cs typeface="+mn-ea"/>
                <a:sym typeface="+mn-lt"/>
              </a:rPr>
              <a:t> </a:t>
            </a:r>
            <a:r>
              <a:rPr lang="zh-CN" altLang="en-US" sz="4400" noProof="0" dirty="0">
                <a:ln>
                  <a:noFill/>
                </a:ln>
                <a:solidFill>
                  <a:prstClr val="black">
                    <a:lumMod val="75000"/>
                    <a:lumOff val="25000"/>
                  </a:prstClr>
                </a:solidFill>
                <a:effectLst/>
                <a:uLnTx/>
                <a:uFillTx/>
                <a:latin typeface="思源黑体 CN Bold" panose="020B0800000000000000" pitchFamily="34" charset="-122"/>
                <a:ea typeface="思源黑体 CN Bold" panose="020B0800000000000000" pitchFamily="34" charset="-122"/>
                <a:cs typeface="+mn-ea"/>
                <a:sym typeface="+mn-lt"/>
              </a:rPr>
              <a:t>及解决的措施</a:t>
            </a:r>
            <a:endParaRPr kumimoji="0" lang="zh-CN" altLang="en-US" sz="4400" b="0" i="0" u="none" strike="noStrike" kern="1200" cap="none" spc="0" normalizeH="0" baseline="0" noProof="0" dirty="0">
              <a:ln>
                <a:noFill/>
              </a:ln>
              <a:solidFill>
                <a:prstClr val="black">
                  <a:lumMod val="75000"/>
                  <a:lumOff val="25000"/>
                </a:prstClr>
              </a:solidFill>
              <a:effectLst/>
              <a:uLnTx/>
              <a:uFillTx/>
              <a:latin typeface="思源黑体 CN Bold" panose="020B0800000000000000" pitchFamily="34" charset="-122"/>
              <a:ea typeface="思源黑体 CN Bold" panose="020B0800000000000000" pitchFamily="34" charset="-122"/>
              <a:cs typeface="+mn-ea"/>
              <a:sym typeface="+mn-lt"/>
            </a:endParaRPr>
          </a:p>
        </p:txBody>
      </p:sp>
      <p:sp>
        <p:nvSpPr>
          <p:cNvPr id="35" name="形状-1"/>
          <p:cNvSpPr/>
          <p:nvPr/>
        </p:nvSpPr>
        <p:spPr>
          <a:xfrm>
            <a:off x="9891053" y="6105024"/>
            <a:ext cx="341292" cy="341291"/>
          </a:xfrm>
          <a:prstGeom prst="ellipse">
            <a:avLst/>
          </a:pr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思源黑体 CN Bold" panose="020B0800000000000000" pitchFamily="34" charset="-122"/>
              <a:ea typeface="思源黑体 CN Bold" panose="020B0800000000000000" pitchFamily="34" charset="-122"/>
              <a:cs typeface="+mn-cs"/>
            </a:endParaRPr>
          </a:p>
        </p:txBody>
      </p:sp>
      <p:sp>
        <p:nvSpPr>
          <p:cNvPr id="36" name="形状-2"/>
          <p:cNvSpPr/>
          <p:nvPr/>
        </p:nvSpPr>
        <p:spPr>
          <a:xfrm>
            <a:off x="10394006" y="6105024"/>
            <a:ext cx="341292" cy="341291"/>
          </a:xfrm>
          <a:prstGeom prst="ellipse">
            <a:avLst/>
          </a:pr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思源黑体 CN Bold" panose="020B0800000000000000" pitchFamily="34" charset="-122"/>
              <a:ea typeface="思源黑体 CN Bold" panose="020B0800000000000000" pitchFamily="34" charset="-122"/>
              <a:cs typeface="+mn-cs"/>
            </a:endParaRPr>
          </a:p>
        </p:txBody>
      </p:sp>
      <p:sp>
        <p:nvSpPr>
          <p:cNvPr id="37" name="形状-3"/>
          <p:cNvSpPr/>
          <p:nvPr/>
        </p:nvSpPr>
        <p:spPr>
          <a:xfrm>
            <a:off x="10896960" y="6105024"/>
            <a:ext cx="341292" cy="341291"/>
          </a:xfrm>
          <a:prstGeom prst="ellipse">
            <a:avLst/>
          </a:pr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思源黑体 CN Bold" panose="020B0800000000000000" pitchFamily="34" charset="-122"/>
              <a:ea typeface="思源黑体 CN Bold" panose="020B0800000000000000" pitchFamily="34" charset="-122"/>
              <a:cs typeface="+mn-cs"/>
            </a:endParaRPr>
          </a:p>
        </p:txBody>
      </p:sp>
      <p:sp>
        <p:nvSpPr>
          <p:cNvPr id="38" name="形状-4"/>
          <p:cNvSpPr/>
          <p:nvPr/>
        </p:nvSpPr>
        <p:spPr>
          <a:xfrm>
            <a:off x="11399912" y="6105024"/>
            <a:ext cx="341292" cy="341291"/>
          </a:xfrm>
          <a:prstGeom prst="ellipse">
            <a:avLst/>
          </a:pr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思源黑体 CN Bold" panose="020B0800000000000000" pitchFamily="34" charset="-122"/>
              <a:ea typeface="思源黑体 CN Bold" panose="020B0800000000000000" pitchFamily="34" charset="-122"/>
              <a:cs typeface="+mn-cs"/>
            </a:endParaRPr>
          </a:p>
        </p:txBody>
      </p:sp>
      <p:sp>
        <p:nvSpPr>
          <p:cNvPr id="40" name="形状-5"/>
          <p:cNvSpPr/>
          <p:nvPr/>
        </p:nvSpPr>
        <p:spPr>
          <a:xfrm>
            <a:off x="9982973" y="6207875"/>
            <a:ext cx="157452" cy="135588"/>
          </a:xfrm>
          <a:custGeom>
            <a:avLst/>
            <a:gdLst>
              <a:gd name="connsiteX0" fmla="*/ 292030 w 457214"/>
              <a:gd name="connsiteY0" fmla="*/ 101570 h 393726"/>
              <a:gd name="connsiteX1" fmla="*/ 292030 w 457214"/>
              <a:gd name="connsiteY1" fmla="*/ 368232 h 393726"/>
              <a:gd name="connsiteX2" fmla="*/ 393643 w 457214"/>
              <a:gd name="connsiteY2" fmla="*/ 368232 h 393726"/>
              <a:gd name="connsiteX3" fmla="*/ 393643 w 457214"/>
              <a:gd name="connsiteY3" fmla="*/ 114284 h 393726"/>
              <a:gd name="connsiteX4" fmla="*/ 380929 w 457214"/>
              <a:gd name="connsiteY4" fmla="*/ 101570 h 393726"/>
              <a:gd name="connsiteX5" fmla="*/ 101581 w 457214"/>
              <a:gd name="connsiteY5" fmla="*/ 88883 h 393726"/>
              <a:gd name="connsiteX6" fmla="*/ 228557 w 457214"/>
              <a:gd name="connsiteY6" fmla="*/ 88883 h 393726"/>
              <a:gd name="connsiteX7" fmla="*/ 228557 w 457214"/>
              <a:gd name="connsiteY7" fmla="*/ 114278 h 393726"/>
              <a:gd name="connsiteX8" fmla="*/ 101581 w 457214"/>
              <a:gd name="connsiteY8" fmla="*/ 114278 h 393726"/>
              <a:gd name="connsiteX9" fmla="*/ 76186 w 457214"/>
              <a:gd name="connsiteY9" fmla="*/ 25381 h 393726"/>
              <a:gd name="connsiteX10" fmla="*/ 63472 w 457214"/>
              <a:gd name="connsiteY10" fmla="*/ 38095 h 393726"/>
              <a:gd name="connsiteX11" fmla="*/ 63472 w 457214"/>
              <a:gd name="connsiteY11" fmla="*/ 368232 h 393726"/>
              <a:gd name="connsiteX12" fmla="*/ 266650 w 457214"/>
              <a:gd name="connsiteY12" fmla="*/ 368232 h 393726"/>
              <a:gd name="connsiteX13" fmla="*/ 266650 w 457214"/>
              <a:gd name="connsiteY13" fmla="*/ 38095 h 393726"/>
              <a:gd name="connsiteX14" fmla="*/ 253937 w 457214"/>
              <a:gd name="connsiteY14" fmla="*/ 25381 h 393726"/>
              <a:gd name="connsiteX15" fmla="*/ 76186 w 457214"/>
              <a:gd name="connsiteY15" fmla="*/ 0 h 393726"/>
              <a:gd name="connsiteX16" fmla="*/ 253937 w 457214"/>
              <a:gd name="connsiteY16" fmla="*/ 0 h 393726"/>
              <a:gd name="connsiteX17" fmla="*/ 292030 w 457214"/>
              <a:gd name="connsiteY17" fmla="*/ 38095 h 393726"/>
              <a:gd name="connsiteX18" fmla="*/ 292030 w 457214"/>
              <a:gd name="connsiteY18" fmla="*/ 76189 h 393726"/>
              <a:gd name="connsiteX19" fmla="*/ 380929 w 457214"/>
              <a:gd name="connsiteY19" fmla="*/ 76189 h 393726"/>
              <a:gd name="connsiteX20" fmla="*/ 419022 w 457214"/>
              <a:gd name="connsiteY20" fmla="*/ 114284 h 393726"/>
              <a:gd name="connsiteX21" fmla="*/ 419022 w 457214"/>
              <a:gd name="connsiteY21" fmla="*/ 368232 h 393726"/>
              <a:gd name="connsiteX22" fmla="*/ 457214 w 457214"/>
              <a:gd name="connsiteY22" fmla="*/ 368232 h 393726"/>
              <a:gd name="connsiteX23" fmla="*/ 457214 w 457214"/>
              <a:gd name="connsiteY23" fmla="*/ 393726 h 393726"/>
              <a:gd name="connsiteX24" fmla="*/ 0 w 457214"/>
              <a:gd name="connsiteY24" fmla="*/ 393726 h 393726"/>
              <a:gd name="connsiteX25" fmla="*/ 0 w 457214"/>
              <a:gd name="connsiteY25" fmla="*/ 368232 h 393726"/>
              <a:gd name="connsiteX26" fmla="*/ 38093 w 457214"/>
              <a:gd name="connsiteY26" fmla="*/ 368232 h 393726"/>
              <a:gd name="connsiteX27" fmla="*/ 38093 w 457214"/>
              <a:gd name="connsiteY27" fmla="*/ 38095 h 393726"/>
              <a:gd name="connsiteX28" fmla="*/ 76186 w 457214"/>
              <a:gd name="connsiteY28" fmla="*/ 0 h 393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7214" h="393726">
                <a:moveTo>
                  <a:pt x="292030" y="101570"/>
                </a:moveTo>
                <a:lnTo>
                  <a:pt x="292030" y="368232"/>
                </a:lnTo>
                <a:lnTo>
                  <a:pt x="393643" y="368232"/>
                </a:lnTo>
                <a:lnTo>
                  <a:pt x="393643" y="114284"/>
                </a:lnTo>
                <a:cubicBezTo>
                  <a:pt x="393643" y="107284"/>
                  <a:pt x="387929" y="101570"/>
                  <a:pt x="380929" y="101570"/>
                </a:cubicBezTo>
                <a:close/>
                <a:moveTo>
                  <a:pt x="101581" y="88883"/>
                </a:moveTo>
                <a:lnTo>
                  <a:pt x="228557" y="88883"/>
                </a:lnTo>
                <a:lnTo>
                  <a:pt x="228557" y="114278"/>
                </a:lnTo>
                <a:lnTo>
                  <a:pt x="101581" y="114278"/>
                </a:lnTo>
                <a:close/>
                <a:moveTo>
                  <a:pt x="76186" y="25381"/>
                </a:moveTo>
                <a:cubicBezTo>
                  <a:pt x="69186" y="25381"/>
                  <a:pt x="63472" y="31095"/>
                  <a:pt x="63472" y="38095"/>
                </a:cubicBezTo>
                <a:lnTo>
                  <a:pt x="63472" y="368232"/>
                </a:lnTo>
                <a:lnTo>
                  <a:pt x="266650" y="368232"/>
                </a:lnTo>
                <a:lnTo>
                  <a:pt x="266650" y="38095"/>
                </a:lnTo>
                <a:cubicBezTo>
                  <a:pt x="266650" y="31095"/>
                  <a:pt x="260984" y="25381"/>
                  <a:pt x="253937" y="25381"/>
                </a:cubicBezTo>
                <a:close/>
                <a:moveTo>
                  <a:pt x="76186" y="0"/>
                </a:moveTo>
                <a:lnTo>
                  <a:pt x="253937" y="0"/>
                </a:lnTo>
                <a:cubicBezTo>
                  <a:pt x="274983" y="0"/>
                  <a:pt x="292030" y="17047"/>
                  <a:pt x="292030" y="38095"/>
                </a:cubicBezTo>
                <a:lnTo>
                  <a:pt x="292030" y="76189"/>
                </a:lnTo>
                <a:lnTo>
                  <a:pt x="380929" y="76189"/>
                </a:lnTo>
                <a:cubicBezTo>
                  <a:pt x="401975" y="76189"/>
                  <a:pt x="419022" y="93237"/>
                  <a:pt x="419022" y="114284"/>
                </a:cubicBezTo>
                <a:lnTo>
                  <a:pt x="419022" y="368232"/>
                </a:lnTo>
                <a:lnTo>
                  <a:pt x="457214" y="368232"/>
                </a:lnTo>
                <a:lnTo>
                  <a:pt x="457214" y="393726"/>
                </a:lnTo>
                <a:lnTo>
                  <a:pt x="0" y="393726"/>
                </a:lnTo>
                <a:lnTo>
                  <a:pt x="0" y="368232"/>
                </a:lnTo>
                <a:lnTo>
                  <a:pt x="38093" y="368232"/>
                </a:lnTo>
                <a:lnTo>
                  <a:pt x="38093" y="38095"/>
                </a:lnTo>
                <a:cubicBezTo>
                  <a:pt x="38093" y="17047"/>
                  <a:pt x="55140" y="0"/>
                  <a:pt x="76186" y="0"/>
                </a:cubicBezTo>
                <a:close/>
              </a:path>
            </a:pathLst>
          </a:custGeom>
          <a:solidFill>
            <a:schemeClr val="bg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42" name="形状-6"/>
          <p:cNvSpPr/>
          <p:nvPr/>
        </p:nvSpPr>
        <p:spPr>
          <a:xfrm>
            <a:off x="10988880" y="6197266"/>
            <a:ext cx="157452" cy="156806"/>
          </a:xfrm>
          <a:custGeom>
            <a:avLst/>
            <a:gdLst>
              <a:gd name="connsiteX0" fmla="*/ 380537 w 607462"/>
              <a:gd name="connsiteY0" fmla="*/ 309351 h 604972"/>
              <a:gd name="connsiteX1" fmla="*/ 564288 w 607462"/>
              <a:gd name="connsiteY1" fmla="*/ 309351 h 604972"/>
              <a:gd name="connsiteX2" fmla="*/ 607462 w 607462"/>
              <a:gd name="connsiteY2" fmla="*/ 352532 h 604972"/>
              <a:gd name="connsiteX3" fmla="*/ 594795 w 607462"/>
              <a:gd name="connsiteY3" fmla="*/ 383043 h 604972"/>
              <a:gd name="connsiteX4" fmla="*/ 523534 w 607462"/>
              <a:gd name="connsiteY4" fmla="*/ 450851 h 604972"/>
              <a:gd name="connsiteX5" fmla="*/ 523534 w 607462"/>
              <a:gd name="connsiteY5" fmla="*/ 558281 h 604972"/>
              <a:gd name="connsiteX6" fmla="*/ 508352 w 607462"/>
              <a:gd name="connsiteY6" fmla="*/ 573465 h 604972"/>
              <a:gd name="connsiteX7" fmla="*/ 493170 w 607462"/>
              <a:gd name="connsiteY7" fmla="*/ 558281 h 604972"/>
              <a:gd name="connsiteX8" fmla="*/ 493170 w 607462"/>
              <a:gd name="connsiteY8" fmla="*/ 444303 h 604972"/>
              <a:gd name="connsiteX9" fmla="*/ 497914 w 607462"/>
              <a:gd name="connsiteY9" fmla="*/ 433294 h 604972"/>
              <a:gd name="connsiteX10" fmla="*/ 573587 w 607462"/>
              <a:gd name="connsiteY10" fmla="*/ 361310 h 604972"/>
              <a:gd name="connsiteX11" fmla="*/ 577051 w 607462"/>
              <a:gd name="connsiteY11" fmla="*/ 352532 h 604972"/>
              <a:gd name="connsiteX12" fmla="*/ 564241 w 607462"/>
              <a:gd name="connsiteY12" fmla="*/ 339720 h 604972"/>
              <a:gd name="connsiteX13" fmla="*/ 380537 w 607462"/>
              <a:gd name="connsiteY13" fmla="*/ 339720 h 604972"/>
              <a:gd name="connsiteX14" fmla="*/ 367728 w 607462"/>
              <a:gd name="connsiteY14" fmla="*/ 352532 h 604972"/>
              <a:gd name="connsiteX15" fmla="*/ 371571 w 607462"/>
              <a:gd name="connsiteY15" fmla="*/ 361642 h 604972"/>
              <a:gd name="connsiteX16" fmla="*/ 441361 w 607462"/>
              <a:gd name="connsiteY16" fmla="*/ 433863 h 604972"/>
              <a:gd name="connsiteX17" fmla="*/ 445631 w 607462"/>
              <a:gd name="connsiteY17" fmla="*/ 444445 h 604972"/>
              <a:gd name="connsiteX18" fmla="*/ 445631 w 607462"/>
              <a:gd name="connsiteY18" fmla="*/ 528339 h 604972"/>
              <a:gd name="connsiteX19" fmla="*/ 430449 w 607462"/>
              <a:gd name="connsiteY19" fmla="*/ 543524 h 604972"/>
              <a:gd name="connsiteX20" fmla="*/ 415266 w 607462"/>
              <a:gd name="connsiteY20" fmla="*/ 528339 h 604972"/>
              <a:gd name="connsiteX21" fmla="*/ 415266 w 607462"/>
              <a:gd name="connsiteY21" fmla="*/ 450566 h 604972"/>
              <a:gd name="connsiteX22" fmla="*/ 349889 w 607462"/>
              <a:gd name="connsiteY22" fmla="*/ 382948 h 604972"/>
              <a:gd name="connsiteX23" fmla="*/ 337363 w 607462"/>
              <a:gd name="connsiteY23" fmla="*/ 352532 h 604972"/>
              <a:gd name="connsiteX24" fmla="*/ 380537 w 607462"/>
              <a:gd name="connsiteY24" fmla="*/ 309351 h 604972"/>
              <a:gd name="connsiteX25" fmla="*/ 29688 w 607462"/>
              <a:gd name="connsiteY25" fmla="*/ 170913 h 604972"/>
              <a:gd name="connsiteX26" fmla="*/ 29688 w 607462"/>
              <a:gd name="connsiteY26" fmla="*/ 424499 h 604972"/>
              <a:gd name="connsiteX27" fmla="*/ 261186 w 607462"/>
              <a:gd name="connsiteY27" fmla="*/ 564009 h 604972"/>
              <a:gd name="connsiteX28" fmla="*/ 261186 w 607462"/>
              <a:gd name="connsiteY28" fmla="*/ 302404 h 604972"/>
              <a:gd name="connsiteX29" fmla="*/ 276034 w 607462"/>
              <a:gd name="connsiteY29" fmla="*/ 31497 h 604972"/>
              <a:gd name="connsiteX30" fmla="*/ 46386 w 607462"/>
              <a:gd name="connsiteY30" fmla="*/ 146285 h 604972"/>
              <a:gd name="connsiteX31" fmla="*/ 276034 w 607462"/>
              <a:gd name="connsiteY31" fmla="*/ 276589 h 604972"/>
              <a:gd name="connsiteX32" fmla="*/ 505729 w 607462"/>
              <a:gd name="connsiteY32" fmla="*/ 146285 h 604972"/>
              <a:gd name="connsiteX33" fmla="*/ 269392 w 607462"/>
              <a:gd name="connsiteY33" fmla="*/ 1602 h 604972"/>
              <a:gd name="connsiteX34" fmla="*/ 282723 w 607462"/>
              <a:gd name="connsiteY34" fmla="*/ 1602 h 604972"/>
              <a:gd name="connsiteX35" fmla="*/ 543822 w 607462"/>
              <a:gd name="connsiteY35" fmla="*/ 132192 h 604972"/>
              <a:gd name="connsiteX36" fmla="*/ 551887 w 607462"/>
              <a:gd name="connsiteY36" fmla="*/ 147044 h 604972"/>
              <a:gd name="connsiteX37" fmla="*/ 545625 w 607462"/>
              <a:gd name="connsiteY37" fmla="*/ 156867 h 604972"/>
              <a:gd name="connsiteX38" fmla="*/ 521953 w 607462"/>
              <a:gd name="connsiteY38" fmla="*/ 171197 h 604972"/>
              <a:gd name="connsiteX39" fmla="*/ 290929 w 607462"/>
              <a:gd name="connsiteY39" fmla="*/ 302404 h 604972"/>
              <a:gd name="connsiteX40" fmla="*/ 290929 w 607462"/>
              <a:gd name="connsiteY40" fmla="*/ 564768 h 604972"/>
              <a:gd name="connsiteX41" fmla="*/ 297001 w 607462"/>
              <a:gd name="connsiteY41" fmla="*/ 561447 h 604972"/>
              <a:gd name="connsiteX42" fmla="*/ 297001 w 607462"/>
              <a:gd name="connsiteY42" fmla="*/ 561589 h 604972"/>
              <a:gd name="connsiteX43" fmla="*/ 355730 w 607462"/>
              <a:gd name="connsiteY43" fmla="*/ 527423 h 604972"/>
              <a:gd name="connsiteX44" fmla="*/ 376413 w 607462"/>
              <a:gd name="connsiteY44" fmla="*/ 533070 h 604972"/>
              <a:gd name="connsiteX45" fmla="*/ 370910 w 607462"/>
              <a:gd name="connsiteY45" fmla="*/ 553854 h 604972"/>
              <a:gd name="connsiteX46" fmla="*/ 285901 w 607462"/>
              <a:gd name="connsiteY46" fmla="*/ 603062 h 604972"/>
              <a:gd name="connsiteX47" fmla="*/ 278269 w 607462"/>
              <a:gd name="connsiteY47" fmla="*/ 604972 h 604972"/>
              <a:gd name="connsiteX48" fmla="*/ 275022 w 607462"/>
              <a:gd name="connsiteY48" fmla="*/ 604098 h 604972"/>
              <a:gd name="connsiteX49" fmla="*/ 275017 w 607462"/>
              <a:gd name="connsiteY49" fmla="*/ 604097 h 604972"/>
              <a:gd name="connsiteX50" fmla="*/ 267115 w 607462"/>
              <a:gd name="connsiteY50" fmla="*/ 601971 h 604972"/>
              <a:gd name="connsiteX51" fmla="*/ 7202 w 607462"/>
              <a:gd name="connsiteY51" fmla="*/ 445568 h 604972"/>
              <a:gd name="connsiteX52" fmla="*/ 86 w 607462"/>
              <a:gd name="connsiteY52" fmla="*/ 432850 h 604972"/>
              <a:gd name="connsiteX53" fmla="*/ 86 w 607462"/>
              <a:gd name="connsiteY53" fmla="*/ 154209 h 604972"/>
              <a:gd name="connsiteX54" fmla="*/ 8293 w 607462"/>
              <a:gd name="connsiteY54" fmla="*/ 132192 h 604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07462" h="604972">
                <a:moveTo>
                  <a:pt x="380537" y="309351"/>
                </a:moveTo>
                <a:lnTo>
                  <a:pt x="564288" y="309351"/>
                </a:lnTo>
                <a:cubicBezTo>
                  <a:pt x="588058" y="309351"/>
                  <a:pt x="607462" y="328711"/>
                  <a:pt x="607462" y="352532"/>
                </a:cubicBezTo>
                <a:cubicBezTo>
                  <a:pt x="607462" y="364062"/>
                  <a:pt x="602955" y="374881"/>
                  <a:pt x="594795" y="383043"/>
                </a:cubicBezTo>
                <a:lnTo>
                  <a:pt x="523534" y="450851"/>
                </a:lnTo>
                <a:lnTo>
                  <a:pt x="523534" y="558281"/>
                </a:lnTo>
                <a:cubicBezTo>
                  <a:pt x="523534" y="566680"/>
                  <a:pt x="516749" y="573465"/>
                  <a:pt x="508352" y="573465"/>
                </a:cubicBezTo>
                <a:cubicBezTo>
                  <a:pt x="499954" y="573465"/>
                  <a:pt x="493170" y="566680"/>
                  <a:pt x="493170" y="558281"/>
                </a:cubicBezTo>
                <a:lnTo>
                  <a:pt x="493170" y="444303"/>
                </a:lnTo>
                <a:cubicBezTo>
                  <a:pt x="493170" y="440174"/>
                  <a:pt x="494878" y="436189"/>
                  <a:pt x="497914" y="433294"/>
                </a:cubicBezTo>
                <a:lnTo>
                  <a:pt x="573587" y="361310"/>
                </a:lnTo>
                <a:cubicBezTo>
                  <a:pt x="575770" y="359127"/>
                  <a:pt x="577051" y="355996"/>
                  <a:pt x="577051" y="352532"/>
                </a:cubicBezTo>
                <a:cubicBezTo>
                  <a:pt x="577051" y="345461"/>
                  <a:pt x="571310" y="339720"/>
                  <a:pt x="564241" y="339720"/>
                </a:cubicBezTo>
                <a:lnTo>
                  <a:pt x="380537" y="339720"/>
                </a:lnTo>
                <a:cubicBezTo>
                  <a:pt x="373468" y="339720"/>
                  <a:pt x="367728" y="345461"/>
                  <a:pt x="367728" y="352532"/>
                </a:cubicBezTo>
                <a:cubicBezTo>
                  <a:pt x="367728" y="355996"/>
                  <a:pt x="369056" y="359127"/>
                  <a:pt x="371571" y="361642"/>
                </a:cubicBezTo>
                <a:lnTo>
                  <a:pt x="441361" y="433863"/>
                </a:lnTo>
                <a:cubicBezTo>
                  <a:pt x="444112" y="436710"/>
                  <a:pt x="445631" y="440507"/>
                  <a:pt x="445631" y="444445"/>
                </a:cubicBezTo>
                <a:lnTo>
                  <a:pt x="445631" y="528339"/>
                </a:lnTo>
                <a:cubicBezTo>
                  <a:pt x="445631" y="536738"/>
                  <a:pt x="438846" y="543524"/>
                  <a:pt x="430449" y="543524"/>
                </a:cubicBezTo>
                <a:cubicBezTo>
                  <a:pt x="422051" y="543524"/>
                  <a:pt x="415266" y="536738"/>
                  <a:pt x="415266" y="528339"/>
                </a:cubicBezTo>
                <a:lnTo>
                  <a:pt x="415266" y="450566"/>
                </a:lnTo>
                <a:lnTo>
                  <a:pt x="349889" y="382948"/>
                </a:lnTo>
                <a:cubicBezTo>
                  <a:pt x="341871" y="374929"/>
                  <a:pt x="337363" y="364062"/>
                  <a:pt x="337363" y="352532"/>
                </a:cubicBezTo>
                <a:cubicBezTo>
                  <a:pt x="337363" y="328759"/>
                  <a:pt x="356721" y="309351"/>
                  <a:pt x="380537" y="309351"/>
                </a:cubicBezTo>
                <a:close/>
                <a:moveTo>
                  <a:pt x="29688" y="170913"/>
                </a:moveTo>
                <a:lnTo>
                  <a:pt x="29688" y="424499"/>
                </a:lnTo>
                <a:lnTo>
                  <a:pt x="261186" y="564009"/>
                </a:lnTo>
                <a:lnTo>
                  <a:pt x="261186" y="302404"/>
                </a:lnTo>
                <a:close/>
                <a:moveTo>
                  <a:pt x="276034" y="31497"/>
                </a:moveTo>
                <a:lnTo>
                  <a:pt x="46386" y="146285"/>
                </a:lnTo>
                <a:lnTo>
                  <a:pt x="276034" y="276589"/>
                </a:lnTo>
                <a:lnTo>
                  <a:pt x="505729" y="146285"/>
                </a:lnTo>
                <a:close/>
                <a:moveTo>
                  <a:pt x="269392" y="1602"/>
                </a:moveTo>
                <a:cubicBezTo>
                  <a:pt x="273614" y="-533"/>
                  <a:pt x="278501" y="-533"/>
                  <a:pt x="282723" y="1602"/>
                </a:cubicBezTo>
                <a:lnTo>
                  <a:pt x="543822" y="132192"/>
                </a:lnTo>
                <a:cubicBezTo>
                  <a:pt x="549752" y="135229"/>
                  <a:pt x="552503" y="141302"/>
                  <a:pt x="551887" y="147044"/>
                </a:cubicBezTo>
                <a:cubicBezTo>
                  <a:pt x="551270" y="149844"/>
                  <a:pt x="550369" y="153782"/>
                  <a:pt x="545625" y="156867"/>
                </a:cubicBezTo>
                <a:lnTo>
                  <a:pt x="521953" y="171197"/>
                </a:lnTo>
                <a:lnTo>
                  <a:pt x="290929" y="302404"/>
                </a:lnTo>
                <a:lnTo>
                  <a:pt x="290929" y="564768"/>
                </a:lnTo>
                <a:lnTo>
                  <a:pt x="297001" y="561447"/>
                </a:lnTo>
                <a:lnTo>
                  <a:pt x="297001" y="561589"/>
                </a:lnTo>
                <a:lnTo>
                  <a:pt x="355730" y="527423"/>
                </a:lnTo>
                <a:cubicBezTo>
                  <a:pt x="362893" y="523342"/>
                  <a:pt x="372286" y="525762"/>
                  <a:pt x="376413" y="533070"/>
                </a:cubicBezTo>
                <a:cubicBezTo>
                  <a:pt x="380635" y="540283"/>
                  <a:pt x="378216" y="549631"/>
                  <a:pt x="370910" y="553854"/>
                </a:cubicBezTo>
                <a:lnTo>
                  <a:pt x="285901" y="603062"/>
                </a:lnTo>
                <a:cubicBezTo>
                  <a:pt x="283790" y="604130"/>
                  <a:pt x="281323" y="604960"/>
                  <a:pt x="278269" y="604972"/>
                </a:cubicBezTo>
                <a:lnTo>
                  <a:pt x="275022" y="604098"/>
                </a:lnTo>
                <a:lnTo>
                  <a:pt x="275017" y="604097"/>
                </a:lnTo>
                <a:lnTo>
                  <a:pt x="267115" y="601971"/>
                </a:lnTo>
                <a:cubicBezTo>
                  <a:pt x="262704" y="600025"/>
                  <a:pt x="7202" y="445568"/>
                  <a:pt x="7202" y="445568"/>
                </a:cubicBezTo>
                <a:cubicBezTo>
                  <a:pt x="2790" y="442863"/>
                  <a:pt x="86" y="437975"/>
                  <a:pt x="86" y="432850"/>
                </a:cubicBezTo>
                <a:lnTo>
                  <a:pt x="86" y="154209"/>
                </a:lnTo>
                <a:cubicBezTo>
                  <a:pt x="86" y="152691"/>
                  <a:pt x="-1432" y="138550"/>
                  <a:pt x="8293" y="132192"/>
                </a:cubicBezTo>
                <a:close/>
              </a:path>
            </a:pathLst>
          </a:custGeom>
          <a:solidFill>
            <a:schemeClr val="bg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43" name="形状-7"/>
          <p:cNvSpPr/>
          <p:nvPr/>
        </p:nvSpPr>
        <p:spPr>
          <a:xfrm>
            <a:off x="10485926" y="6196943"/>
            <a:ext cx="157452" cy="157452"/>
          </a:xfrm>
          <a:custGeom>
            <a:avLst/>
            <a:gdLst>
              <a:gd name="T0" fmla="*/ 9715 w 10362"/>
              <a:gd name="T1" fmla="*/ 6476 h 10361"/>
              <a:gd name="T2" fmla="*/ 9087 w 10362"/>
              <a:gd name="T3" fmla="*/ 6476 h 10361"/>
              <a:gd name="T4" fmla="*/ 9087 w 10362"/>
              <a:gd name="T5" fmla="*/ 4857 h 10361"/>
              <a:gd name="T6" fmla="*/ 8845 w 10362"/>
              <a:gd name="T7" fmla="*/ 4615 h 10361"/>
              <a:gd name="T8" fmla="*/ 5424 w 10362"/>
              <a:gd name="T9" fmla="*/ 4615 h 10361"/>
              <a:gd name="T10" fmla="*/ 5424 w 10362"/>
              <a:gd name="T11" fmla="*/ 3886 h 10361"/>
              <a:gd name="T12" fmla="*/ 6476 w 10362"/>
              <a:gd name="T13" fmla="*/ 3886 h 10361"/>
              <a:gd name="T14" fmla="*/ 7124 w 10362"/>
              <a:gd name="T15" fmla="*/ 3239 h 10361"/>
              <a:gd name="T16" fmla="*/ 7124 w 10362"/>
              <a:gd name="T17" fmla="*/ 647 h 10361"/>
              <a:gd name="T18" fmla="*/ 6476 w 10362"/>
              <a:gd name="T19" fmla="*/ 0 h 10361"/>
              <a:gd name="T20" fmla="*/ 3886 w 10362"/>
              <a:gd name="T21" fmla="*/ 0 h 10361"/>
              <a:gd name="T22" fmla="*/ 3239 w 10362"/>
              <a:gd name="T23" fmla="*/ 647 h 10361"/>
              <a:gd name="T24" fmla="*/ 3239 w 10362"/>
              <a:gd name="T25" fmla="*/ 3237 h 10361"/>
              <a:gd name="T26" fmla="*/ 3886 w 10362"/>
              <a:gd name="T27" fmla="*/ 3885 h 10361"/>
              <a:gd name="T28" fmla="*/ 4939 w 10362"/>
              <a:gd name="T29" fmla="*/ 3885 h 10361"/>
              <a:gd name="T30" fmla="*/ 4939 w 10362"/>
              <a:gd name="T31" fmla="*/ 4614 h 10361"/>
              <a:gd name="T32" fmla="*/ 1519 w 10362"/>
              <a:gd name="T33" fmla="*/ 4614 h 10361"/>
              <a:gd name="T34" fmla="*/ 1276 w 10362"/>
              <a:gd name="T35" fmla="*/ 4856 h 10361"/>
              <a:gd name="T36" fmla="*/ 1276 w 10362"/>
              <a:gd name="T37" fmla="*/ 6475 h 10361"/>
              <a:gd name="T38" fmla="*/ 647 w 10362"/>
              <a:gd name="T39" fmla="*/ 6475 h 10361"/>
              <a:gd name="T40" fmla="*/ 0 w 10362"/>
              <a:gd name="T41" fmla="*/ 7122 h 10361"/>
              <a:gd name="T42" fmla="*/ 0 w 10362"/>
              <a:gd name="T43" fmla="*/ 9712 h 10361"/>
              <a:gd name="T44" fmla="*/ 647 w 10362"/>
              <a:gd name="T45" fmla="*/ 10360 h 10361"/>
              <a:gd name="T46" fmla="*/ 3237 w 10362"/>
              <a:gd name="T47" fmla="*/ 10360 h 10361"/>
              <a:gd name="T48" fmla="*/ 3885 w 10362"/>
              <a:gd name="T49" fmla="*/ 9712 h 10361"/>
              <a:gd name="T50" fmla="*/ 3885 w 10362"/>
              <a:gd name="T51" fmla="*/ 7124 h 10361"/>
              <a:gd name="T52" fmla="*/ 3237 w 10362"/>
              <a:gd name="T53" fmla="*/ 6476 h 10361"/>
              <a:gd name="T54" fmla="*/ 1761 w 10362"/>
              <a:gd name="T55" fmla="*/ 6476 h 10361"/>
              <a:gd name="T56" fmla="*/ 1761 w 10362"/>
              <a:gd name="T57" fmla="*/ 5100 h 10361"/>
              <a:gd name="T58" fmla="*/ 8602 w 10362"/>
              <a:gd name="T59" fmla="*/ 5100 h 10361"/>
              <a:gd name="T60" fmla="*/ 8602 w 10362"/>
              <a:gd name="T61" fmla="*/ 6476 h 10361"/>
              <a:gd name="T62" fmla="*/ 7124 w 10362"/>
              <a:gd name="T63" fmla="*/ 6476 h 10361"/>
              <a:gd name="T64" fmla="*/ 6476 w 10362"/>
              <a:gd name="T65" fmla="*/ 7124 h 10361"/>
              <a:gd name="T66" fmla="*/ 6476 w 10362"/>
              <a:gd name="T67" fmla="*/ 9713 h 10361"/>
              <a:gd name="T68" fmla="*/ 7124 w 10362"/>
              <a:gd name="T69" fmla="*/ 10361 h 10361"/>
              <a:gd name="T70" fmla="*/ 9713 w 10362"/>
              <a:gd name="T71" fmla="*/ 10361 h 10361"/>
              <a:gd name="T72" fmla="*/ 10361 w 10362"/>
              <a:gd name="T73" fmla="*/ 9713 h 10361"/>
              <a:gd name="T74" fmla="*/ 10361 w 10362"/>
              <a:gd name="T75" fmla="*/ 7124 h 10361"/>
              <a:gd name="T76" fmla="*/ 9715 w 10362"/>
              <a:gd name="T77" fmla="*/ 6476 h 10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362" h="10361">
                <a:moveTo>
                  <a:pt x="9715" y="6476"/>
                </a:moveTo>
                <a:lnTo>
                  <a:pt x="9087" y="6476"/>
                </a:lnTo>
                <a:lnTo>
                  <a:pt x="9087" y="4857"/>
                </a:lnTo>
                <a:cubicBezTo>
                  <a:pt x="9087" y="4724"/>
                  <a:pt x="8979" y="4615"/>
                  <a:pt x="8845" y="4615"/>
                </a:cubicBezTo>
                <a:lnTo>
                  <a:pt x="5424" y="4615"/>
                </a:lnTo>
                <a:lnTo>
                  <a:pt x="5424" y="3886"/>
                </a:lnTo>
                <a:lnTo>
                  <a:pt x="6476" y="3886"/>
                </a:lnTo>
                <a:cubicBezTo>
                  <a:pt x="6834" y="3886"/>
                  <a:pt x="7124" y="3596"/>
                  <a:pt x="7124" y="3239"/>
                </a:cubicBezTo>
                <a:lnTo>
                  <a:pt x="7124" y="647"/>
                </a:lnTo>
                <a:cubicBezTo>
                  <a:pt x="7124" y="290"/>
                  <a:pt x="6833" y="0"/>
                  <a:pt x="6476" y="0"/>
                </a:cubicBezTo>
                <a:lnTo>
                  <a:pt x="3886" y="0"/>
                </a:lnTo>
                <a:cubicBezTo>
                  <a:pt x="3528" y="0"/>
                  <a:pt x="3239" y="290"/>
                  <a:pt x="3239" y="647"/>
                </a:cubicBezTo>
                <a:lnTo>
                  <a:pt x="3239" y="3237"/>
                </a:lnTo>
                <a:cubicBezTo>
                  <a:pt x="3239" y="3595"/>
                  <a:pt x="3528" y="3885"/>
                  <a:pt x="3886" y="3885"/>
                </a:cubicBezTo>
                <a:lnTo>
                  <a:pt x="4939" y="3885"/>
                </a:lnTo>
                <a:lnTo>
                  <a:pt x="4939" y="4614"/>
                </a:lnTo>
                <a:lnTo>
                  <a:pt x="1519" y="4614"/>
                </a:lnTo>
                <a:cubicBezTo>
                  <a:pt x="1385" y="4614"/>
                  <a:pt x="1276" y="4722"/>
                  <a:pt x="1276" y="4856"/>
                </a:cubicBezTo>
                <a:lnTo>
                  <a:pt x="1276" y="6475"/>
                </a:lnTo>
                <a:lnTo>
                  <a:pt x="647" y="6475"/>
                </a:lnTo>
                <a:cubicBezTo>
                  <a:pt x="290" y="6475"/>
                  <a:pt x="0" y="6765"/>
                  <a:pt x="0" y="7122"/>
                </a:cubicBezTo>
                <a:lnTo>
                  <a:pt x="0" y="9712"/>
                </a:lnTo>
                <a:cubicBezTo>
                  <a:pt x="0" y="10070"/>
                  <a:pt x="290" y="10360"/>
                  <a:pt x="647" y="10360"/>
                </a:cubicBezTo>
                <a:lnTo>
                  <a:pt x="3237" y="10360"/>
                </a:lnTo>
                <a:cubicBezTo>
                  <a:pt x="3595" y="10360"/>
                  <a:pt x="3885" y="10070"/>
                  <a:pt x="3885" y="9712"/>
                </a:cubicBezTo>
                <a:lnTo>
                  <a:pt x="3885" y="7124"/>
                </a:lnTo>
                <a:cubicBezTo>
                  <a:pt x="3885" y="6766"/>
                  <a:pt x="3595" y="6476"/>
                  <a:pt x="3237" y="6476"/>
                </a:cubicBezTo>
                <a:lnTo>
                  <a:pt x="1761" y="6476"/>
                </a:lnTo>
                <a:lnTo>
                  <a:pt x="1761" y="5100"/>
                </a:lnTo>
                <a:lnTo>
                  <a:pt x="8602" y="5100"/>
                </a:lnTo>
                <a:lnTo>
                  <a:pt x="8602" y="6476"/>
                </a:lnTo>
                <a:lnTo>
                  <a:pt x="7124" y="6476"/>
                </a:lnTo>
                <a:cubicBezTo>
                  <a:pt x="6766" y="6476"/>
                  <a:pt x="6476" y="6766"/>
                  <a:pt x="6476" y="7124"/>
                </a:cubicBezTo>
                <a:lnTo>
                  <a:pt x="6476" y="9713"/>
                </a:lnTo>
                <a:cubicBezTo>
                  <a:pt x="6476" y="10071"/>
                  <a:pt x="6766" y="10361"/>
                  <a:pt x="7124" y="10361"/>
                </a:cubicBezTo>
                <a:lnTo>
                  <a:pt x="9713" y="10361"/>
                </a:lnTo>
                <a:cubicBezTo>
                  <a:pt x="10071" y="10361"/>
                  <a:pt x="10361" y="10071"/>
                  <a:pt x="10361" y="9713"/>
                </a:cubicBezTo>
                <a:lnTo>
                  <a:pt x="10361" y="7124"/>
                </a:lnTo>
                <a:cubicBezTo>
                  <a:pt x="10362" y="6766"/>
                  <a:pt x="10072" y="6476"/>
                  <a:pt x="9715" y="6476"/>
                </a:cubicBezTo>
                <a:close/>
              </a:path>
            </a:pathLst>
          </a:custGeom>
          <a:solidFill>
            <a:schemeClr val="bg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44" name="形状-8"/>
          <p:cNvSpPr/>
          <p:nvPr/>
        </p:nvSpPr>
        <p:spPr>
          <a:xfrm>
            <a:off x="11501754" y="6196943"/>
            <a:ext cx="137608" cy="157452"/>
          </a:xfrm>
          <a:custGeom>
            <a:avLst/>
            <a:gdLst>
              <a:gd name="T0" fmla="*/ 8103 w 8408"/>
              <a:gd name="T1" fmla="*/ 1397 h 9620"/>
              <a:gd name="T2" fmla="*/ 4300 w 8408"/>
              <a:gd name="T3" fmla="*/ 40 h 9620"/>
              <a:gd name="T4" fmla="*/ 4071 w 8408"/>
              <a:gd name="T5" fmla="*/ 40 h 9620"/>
              <a:gd name="T6" fmla="*/ 266 w 8408"/>
              <a:gd name="T7" fmla="*/ 1399 h 9620"/>
              <a:gd name="T8" fmla="*/ 0 w 8408"/>
              <a:gd name="T9" fmla="*/ 1797 h 9620"/>
              <a:gd name="T10" fmla="*/ 0 w 8408"/>
              <a:gd name="T11" fmla="*/ 4550 h 9620"/>
              <a:gd name="T12" fmla="*/ 305 w 8408"/>
              <a:gd name="T13" fmla="*/ 6146 h 9620"/>
              <a:gd name="T14" fmla="*/ 3120 w 8408"/>
              <a:gd name="T15" fmla="*/ 8980 h 9620"/>
              <a:gd name="T16" fmla="*/ 3995 w 8408"/>
              <a:gd name="T17" fmla="*/ 9539 h 9620"/>
              <a:gd name="T18" fmla="*/ 4223 w 8408"/>
              <a:gd name="T19" fmla="*/ 9620 h 9620"/>
              <a:gd name="T20" fmla="*/ 4413 w 8408"/>
              <a:gd name="T21" fmla="*/ 9539 h 9620"/>
              <a:gd name="T22" fmla="*/ 5288 w 8408"/>
              <a:gd name="T23" fmla="*/ 8980 h 9620"/>
              <a:gd name="T24" fmla="*/ 8103 w 8408"/>
              <a:gd name="T25" fmla="*/ 6146 h 9620"/>
              <a:gd name="T26" fmla="*/ 8408 w 8408"/>
              <a:gd name="T27" fmla="*/ 4550 h 9620"/>
              <a:gd name="T28" fmla="*/ 8408 w 8408"/>
              <a:gd name="T29" fmla="*/ 1795 h 9620"/>
              <a:gd name="T30" fmla="*/ 8103 w 8408"/>
              <a:gd name="T31" fmla="*/ 1397 h 9620"/>
              <a:gd name="T32" fmla="*/ 7848 w 8408"/>
              <a:gd name="T33" fmla="*/ 4537 h 9620"/>
              <a:gd name="T34" fmla="*/ 7605 w 8408"/>
              <a:gd name="T35" fmla="*/ 5948 h 9620"/>
              <a:gd name="T36" fmla="*/ 4934 w 8408"/>
              <a:gd name="T37" fmla="*/ 8554 h 9620"/>
              <a:gd name="T38" fmla="*/ 4206 w 8408"/>
              <a:gd name="T39" fmla="*/ 9024 h 9620"/>
              <a:gd name="T40" fmla="*/ 3477 w 8408"/>
              <a:gd name="T41" fmla="*/ 8554 h 9620"/>
              <a:gd name="T42" fmla="*/ 806 w 8408"/>
              <a:gd name="T43" fmla="*/ 5948 h 9620"/>
              <a:gd name="T44" fmla="*/ 563 w 8408"/>
              <a:gd name="T45" fmla="*/ 4537 h 9620"/>
              <a:gd name="T46" fmla="*/ 563 w 8408"/>
              <a:gd name="T47" fmla="*/ 1887 h 9620"/>
              <a:gd name="T48" fmla="*/ 4206 w 8408"/>
              <a:gd name="T49" fmla="*/ 607 h 9620"/>
              <a:gd name="T50" fmla="*/ 7848 w 8408"/>
              <a:gd name="T51" fmla="*/ 1887 h 9620"/>
              <a:gd name="T52" fmla="*/ 7848 w 8408"/>
              <a:gd name="T53" fmla="*/ 4537 h 9620"/>
              <a:gd name="T54" fmla="*/ 1123 w 8408"/>
              <a:gd name="T55" fmla="*/ 4573 h 9620"/>
              <a:gd name="T56" fmla="*/ 1329 w 8408"/>
              <a:gd name="T57" fmla="*/ 5781 h 9620"/>
              <a:gd name="T58" fmla="*/ 3589 w 8408"/>
              <a:gd name="T59" fmla="*/ 8013 h 9620"/>
              <a:gd name="T60" fmla="*/ 4205 w 8408"/>
              <a:gd name="T61" fmla="*/ 8415 h 9620"/>
              <a:gd name="T62" fmla="*/ 4205 w 8408"/>
              <a:gd name="T63" fmla="*/ 1208 h 9620"/>
              <a:gd name="T64" fmla="*/ 1123 w 8408"/>
              <a:gd name="T65" fmla="*/ 2304 h 9620"/>
              <a:gd name="T66" fmla="*/ 1123 w 8408"/>
              <a:gd name="T67" fmla="*/ 4573 h 9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408" h="9620">
                <a:moveTo>
                  <a:pt x="8103" y="1397"/>
                </a:moveTo>
                <a:lnTo>
                  <a:pt x="4300" y="40"/>
                </a:lnTo>
                <a:cubicBezTo>
                  <a:pt x="4223" y="0"/>
                  <a:pt x="4148" y="0"/>
                  <a:pt x="4071" y="40"/>
                </a:cubicBezTo>
                <a:lnTo>
                  <a:pt x="266" y="1399"/>
                </a:lnTo>
                <a:cubicBezTo>
                  <a:pt x="113" y="1477"/>
                  <a:pt x="0" y="1638"/>
                  <a:pt x="0" y="1797"/>
                </a:cubicBezTo>
                <a:lnTo>
                  <a:pt x="0" y="4550"/>
                </a:lnTo>
                <a:cubicBezTo>
                  <a:pt x="0" y="5108"/>
                  <a:pt x="115" y="5667"/>
                  <a:pt x="305" y="6146"/>
                </a:cubicBezTo>
                <a:cubicBezTo>
                  <a:pt x="838" y="7543"/>
                  <a:pt x="2017" y="8261"/>
                  <a:pt x="3120" y="8980"/>
                </a:cubicBezTo>
                <a:cubicBezTo>
                  <a:pt x="3425" y="9141"/>
                  <a:pt x="3728" y="9340"/>
                  <a:pt x="3995" y="9539"/>
                </a:cubicBezTo>
                <a:cubicBezTo>
                  <a:pt x="4071" y="9580"/>
                  <a:pt x="4147" y="9620"/>
                  <a:pt x="4223" y="9620"/>
                </a:cubicBezTo>
                <a:cubicBezTo>
                  <a:pt x="4300" y="9620"/>
                  <a:pt x="4375" y="9580"/>
                  <a:pt x="4413" y="9539"/>
                </a:cubicBezTo>
                <a:cubicBezTo>
                  <a:pt x="4718" y="9338"/>
                  <a:pt x="4983" y="9179"/>
                  <a:pt x="5288" y="8980"/>
                </a:cubicBezTo>
                <a:cubicBezTo>
                  <a:pt x="6391" y="8261"/>
                  <a:pt x="7570" y="7543"/>
                  <a:pt x="8103" y="6146"/>
                </a:cubicBezTo>
                <a:cubicBezTo>
                  <a:pt x="8295" y="5667"/>
                  <a:pt x="8408" y="5150"/>
                  <a:pt x="8408" y="4550"/>
                </a:cubicBezTo>
                <a:lnTo>
                  <a:pt x="8408" y="1795"/>
                </a:lnTo>
                <a:cubicBezTo>
                  <a:pt x="8408" y="1636"/>
                  <a:pt x="8293" y="1477"/>
                  <a:pt x="8103" y="1397"/>
                </a:cubicBezTo>
                <a:close/>
                <a:moveTo>
                  <a:pt x="7848" y="4537"/>
                </a:moveTo>
                <a:cubicBezTo>
                  <a:pt x="7848" y="5049"/>
                  <a:pt x="7766" y="5521"/>
                  <a:pt x="7605" y="5948"/>
                </a:cubicBezTo>
                <a:cubicBezTo>
                  <a:pt x="7120" y="7144"/>
                  <a:pt x="6067" y="7827"/>
                  <a:pt x="4934" y="8554"/>
                </a:cubicBezTo>
                <a:cubicBezTo>
                  <a:pt x="4691" y="8725"/>
                  <a:pt x="4449" y="8854"/>
                  <a:pt x="4206" y="9024"/>
                </a:cubicBezTo>
                <a:cubicBezTo>
                  <a:pt x="3963" y="8854"/>
                  <a:pt x="3720" y="8725"/>
                  <a:pt x="3477" y="8554"/>
                </a:cubicBezTo>
                <a:cubicBezTo>
                  <a:pt x="2345" y="7872"/>
                  <a:pt x="1292" y="7187"/>
                  <a:pt x="806" y="5948"/>
                </a:cubicBezTo>
                <a:cubicBezTo>
                  <a:pt x="645" y="5519"/>
                  <a:pt x="563" y="5049"/>
                  <a:pt x="563" y="4537"/>
                </a:cubicBezTo>
                <a:lnTo>
                  <a:pt x="563" y="1887"/>
                </a:lnTo>
                <a:lnTo>
                  <a:pt x="4206" y="607"/>
                </a:lnTo>
                <a:lnTo>
                  <a:pt x="7848" y="1887"/>
                </a:lnTo>
                <a:lnTo>
                  <a:pt x="7848" y="4537"/>
                </a:lnTo>
                <a:close/>
                <a:moveTo>
                  <a:pt x="1123" y="4573"/>
                </a:moveTo>
                <a:cubicBezTo>
                  <a:pt x="1123" y="5012"/>
                  <a:pt x="1192" y="5414"/>
                  <a:pt x="1329" y="5781"/>
                </a:cubicBezTo>
                <a:cubicBezTo>
                  <a:pt x="1740" y="6842"/>
                  <a:pt x="2631" y="7428"/>
                  <a:pt x="3589" y="8013"/>
                </a:cubicBezTo>
                <a:cubicBezTo>
                  <a:pt x="3795" y="8159"/>
                  <a:pt x="4000" y="8269"/>
                  <a:pt x="4205" y="8415"/>
                </a:cubicBezTo>
                <a:lnTo>
                  <a:pt x="4205" y="1208"/>
                </a:lnTo>
                <a:lnTo>
                  <a:pt x="1123" y="2304"/>
                </a:lnTo>
                <a:lnTo>
                  <a:pt x="1123" y="4573"/>
                </a:lnTo>
                <a:close/>
              </a:path>
            </a:pathLst>
          </a:custGeom>
          <a:solidFill>
            <a:schemeClr val="bg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3" name="形状"/>
          <p:cNvSpPr/>
          <p:nvPr>
            <p:custDataLst>
              <p:tags r:id="rId2"/>
            </p:custDataLst>
          </p:nvPr>
        </p:nvSpPr>
        <p:spPr>
          <a:xfrm>
            <a:off x="9128228" y="2275803"/>
            <a:ext cx="1048872" cy="1044573"/>
          </a:xfrm>
          <a:custGeom>
            <a:avLst/>
            <a:gdLst>
              <a:gd name="connsiteX0" fmla="*/ 380537 w 607462"/>
              <a:gd name="connsiteY0" fmla="*/ 309351 h 604972"/>
              <a:gd name="connsiteX1" fmla="*/ 564288 w 607462"/>
              <a:gd name="connsiteY1" fmla="*/ 309351 h 604972"/>
              <a:gd name="connsiteX2" fmla="*/ 607462 w 607462"/>
              <a:gd name="connsiteY2" fmla="*/ 352532 h 604972"/>
              <a:gd name="connsiteX3" fmla="*/ 594795 w 607462"/>
              <a:gd name="connsiteY3" fmla="*/ 383043 h 604972"/>
              <a:gd name="connsiteX4" fmla="*/ 523534 w 607462"/>
              <a:gd name="connsiteY4" fmla="*/ 450851 h 604972"/>
              <a:gd name="connsiteX5" fmla="*/ 523534 w 607462"/>
              <a:gd name="connsiteY5" fmla="*/ 558281 h 604972"/>
              <a:gd name="connsiteX6" fmla="*/ 508352 w 607462"/>
              <a:gd name="connsiteY6" fmla="*/ 573465 h 604972"/>
              <a:gd name="connsiteX7" fmla="*/ 493170 w 607462"/>
              <a:gd name="connsiteY7" fmla="*/ 558281 h 604972"/>
              <a:gd name="connsiteX8" fmla="*/ 493170 w 607462"/>
              <a:gd name="connsiteY8" fmla="*/ 444303 h 604972"/>
              <a:gd name="connsiteX9" fmla="*/ 497914 w 607462"/>
              <a:gd name="connsiteY9" fmla="*/ 433294 h 604972"/>
              <a:gd name="connsiteX10" fmla="*/ 573587 w 607462"/>
              <a:gd name="connsiteY10" fmla="*/ 361310 h 604972"/>
              <a:gd name="connsiteX11" fmla="*/ 577051 w 607462"/>
              <a:gd name="connsiteY11" fmla="*/ 352532 h 604972"/>
              <a:gd name="connsiteX12" fmla="*/ 564241 w 607462"/>
              <a:gd name="connsiteY12" fmla="*/ 339720 h 604972"/>
              <a:gd name="connsiteX13" fmla="*/ 380537 w 607462"/>
              <a:gd name="connsiteY13" fmla="*/ 339720 h 604972"/>
              <a:gd name="connsiteX14" fmla="*/ 367728 w 607462"/>
              <a:gd name="connsiteY14" fmla="*/ 352532 h 604972"/>
              <a:gd name="connsiteX15" fmla="*/ 371571 w 607462"/>
              <a:gd name="connsiteY15" fmla="*/ 361642 h 604972"/>
              <a:gd name="connsiteX16" fmla="*/ 441361 w 607462"/>
              <a:gd name="connsiteY16" fmla="*/ 433863 h 604972"/>
              <a:gd name="connsiteX17" fmla="*/ 445631 w 607462"/>
              <a:gd name="connsiteY17" fmla="*/ 444445 h 604972"/>
              <a:gd name="connsiteX18" fmla="*/ 445631 w 607462"/>
              <a:gd name="connsiteY18" fmla="*/ 528339 h 604972"/>
              <a:gd name="connsiteX19" fmla="*/ 430449 w 607462"/>
              <a:gd name="connsiteY19" fmla="*/ 543524 h 604972"/>
              <a:gd name="connsiteX20" fmla="*/ 415266 w 607462"/>
              <a:gd name="connsiteY20" fmla="*/ 528339 h 604972"/>
              <a:gd name="connsiteX21" fmla="*/ 415266 w 607462"/>
              <a:gd name="connsiteY21" fmla="*/ 450566 h 604972"/>
              <a:gd name="connsiteX22" fmla="*/ 349889 w 607462"/>
              <a:gd name="connsiteY22" fmla="*/ 382948 h 604972"/>
              <a:gd name="connsiteX23" fmla="*/ 337363 w 607462"/>
              <a:gd name="connsiteY23" fmla="*/ 352532 h 604972"/>
              <a:gd name="connsiteX24" fmla="*/ 380537 w 607462"/>
              <a:gd name="connsiteY24" fmla="*/ 309351 h 604972"/>
              <a:gd name="connsiteX25" fmla="*/ 29688 w 607462"/>
              <a:gd name="connsiteY25" fmla="*/ 170913 h 604972"/>
              <a:gd name="connsiteX26" fmla="*/ 29688 w 607462"/>
              <a:gd name="connsiteY26" fmla="*/ 424499 h 604972"/>
              <a:gd name="connsiteX27" fmla="*/ 261186 w 607462"/>
              <a:gd name="connsiteY27" fmla="*/ 564009 h 604972"/>
              <a:gd name="connsiteX28" fmla="*/ 261186 w 607462"/>
              <a:gd name="connsiteY28" fmla="*/ 302404 h 604972"/>
              <a:gd name="connsiteX29" fmla="*/ 276034 w 607462"/>
              <a:gd name="connsiteY29" fmla="*/ 31497 h 604972"/>
              <a:gd name="connsiteX30" fmla="*/ 46386 w 607462"/>
              <a:gd name="connsiteY30" fmla="*/ 146285 h 604972"/>
              <a:gd name="connsiteX31" fmla="*/ 276034 w 607462"/>
              <a:gd name="connsiteY31" fmla="*/ 276589 h 604972"/>
              <a:gd name="connsiteX32" fmla="*/ 505729 w 607462"/>
              <a:gd name="connsiteY32" fmla="*/ 146285 h 604972"/>
              <a:gd name="connsiteX33" fmla="*/ 269392 w 607462"/>
              <a:gd name="connsiteY33" fmla="*/ 1602 h 604972"/>
              <a:gd name="connsiteX34" fmla="*/ 282723 w 607462"/>
              <a:gd name="connsiteY34" fmla="*/ 1602 h 604972"/>
              <a:gd name="connsiteX35" fmla="*/ 543822 w 607462"/>
              <a:gd name="connsiteY35" fmla="*/ 132192 h 604972"/>
              <a:gd name="connsiteX36" fmla="*/ 551887 w 607462"/>
              <a:gd name="connsiteY36" fmla="*/ 147044 h 604972"/>
              <a:gd name="connsiteX37" fmla="*/ 545625 w 607462"/>
              <a:gd name="connsiteY37" fmla="*/ 156867 h 604972"/>
              <a:gd name="connsiteX38" fmla="*/ 521953 w 607462"/>
              <a:gd name="connsiteY38" fmla="*/ 171197 h 604972"/>
              <a:gd name="connsiteX39" fmla="*/ 290929 w 607462"/>
              <a:gd name="connsiteY39" fmla="*/ 302404 h 604972"/>
              <a:gd name="connsiteX40" fmla="*/ 290929 w 607462"/>
              <a:gd name="connsiteY40" fmla="*/ 564768 h 604972"/>
              <a:gd name="connsiteX41" fmla="*/ 297001 w 607462"/>
              <a:gd name="connsiteY41" fmla="*/ 561447 h 604972"/>
              <a:gd name="connsiteX42" fmla="*/ 297001 w 607462"/>
              <a:gd name="connsiteY42" fmla="*/ 561589 h 604972"/>
              <a:gd name="connsiteX43" fmla="*/ 355730 w 607462"/>
              <a:gd name="connsiteY43" fmla="*/ 527423 h 604972"/>
              <a:gd name="connsiteX44" fmla="*/ 376413 w 607462"/>
              <a:gd name="connsiteY44" fmla="*/ 533070 h 604972"/>
              <a:gd name="connsiteX45" fmla="*/ 370910 w 607462"/>
              <a:gd name="connsiteY45" fmla="*/ 553854 h 604972"/>
              <a:gd name="connsiteX46" fmla="*/ 285901 w 607462"/>
              <a:gd name="connsiteY46" fmla="*/ 603062 h 604972"/>
              <a:gd name="connsiteX47" fmla="*/ 278269 w 607462"/>
              <a:gd name="connsiteY47" fmla="*/ 604972 h 604972"/>
              <a:gd name="connsiteX48" fmla="*/ 275022 w 607462"/>
              <a:gd name="connsiteY48" fmla="*/ 604098 h 604972"/>
              <a:gd name="connsiteX49" fmla="*/ 275017 w 607462"/>
              <a:gd name="connsiteY49" fmla="*/ 604097 h 604972"/>
              <a:gd name="connsiteX50" fmla="*/ 267115 w 607462"/>
              <a:gd name="connsiteY50" fmla="*/ 601971 h 604972"/>
              <a:gd name="connsiteX51" fmla="*/ 7202 w 607462"/>
              <a:gd name="connsiteY51" fmla="*/ 445568 h 604972"/>
              <a:gd name="connsiteX52" fmla="*/ 86 w 607462"/>
              <a:gd name="connsiteY52" fmla="*/ 432850 h 604972"/>
              <a:gd name="connsiteX53" fmla="*/ 86 w 607462"/>
              <a:gd name="connsiteY53" fmla="*/ 154209 h 604972"/>
              <a:gd name="connsiteX54" fmla="*/ 8293 w 607462"/>
              <a:gd name="connsiteY54" fmla="*/ 132192 h 604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07462" h="604972">
                <a:moveTo>
                  <a:pt x="380537" y="309351"/>
                </a:moveTo>
                <a:lnTo>
                  <a:pt x="564288" y="309351"/>
                </a:lnTo>
                <a:cubicBezTo>
                  <a:pt x="588058" y="309351"/>
                  <a:pt x="607462" y="328711"/>
                  <a:pt x="607462" y="352532"/>
                </a:cubicBezTo>
                <a:cubicBezTo>
                  <a:pt x="607462" y="364062"/>
                  <a:pt x="602955" y="374881"/>
                  <a:pt x="594795" y="383043"/>
                </a:cubicBezTo>
                <a:lnTo>
                  <a:pt x="523534" y="450851"/>
                </a:lnTo>
                <a:lnTo>
                  <a:pt x="523534" y="558281"/>
                </a:lnTo>
                <a:cubicBezTo>
                  <a:pt x="523534" y="566680"/>
                  <a:pt x="516749" y="573465"/>
                  <a:pt x="508352" y="573465"/>
                </a:cubicBezTo>
                <a:cubicBezTo>
                  <a:pt x="499954" y="573465"/>
                  <a:pt x="493170" y="566680"/>
                  <a:pt x="493170" y="558281"/>
                </a:cubicBezTo>
                <a:lnTo>
                  <a:pt x="493170" y="444303"/>
                </a:lnTo>
                <a:cubicBezTo>
                  <a:pt x="493170" y="440174"/>
                  <a:pt x="494878" y="436189"/>
                  <a:pt x="497914" y="433294"/>
                </a:cubicBezTo>
                <a:lnTo>
                  <a:pt x="573587" y="361310"/>
                </a:lnTo>
                <a:cubicBezTo>
                  <a:pt x="575770" y="359127"/>
                  <a:pt x="577051" y="355996"/>
                  <a:pt x="577051" y="352532"/>
                </a:cubicBezTo>
                <a:cubicBezTo>
                  <a:pt x="577051" y="345461"/>
                  <a:pt x="571310" y="339720"/>
                  <a:pt x="564241" y="339720"/>
                </a:cubicBezTo>
                <a:lnTo>
                  <a:pt x="380537" y="339720"/>
                </a:lnTo>
                <a:cubicBezTo>
                  <a:pt x="373468" y="339720"/>
                  <a:pt x="367728" y="345461"/>
                  <a:pt x="367728" y="352532"/>
                </a:cubicBezTo>
                <a:cubicBezTo>
                  <a:pt x="367728" y="355996"/>
                  <a:pt x="369056" y="359127"/>
                  <a:pt x="371571" y="361642"/>
                </a:cubicBezTo>
                <a:lnTo>
                  <a:pt x="441361" y="433863"/>
                </a:lnTo>
                <a:cubicBezTo>
                  <a:pt x="444112" y="436710"/>
                  <a:pt x="445631" y="440507"/>
                  <a:pt x="445631" y="444445"/>
                </a:cubicBezTo>
                <a:lnTo>
                  <a:pt x="445631" y="528339"/>
                </a:lnTo>
                <a:cubicBezTo>
                  <a:pt x="445631" y="536738"/>
                  <a:pt x="438846" y="543524"/>
                  <a:pt x="430449" y="543524"/>
                </a:cubicBezTo>
                <a:cubicBezTo>
                  <a:pt x="422051" y="543524"/>
                  <a:pt x="415266" y="536738"/>
                  <a:pt x="415266" y="528339"/>
                </a:cubicBezTo>
                <a:lnTo>
                  <a:pt x="415266" y="450566"/>
                </a:lnTo>
                <a:lnTo>
                  <a:pt x="349889" y="382948"/>
                </a:lnTo>
                <a:cubicBezTo>
                  <a:pt x="341871" y="374929"/>
                  <a:pt x="337363" y="364062"/>
                  <a:pt x="337363" y="352532"/>
                </a:cubicBezTo>
                <a:cubicBezTo>
                  <a:pt x="337363" y="328759"/>
                  <a:pt x="356721" y="309351"/>
                  <a:pt x="380537" y="309351"/>
                </a:cubicBezTo>
                <a:close/>
                <a:moveTo>
                  <a:pt x="29688" y="170913"/>
                </a:moveTo>
                <a:lnTo>
                  <a:pt x="29688" y="424499"/>
                </a:lnTo>
                <a:lnTo>
                  <a:pt x="261186" y="564009"/>
                </a:lnTo>
                <a:lnTo>
                  <a:pt x="261186" y="302404"/>
                </a:lnTo>
                <a:close/>
                <a:moveTo>
                  <a:pt x="276034" y="31497"/>
                </a:moveTo>
                <a:lnTo>
                  <a:pt x="46386" y="146285"/>
                </a:lnTo>
                <a:lnTo>
                  <a:pt x="276034" y="276589"/>
                </a:lnTo>
                <a:lnTo>
                  <a:pt x="505729" y="146285"/>
                </a:lnTo>
                <a:close/>
                <a:moveTo>
                  <a:pt x="269392" y="1602"/>
                </a:moveTo>
                <a:cubicBezTo>
                  <a:pt x="273614" y="-533"/>
                  <a:pt x="278501" y="-533"/>
                  <a:pt x="282723" y="1602"/>
                </a:cubicBezTo>
                <a:lnTo>
                  <a:pt x="543822" y="132192"/>
                </a:lnTo>
                <a:cubicBezTo>
                  <a:pt x="549752" y="135229"/>
                  <a:pt x="552503" y="141302"/>
                  <a:pt x="551887" y="147044"/>
                </a:cubicBezTo>
                <a:cubicBezTo>
                  <a:pt x="551270" y="149844"/>
                  <a:pt x="550369" y="153782"/>
                  <a:pt x="545625" y="156867"/>
                </a:cubicBezTo>
                <a:lnTo>
                  <a:pt x="521953" y="171197"/>
                </a:lnTo>
                <a:lnTo>
                  <a:pt x="290929" y="302404"/>
                </a:lnTo>
                <a:lnTo>
                  <a:pt x="290929" y="564768"/>
                </a:lnTo>
                <a:lnTo>
                  <a:pt x="297001" y="561447"/>
                </a:lnTo>
                <a:lnTo>
                  <a:pt x="297001" y="561589"/>
                </a:lnTo>
                <a:lnTo>
                  <a:pt x="355730" y="527423"/>
                </a:lnTo>
                <a:cubicBezTo>
                  <a:pt x="362893" y="523342"/>
                  <a:pt x="372286" y="525762"/>
                  <a:pt x="376413" y="533070"/>
                </a:cubicBezTo>
                <a:cubicBezTo>
                  <a:pt x="380635" y="540283"/>
                  <a:pt x="378216" y="549631"/>
                  <a:pt x="370910" y="553854"/>
                </a:cubicBezTo>
                <a:lnTo>
                  <a:pt x="285901" y="603062"/>
                </a:lnTo>
                <a:cubicBezTo>
                  <a:pt x="283790" y="604130"/>
                  <a:pt x="281323" y="604960"/>
                  <a:pt x="278269" y="604972"/>
                </a:cubicBezTo>
                <a:lnTo>
                  <a:pt x="275022" y="604098"/>
                </a:lnTo>
                <a:lnTo>
                  <a:pt x="275017" y="604097"/>
                </a:lnTo>
                <a:lnTo>
                  <a:pt x="267115" y="601971"/>
                </a:lnTo>
                <a:cubicBezTo>
                  <a:pt x="262704" y="600025"/>
                  <a:pt x="7202" y="445568"/>
                  <a:pt x="7202" y="445568"/>
                </a:cubicBezTo>
                <a:cubicBezTo>
                  <a:pt x="2790" y="442863"/>
                  <a:pt x="86" y="437975"/>
                  <a:pt x="86" y="432850"/>
                </a:cubicBezTo>
                <a:lnTo>
                  <a:pt x="86" y="154209"/>
                </a:lnTo>
                <a:cubicBezTo>
                  <a:pt x="86" y="152691"/>
                  <a:pt x="-1432" y="138550"/>
                  <a:pt x="8293" y="132192"/>
                </a:cubicBez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descr="图片包含 建筑, 人, 前, 女人&#10;&#10;描述已自动生成"/>
          <p:cNvPicPr>
            <a:picLocks noChangeAspect="1"/>
          </p:cNvPicPr>
          <p:nvPr/>
        </p:nvPicPr>
        <p:blipFill rotWithShape="1">
          <a:blip r:embed="rId1" cstate="screen"/>
          <a:srcRect/>
          <a:stretch>
            <a:fillRect/>
          </a:stretch>
        </p:blipFill>
        <p:spPr>
          <a:xfrm>
            <a:off x="2778392" y="1407342"/>
            <a:ext cx="9413608" cy="2897790"/>
          </a:xfrm>
          <a:custGeom>
            <a:avLst/>
            <a:gdLst>
              <a:gd name="connsiteX0" fmla="*/ 0 w 9413608"/>
              <a:gd name="connsiteY0" fmla="*/ 0 h 2897790"/>
              <a:gd name="connsiteX1" fmla="*/ 9413608 w 9413608"/>
              <a:gd name="connsiteY1" fmla="*/ 0 h 2897790"/>
              <a:gd name="connsiteX2" fmla="*/ 9413608 w 9413608"/>
              <a:gd name="connsiteY2" fmla="*/ 2897790 h 2897790"/>
              <a:gd name="connsiteX3" fmla="*/ 0 w 9413608"/>
              <a:gd name="connsiteY3" fmla="*/ 2897790 h 2897790"/>
            </a:gdLst>
            <a:ahLst/>
            <a:cxnLst>
              <a:cxn ang="0">
                <a:pos x="connsiteX0" y="connsiteY0"/>
              </a:cxn>
              <a:cxn ang="0">
                <a:pos x="connsiteX1" y="connsiteY1"/>
              </a:cxn>
              <a:cxn ang="0">
                <a:pos x="connsiteX2" y="connsiteY2"/>
              </a:cxn>
              <a:cxn ang="0">
                <a:pos x="connsiteX3" y="connsiteY3"/>
              </a:cxn>
            </a:cxnLst>
            <a:rect l="l" t="t" r="r" b="b"/>
            <a:pathLst>
              <a:path w="9413608" h="2897790">
                <a:moveTo>
                  <a:pt x="0" y="0"/>
                </a:moveTo>
                <a:lnTo>
                  <a:pt x="9413608" y="0"/>
                </a:lnTo>
                <a:lnTo>
                  <a:pt x="9413608" y="2897790"/>
                </a:lnTo>
                <a:lnTo>
                  <a:pt x="0" y="2897790"/>
                </a:lnTo>
                <a:close/>
              </a:path>
            </a:pathLst>
          </a:custGeom>
        </p:spPr>
      </p:pic>
      <p:sp>
        <p:nvSpPr>
          <p:cNvPr id="10" name="文本框 9"/>
          <p:cNvSpPr txBox="1"/>
          <p:nvPr/>
        </p:nvSpPr>
        <p:spPr>
          <a:xfrm>
            <a:off x="1264855" y="342756"/>
            <a:ext cx="384048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lumMod val="75000"/>
                    <a:lumOff val="25000"/>
                  </a:prstClr>
                </a:solidFill>
                <a:effectLst/>
                <a:uLnTx/>
                <a:uFillTx/>
                <a:latin typeface="思源黑体 CN Bold" panose="020B0800000000000000" pitchFamily="34" charset="-122"/>
                <a:ea typeface="思源黑体 CN Bold" panose="020B0800000000000000" pitchFamily="34" charset="-122"/>
                <a:cs typeface="+mn-ea"/>
                <a:sym typeface="+mn-lt"/>
              </a:rPr>
              <a:t>可能遇到的问题及解决措施</a:t>
            </a:r>
            <a:endParaRPr kumimoji="0" lang="zh-CN" altLang="en-US" sz="2400" b="0" i="0" u="none" strike="noStrike" kern="1200" cap="none" spc="0" normalizeH="0" baseline="0" noProof="0" dirty="0">
              <a:ln>
                <a:noFill/>
              </a:ln>
              <a:solidFill>
                <a:prstClr val="black">
                  <a:lumMod val="75000"/>
                  <a:lumOff val="25000"/>
                </a:prstClr>
              </a:solidFill>
              <a:effectLst/>
              <a:uLnTx/>
              <a:uFillTx/>
              <a:latin typeface="思源黑体 CN Bold" panose="020B0800000000000000" pitchFamily="34" charset="-122"/>
              <a:ea typeface="思源黑体 CN Bold" panose="020B0800000000000000" pitchFamily="34" charset="-122"/>
              <a:cs typeface="+mn-ea"/>
              <a:sym typeface="+mn-lt"/>
            </a:endParaRPr>
          </a:p>
        </p:txBody>
      </p:sp>
      <p:sp>
        <p:nvSpPr>
          <p:cNvPr id="18" name="文本框 17"/>
          <p:cNvSpPr txBox="1"/>
          <p:nvPr/>
        </p:nvSpPr>
        <p:spPr>
          <a:xfrm>
            <a:off x="709802" y="148313"/>
            <a:ext cx="640080" cy="64516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gradFill>
                  <a:gsLst>
                    <a:gs pos="100000">
                      <a:srgbClr val="720275">
                        <a:alpha val="10000"/>
                      </a:srgbClr>
                    </a:gs>
                    <a:gs pos="0">
                      <a:srgbClr val="DB4940">
                        <a:alpha val="10000"/>
                      </a:srgbClr>
                    </a:gs>
                  </a:gsLst>
                  <a:lin ang="2700000" scaled="0"/>
                </a:gradFill>
                <a:effectLst/>
                <a:uLnTx/>
                <a:uFillTx/>
                <a:latin typeface="思源黑体 CN Bold" panose="020B0800000000000000" pitchFamily="34" charset="-122"/>
                <a:ea typeface="思源黑体 CN Bold" panose="020B0800000000000000" pitchFamily="34" charset="-122"/>
                <a:cs typeface="+mn-cs"/>
              </a:rPr>
              <a:t>06</a:t>
            </a:r>
            <a:endParaRPr kumimoji="0" lang="zh-CN" altLang="en-US" sz="3600" b="0" i="0" u="none" strike="noStrike" kern="1200" cap="none" spc="0" normalizeH="0" baseline="0" noProof="0" dirty="0">
              <a:ln>
                <a:noFill/>
              </a:ln>
              <a:gradFill>
                <a:gsLst>
                  <a:gs pos="100000">
                    <a:srgbClr val="720275">
                      <a:alpha val="10000"/>
                    </a:srgbClr>
                  </a:gs>
                  <a:gs pos="0">
                    <a:srgbClr val="DB4940">
                      <a:alpha val="10000"/>
                    </a:srgbClr>
                  </a:gs>
                </a:gsLst>
                <a:lin ang="2700000" scaled="0"/>
              </a:gradFill>
              <a:effectLst/>
              <a:uLnTx/>
              <a:uFillTx/>
              <a:latin typeface="思源黑体 CN Bold" panose="020B0800000000000000" pitchFamily="34" charset="-122"/>
              <a:ea typeface="思源黑体 CN Bold" panose="020B0800000000000000" pitchFamily="34" charset="-122"/>
              <a:cs typeface="+mn-cs"/>
            </a:endParaRPr>
          </a:p>
        </p:txBody>
      </p:sp>
      <p:sp>
        <p:nvSpPr>
          <p:cNvPr id="8" name="KSO_Shape"/>
          <p:cNvSpPr/>
          <p:nvPr/>
        </p:nvSpPr>
        <p:spPr>
          <a:xfrm>
            <a:off x="176" y="1407342"/>
            <a:ext cx="2778216" cy="2897790"/>
          </a:xfrm>
          <a:prstGeom prst="rect">
            <a:avLst/>
          </a:pr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kern="0" dirty="0">
              <a:solidFill>
                <a:srgbClr val="FFFFFF"/>
              </a:solidFill>
              <a:latin typeface="思源黑体 CN Bold" panose="020B0800000000000000" pitchFamily="34" charset="-122"/>
              <a:ea typeface="思源黑体 CN Bold" panose="020B0800000000000000" pitchFamily="34" charset="-122"/>
            </a:endParaRPr>
          </a:p>
        </p:txBody>
      </p:sp>
      <p:sp>
        <p:nvSpPr>
          <p:cNvPr id="12" name="KSO_Shape"/>
          <p:cNvSpPr>
            <a:spLocks noChangeAspect="1"/>
          </p:cNvSpPr>
          <p:nvPr/>
        </p:nvSpPr>
        <p:spPr>
          <a:xfrm rot="5400000">
            <a:off x="2744109" y="2676339"/>
            <a:ext cx="417560" cy="359797"/>
          </a:xfrm>
          <a:prstGeom prst="triangle">
            <a:avLst/>
          </a:prstGeom>
          <a:solidFill>
            <a:schemeClr val="bg1"/>
          </a:solidFill>
          <a:ln w="12700" cap="flat" cmpd="sng" algn="ctr">
            <a:noFill/>
            <a:prstDash val="solid"/>
            <a:miter lim="800000"/>
          </a:ln>
          <a:effectLst/>
        </p:spPr>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kern="0" dirty="0">
              <a:solidFill>
                <a:srgbClr val="FBFBFB"/>
              </a:solidFill>
              <a:latin typeface="思源黑体 CN Bold" panose="020B0800000000000000" pitchFamily="34" charset="-122"/>
              <a:ea typeface="思源黑体 CN Bold" panose="020B0800000000000000" pitchFamily="34" charset="-122"/>
            </a:endParaRPr>
          </a:p>
        </p:txBody>
      </p:sp>
      <p:sp>
        <p:nvSpPr>
          <p:cNvPr id="13" name="任意多边形: 形状 1301"/>
          <p:cNvSpPr/>
          <p:nvPr>
            <p:custDataLst>
              <p:tags r:id="rId2"/>
            </p:custDataLst>
          </p:nvPr>
        </p:nvSpPr>
        <p:spPr>
          <a:xfrm>
            <a:off x="923143" y="2316540"/>
            <a:ext cx="1078680" cy="1078680"/>
          </a:xfrm>
          <a:custGeom>
            <a:avLst/>
            <a:gdLst>
              <a:gd name="connsiteX0" fmla="*/ 1306714 w 1526976"/>
              <a:gd name="connsiteY0" fmla="*/ 2232 h 1526976"/>
              <a:gd name="connsiteX1" fmla="*/ 954732 w 1526976"/>
              <a:gd name="connsiteY1" fmla="*/ 2232 h 1526976"/>
              <a:gd name="connsiteX2" fmla="*/ 573732 w 1526976"/>
              <a:gd name="connsiteY2" fmla="*/ 2232 h 1526976"/>
              <a:gd name="connsiteX3" fmla="*/ 221754 w 1526976"/>
              <a:gd name="connsiteY3" fmla="*/ 2232 h 1526976"/>
              <a:gd name="connsiteX4" fmla="*/ 2232 w 1526976"/>
              <a:gd name="connsiteY4" fmla="*/ 221751 h 1526976"/>
              <a:gd name="connsiteX5" fmla="*/ 2232 w 1526976"/>
              <a:gd name="connsiteY5" fmla="*/ 1306711 h 1526976"/>
              <a:gd name="connsiteX6" fmla="*/ 221754 w 1526976"/>
              <a:gd name="connsiteY6" fmla="*/ 1526232 h 1526976"/>
              <a:gd name="connsiteX7" fmla="*/ 573735 w 1526976"/>
              <a:gd name="connsiteY7" fmla="*/ 1526232 h 1526976"/>
              <a:gd name="connsiteX8" fmla="*/ 637234 w 1526976"/>
              <a:gd name="connsiteY8" fmla="*/ 1462733 h 1526976"/>
              <a:gd name="connsiteX9" fmla="*/ 573735 w 1526976"/>
              <a:gd name="connsiteY9" fmla="*/ 1399235 h 1526976"/>
              <a:gd name="connsiteX10" fmla="*/ 221754 w 1526976"/>
              <a:gd name="connsiteY10" fmla="*/ 1399235 h 1526976"/>
              <a:gd name="connsiteX11" fmla="*/ 129233 w 1526976"/>
              <a:gd name="connsiteY11" fmla="*/ 1306714 h 1526976"/>
              <a:gd name="connsiteX12" fmla="*/ 129233 w 1526976"/>
              <a:gd name="connsiteY12" fmla="*/ 221751 h 1526976"/>
              <a:gd name="connsiteX13" fmla="*/ 221754 w 1526976"/>
              <a:gd name="connsiteY13" fmla="*/ 129230 h 1526976"/>
              <a:gd name="connsiteX14" fmla="*/ 510233 w 1526976"/>
              <a:gd name="connsiteY14" fmla="*/ 129230 h 1526976"/>
              <a:gd name="connsiteX15" fmla="*/ 510233 w 1526976"/>
              <a:gd name="connsiteY15" fmla="*/ 446731 h 1526976"/>
              <a:gd name="connsiteX16" fmla="*/ 543761 w 1526976"/>
              <a:gd name="connsiteY16" fmla="*/ 502738 h 1526976"/>
              <a:gd name="connsiteX17" fmla="*/ 608975 w 1526976"/>
              <a:gd name="connsiteY17" fmla="*/ 499562 h 1526976"/>
              <a:gd name="connsiteX18" fmla="*/ 764232 w 1526976"/>
              <a:gd name="connsiteY18" fmla="*/ 396058 h 1526976"/>
              <a:gd name="connsiteX19" fmla="*/ 919490 w 1526976"/>
              <a:gd name="connsiteY19" fmla="*/ 499562 h 1526976"/>
              <a:gd name="connsiteX20" fmla="*/ 954732 w 1526976"/>
              <a:gd name="connsiteY20" fmla="*/ 510230 h 1526976"/>
              <a:gd name="connsiteX21" fmla="*/ 984703 w 1526976"/>
              <a:gd name="connsiteY21" fmla="*/ 502738 h 1526976"/>
              <a:gd name="connsiteX22" fmla="*/ 1018231 w 1526976"/>
              <a:gd name="connsiteY22" fmla="*/ 446731 h 1526976"/>
              <a:gd name="connsiteX23" fmla="*/ 1018231 w 1526976"/>
              <a:gd name="connsiteY23" fmla="*/ 129233 h 1526976"/>
              <a:gd name="connsiteX24" fmla="*/ 1306711 w 1526976"/>
              <a:gd name="connsiteY24" fmla="*/ 129233 h 1526976"/>
              <a:gd name="connsiteX25" fmla="*/ 1399231 w 1526976"/>
              <a:gd name="connsiteY25" fmla="*/ 221754 h 1526976"/>
              <a:gd name="connsiteX26" fmla="*/ 1399231 w 1526976"/>
              <a:gd name="connsiteY26" fmla="*/ 446734 h 1526976"/>
              <a:gd name="connsiteX27" fmla="*/ 1462731 w 1526976"/>
              <a:gd name="connsiteY27" fmla="*/ 510233 h 1526976"/>
              <a:gd name="connsiteX28" fmla="*/ 1526230 w 1526976"/>
              <a:gd name="connsiteY28" fmla="*/ 446734 h 1526976"/>
              <a:gd name="connsiteX29" fmla="*/ 1526230 w 1526976"/>
              <a:gd name="connsiteY29" fmla="*/ 221751 h 1526976"/>
              <a:gd name="connsiteX30" fmla="*/ 1306714 w 1526976"/>
              <a:gd name="connsiteY30" fmla="*/ 2232 h 152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526976" h="1526976">
                <a:moveTo>
                  <a:pt x="1306714" y="2232"/>
                </a:moveTo>
                <a:lnTo>
                  <a:pt x="954732" y="2232"/>
                </a:lnTo>
                <a:lnTo>
                  <a:pt x="573732" y="2232"/>
                </a:lnTo>
                <a:lnTo>
                  <a:pt x="221754" y="2232"/>
                </a:lnTo>
                <a:cubicBezTo>
                  <a:pt x="100721" y="2232"/>
                  <a:pt x="2232" y="100721"/>
                  <a:pt x="2232" y="221751"/>
                </a:cubicBezTo>
                <a:lnTo>
                  <a:pt x="2232" y="1306711"/>
                </a:lnTo>
                <a:cubicBezTo>
                  <a:pt x="2232" y="1427744"/>
                  <a:pt x="100721" y="1526232"/>
                  <a:pt x="221754" y="1526232"/>
                </a:cubicBezTo>
                <a:lnTo>
                  <a:pt x="573735" y="1526232"/>
                </a:lnTo>
                <a:cubicBezTo>
                  <a:pt x="608850" y="1526232"/>
                  <a:pt x="637234" y="1497785"/>
                  <a:pt x="637234" y="1462733"/>
                </a:cubicBezTo>
                <a:cubicBezTo>
                  <a:pt x="637234" y="1427681"/>
                  <a:pt x="608850" y="1399235"/>
                  <a:pt x="573735" y="1399235"/>
                </a:cubicBezTo>
                <a:lnTo>
                  <a:pt x="221754" y="1399235"/>
                </a:lnTo>
                <a:cubicBezTo>
                  <a:pt x="170700" y="1399235"/>
                  <a:pt x="129233" y="1357705"/>
                  <a:pt x="129233" y="1306714"/>
                </a:cubicBezTo>
                <a:lnTo>
                  <a:pt x="129233" y="221751"/>
                </a:lnTo>
                <a:cubicBezTo>
                  <a:pt x="129233" y="170759"/>
                  <a:pt x="170700" y="129230"/>
                  <a:pt x="221754" y="129230"/>
                </a:cubicBezTo>
                <a:lnTo>
                  <a:pt x="510233" y="129230"/>
                </a:lnTo>
                <a:lnTo>
                  <a:pt x="510233" y="446731"/>
                </a:lnTo>
                <a:cubicBezTo>
                  <a:pt x="510233" y="470163"/>
                  <a:pt x="523125" y="491689"/>
                  <a:pt x="543761" y="502738"/>
                </a:cubicBezTo>
                <a:cubicBezTo>
                  <a:pt x="564398" y="513787"/>
                  <a:pt x="589481" y="512516"/>
                  <a:pt x="608975" y="499562"/>
                </a:cubicBezTo>
                <a:lnTo>
                  <a:pt x="764232" y="396058"/>
                </a:lnTo>
                <a:lnTo>
                  <a:pt x="919490" y="499562"/>
                </a:lnTo>
                <a:cubicBezTo>
                  <a:pt x="930095" y="506673"/>
                  <a:pt x="942413" y="510230"/>
                  <a:pt x="954732" y="510230"/>
                </a:cubicBezTo>
                <a:cubicBezTo>
                  <a:pt x="965019" y="510230"/>
                  <a:pt x="975306" y="507754"/>
                  <a:pt x="984703" y="502738"/>
                </a:cubicBezTo>
                <a:cubicBezTo>
                  <a:pt x="1005340" y="491689"/>
                  <a:pt x="1018231" y="470163"/>
                  <a:pt x="1018231" y="446731"/>
                </a:cubicBezTo>
                <a:lnTo>
                  <a:pt x="1018231" y="129233"/>
                </a:lnTo>
                <a:lnTo>
                  <a:pt x="1306711" y="129233"/>
                </a:lnTo>
                <a:cubicBezTo>
                  <a:pt x="1357765" y="129233"/>
                  <a:pt x="1399231" y="170762"/>
                  <a:pt x="1399231" y="221754"/>
                </a:cubicBezTo>
                <a:lnTo>
                  <a:pt x="1399231" y="446734"/>
                </a:lnTo>
                <a:cubicBezTo>
                  <a:pt x="1399231" y="481786"/>
                  <a:pt x="1427616" y="510233"/>
                  <a:pt x="1462731" y="510233"/>
                </a:cubicBezTo>
                <a:cubicBezTo>
                  <a:pt x="1497845" y="510233"/>
                  <a:pt x="1526230" y="481786"/>
                  <a:pt x="1526230" y="446734"/>
                </a:cubicBezTo>
                <a:lnTo>
                  <a:pt x="1526230" y="221751"/>
                </a:lnTo>
                <a:cubicBezTo>
                  <a:pt x="1526232" y="100721"/>
                  <a:pt x="1427744" y="2232"/>
                  <a:pt x="1306714" y="2232"/>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020">
              <a:solidFill>
                <a:schemeClr val="tx1">
                  <a:lumMod val="85000"/>
                  <a:lumOff val="15000"/>
                </a:schemeClr>
              </a:solidFill>
            </a:endParaRPr>
          </a:p>
        </p:txBody>
      </p:sp>
      <p:sp>
        <p:nvSpPr>
          <p:cNvPr id="14" name="任意多边形: 形状 1302"/>
          <p:cNvSpPr/>
          <p:nvPr>
            <p:custDataLst>
              <p:tags r:id="rId3"/>
            </p:custDataLst>
          </p:nvPr>
        </p:nvSpPr>
        <p:spPr>
          <a:xfrm>
            <a:off x="1371695" y="2765127"/>
            <a:ext cx="630807" cy="630807"/>
          </a:xfrm>
          <a:custGeom>
            <a:avLst/>
            <a:gdLst>
              <a:gd name="connsiteX0" fmla="*/ 446731 w 892968"/>
              <a:gd name="connsiteY0" fmla="*/ 2232 h 892968"/>
              <a:gd name="connsiteX1" fmla="*/ 2232 w 892968"/>
              <a:gd name="connsiteY1" fmla="*/ 446731 h 892968"/>
              <a:gd name="connsiteX2" fmla="*/ 446731 w 892968"/>
              <a:gd name="connsiteY2" fmla="*/ 891230 h 892968"/>
              <a:gd name="connsiteX3" fmla="*/ 891230 w 892968"/>
              <a:gd name="connsiteY3" fmla="*/ 446731 h 892968"/>
              <a:gd name="connsiteX4" fmla="*/ 446731 w 892968"/>
              <a:gd name="connsiteY4" fmla="*/ 2232 h 892968"/>
              <a:gd name="connsiteX5" fmla="*/ 630564 w 892968"/>
              <a:gd name="connsiteY5" fmla="*/ 348115 h 892968"/>
              <a:gd name="connsiteX6" fmla="*/ 503563 w 892968"/>
              <a:gd name="connsiteY6" fmla="*/ 602114 h 892968"/>
              <a:gd name="connsiteX7" fmla="*/ 492133 w 892968"/>
              <a:gd name="connsiteY7" fmla="*/ 617926 h 892968"/>
              <a:gd name="connsiteX8" fmla="*/ 491624 w 892968"/>
              <a:gd name="connsiteY8" fmla="*/ 618625 h 892968"/>
              <a:gd name="connsiteX9" fmla="*/ 489466 w 892968"/>
              <a:gd name="connsiteY9" fmla="*/ 620086 h 892968"/>
              <a:gd name="connsiteX10" fmla="*/ 473401 w 892968"/>
              <a:gd name="connsiteY10" fmla="*/ 630754 h 892968"/>
              <a:gd name="connsiteX11" fmla="*/ 467939 w 892968"/>
              <a:gd name="connsiteY11" fmla="*/ 633103 h 892968"/>
              <a:gd name="connsiteX12" fmla="*/ 446922 w 892968"/>
              <a:gd name="connsiteY12" fmla="*/ 637166 h 892968"/>
              <a:gd name="connsiteX13" fmla="*/ 446731 w 892968"/>
              <a:gd name="connsiteY13" fmla="*/ 637228 h 892968"/>
              <a:gd name="connsiteX14" fmla="*/ 425395 w 892968"/>
              <a:gd name="connsiteY14" fmla="*/ 633038 h 892968"/>
              <a:gd name="connsiteX15" fmla="*/ 421523 w 892968"/>
              <a:gd name="connsiteY15" fmla="*/ 631642 h 892968"/>
              <a:gd name="connsiteX16" fmla="*/ 418347 w 892968"/>
              <a:gd name="connsiteY16" fmla="*/ 630499 h 892968"/>
              <a:gd name="connsiteX17" fmla="*/ 410218 w 892968"/>
              <a:gd name="connsiteY17" fmla="*/ 624150 h 892968"/>
              <a:gd name="connsiteX18" fmla="*/ 401836 w 892968"/>
              <a:gd name="connsiteY18" fmla="*/ 618625 h 892968"/>
              <a:gd name="connsiteX19" fmla="*/ 274835 w 892968"/>
              <a:gd name="connsiteY19" fmla="*/ 491624 h 892968"/>
              <a:gd name="connsiteX20" fmla="*/ 274835 w 892968"/>
              <a:gd name="connsiteY20" fmla="*/ 401836 h 892968"/>
              <a:gd name="connsiteX21" fmla="*/ 364688 w 892968"/>
              <a:gd name="connsiteY21" fmla="*/ 401836 h 892968"/>
              <a:gd name="connsiteX22" fmla="*/ 429330 w 892968"/>
              <a:gd name="connsiteY22" fmla="*/ 466543 h 892968"/>
              <a:gd name="connsiteX23" fmla="*/ 516960 w 892968"/>
              <a:gd name="connsiteY23" fmla="*/ 291283 h 892968"/>
              <a:gd name="connsiteX24" fmla="*/ 602176 w 892968"/>
              <a:gd name="connsiteY24" fmla="*/ 262899 h 892968"/>
              <a:gd name="connsiteX25" fmla="*/ 630564 w 892968"/>
              <a:gd name="connsiteY25" fmla="*/ 348115 h 89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92968" h="892968">
                <a:moveTo>
                  <a:pt x="446731" y="2232"/>
                </a:moveTo>
                <a:cubicBezTo>
                  <a:pt x="201686" y="2232"/>
                  <a:pt x="2232" y="201623"/>
                  <a:pt x="2232" y="446731"/>
                </a:cubicBezTo>
                <a:cubicBezTo>
                  <a:pt x="2232" y="691840"/>
                  <a:pt x="201686" y="891230"/>
                  <a:pt x="446731" y="891230"/>
                </a:cubicBezTo>
                <a:cubicBezTo>
                  <a:pt x="691842" y="891230"/>
                  <a:pt x="891230" y="691840"/>
                  <a:pt x="891230" y="446731"/>
                </a:cubicBezTo>
                <a:cubicBezTo>
                  <a:pt x="891230" y="201623"/>
                  <a:pt x="691842" y="2232"/>
                  <a:pt x="446731" y="2232"/>
                </a:cubicBezTo>
                <a:close/>
                <a:moveTo>
                  <a:pt x="630564" y="348115"/>
                </a:moveTo>
                <a:lnTo>
                  <a:pt x="503563" y="602114"/>
                </a:lnTo>
                <a:cubicBezTo>
                  <a:pt x="500515" y="608148"/>
                  <a:pt x="496577" y="613353"/>
                  <a:pt x="492133" y="617926"/>
                </a:cubicBezTo>
                <a:cubicBezTo>
                  <a:pt x="491942" y="618116"/>
                  <a:pt x="491880" y="618369"/>
                  <a:pt x="491624" y="618625"/>
                </a:cubicBezTo>
                <a:cubicBezTo>
                  <a:pt x="490990" y="619259"/>
                  <a:pt x="490162" y="619450"/>
                  <a:pt x="489466" y="620086"/>
                </a:cubicBezTo>
                <a:cubicBezTo>
                  <a:pt x="484641" y="624468"/>
                  <a:pt x="479241" y="628025"/>
                  <a:pt x="473401" y="630754"/>
                </a:cubicBezTo>
                <a:cubicBezTo>
                  <a:pt x="471559" y="631579"/>
                  <a:pt x="469844" y="632406"/>
                  <a:pt x="467939" y="633103"/>
                </a:cubicBezTo>
                <a:cubicBezTo>
                  <a:pt x="461209" y="635517"/>
                  <a:pt x="454161" y="637166"/>
                  <a:pt x="446922" y="637166"/>
                </a:cubicBezTo>
                <a:cubicBezTo>
                  <a:pt x="446922" y="637166"/>
                  <a:pt x="446794" y="637228"/>
                  <a:pt x="446731" y="637228"/>
                </a:cubicBezTo>
                <a:cubicBezTo>
                  <a:pt x="439555" y="637228"/>
                  <a:pt x="432381" y="635577"/>
                  <a:pt x="425395" y="633038"/>
                </a:cubicBezTo>
                <a:cubicBezTo>
                  <a:pt x="424062" y="632594"/>
                  <a:pt x="422791" y="632213"/>
                  <a:pt x="421523" y="631642"/>
                </a:cubicBezTo>
                <a:cubicBezTo>
                  <a:pt x="420442" y="631198"/>
                  <a:pt x="419365" y="631007"/>
                  <a:pt x="418347" y="630499"/>
                </a:cubicBezTo>
                <a:cubicBezTo>
                  <a:pt x="415108" y="628912"/>
                  <a:pt x="413013" y="626179"/>
                  <a:pt x="410218" y="624150"/>
                </a:cubicBezTo>
                <a:cubicBezTo>
                  <a:pt x="407488" y="622182"/>
                  <a:pt x="404312" y="621039"/>
                  <a:pt x="401836" y="618625"/>
                </a:cubicBezTo>
                <a:lnTo>
                  <a:pt x="274835" y="491624"/>
                </a:lnTo>
                <a:cubicBezTo>
                  <a:pt x="250070" y="466796"/>
                  <a:pt x="250070" y="426601"/>
                  <a:pt x="274835" y="401836"/>
                </a:cubicBezTo>
                <a:cubicBezTo>
                  <a:pt x="299662" y="377008"/>
                  <a:pt x="339858" y="377008"/>
                  <a:pt x="364688" y="401836"/>
                </a:cubicBezTo>
                <a:lnTo>
                  <a:pt x="429330" y="466543"/>
                </a:lnTo>
                <a:lnTo>
                  <a:pt x="516960" y="291283"/>
                </a:lnTo>
                <a:cubicBezTo>
                  <a:pt x="532709" y="259913"/>
                  <a:pt x="570809" y="247215"/>
                  <a:pt x="602176" y="262899"/>
                </a:cubicBezTo>
                <a:cubicBezTo>
                  <a:pt x="633549" y="278582"/>
                  <a:pt x="646250" y="316748"/>
                  <a:pt x="630564" y="348115"/>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020">
              <a:solidFill>
                <a:schemeClr val="tx1">
                  <a:lumMod val="85000"/>
                  <a:lumOff val="15000"/>
                </a:schemeClr>
              </a:solidFill>
            </a:endParaRPr>
          </a:p>
        </p:txBody>
      </p:sp>
      <p:sp>
        <p:nvSpPr>
          <p:cNvPr id="16" name="文本框 15"/>
          <p:cNvSpPr txBox="1"/>
          <p:nvPr/>
        </p:nvSpPr>
        <p:spPr>
          <a:xfrm>
            <a:off x="1427233" y="4614407"/>
            <a:ext cx="2316480" cy="460375"/>
          </a:xfrm>
          <a:prstGeom prst="rect">
            <a:avLst/>
          </a:prstGeom>
        </p:spPr>
        <p:txBody>
          <a:bodyPr wrap="none">
            <a:spAutoFit/>
          </a:bodyPr>
          <a:lstStyle>
            <a:defPPr>
              <a:defRPr lang="zh-CN"/>
            </a:defPPr>
            <a:lvl1pPr>
              <a:defRPr sz="2000">
                <a:gradFill flip="none" rotWithShape="1">
                  <a:gsLst>
                    <a:gs pos="0">
                      <a:srgbClr val="DB4940"/>
                    </a:gs>
                    <a:gs pos="100000">
                      <a:srgbClr val="720275"/>
                    </a:gs>
                  </a:gsLst>
                  <a:lin ang="2700000" scaled="1"/>
                  <a:tileRect/>
                </a:gradFill>
                <a:latin typeface="思源黑体 CN Bold" panose="020B0800000000000000" pitchFamily="34" charset="-122"/>
                <a:ea typeface="思源黑体 CN Bold" panose="020B0800000000000000" pitchFamily="34" charset="-122"/>
              </a:defRPr>
            </a:lvl1pPr>
          </a:lstStyle>
          <a:p>
            <a:pPr algn="ctr"/>
            <a:r>
              <a:rPr lang="zh-CN" altLang="en-US" sz="2400" dirty="0"/>
              <a:t>数据集标注问题</a:t>
            </a:r>
            <a:endParaRPr lang="zh-CN" altLang="en-US" sz="2400" dirty="0"/>
          </a:p>
        </p:txBody>
      </p:sp>
      <p:sp>
        <p:nvSpPr>
          <p:cNvPr id="17" name="矩形 16"/>
          <p:cNvSpPr/>
          <p:nvPr/>
        </p:nvSpPr>
        <p:spPr>
          <a:xfrm>
            <a:off x="1389520" y="5243669"/>
            <a:ext cx="2391906" cy="1476375"/>
          </a:xfrm>
          <a:prstGeom prst="rect">
            <a:avLst/>
          </a:prstGeom>
        </p:spPr>
        <p:txBody>
          <a:bodyPr vert="horz" wrap="square">
            <a:spAutoFit/>
          </a:bodyPr>
          <a:lstStyle/>
          <a:p>
            <a:pPr algn="ctr">
              <a:lnSpc>
                <a:spcPct val="150000"/>
              </a:lnSpc>
            </a:pPr>
            <a:r>
              <a:rPr lang="zh-CN" altLang="en-US" sz="1200" dirty="0">
                <a:solidFill>
                  <a:prstClr val="black">
                    <a:lumMod val="85000"/>
                    <a:lumOff val="15000"/>
                  </a:prstClr>
                </a:solidFill>
                <a:latin typeface="思源黑体 CN Light" panose="020B0300000000000000" pitchFamily="34" charset="-122"/>
                <a:ea typeface="思源黑体 CN Light" panose="020B0300000000000000" pitchFamily="34" charset="-122"/>
              </a:rPr>
              <a:t>如果训练数据集中存在错误标注或者标签文件内容有误，可能会导致训练效果不佳。所以应仔细检查和清理数据集，确保所有的图像和标签文件都符合要求。</a:t>
            </a:r>
            <a:endParaRPr lang="zh-CN" altLang="en-US" sz="1200" dirty="0">
              <a:solidFill>
                <a:prstClr val="black">
                  <a:lumMod val="85000"/>
                  <a:lumOff val="15000"/>
                </a:prstClr>
              </a:solidFill>
              <a:latin typeface="思源黑体 CN Light" panose="020B0300000000000000" pitchFamily="34" charset="-122"/>
              <a:ea typeface="思源黑体 CN Light" panose="020B0300000000000000" pitchFamily="34" charset="-122"/>
            </a:endParaRPr>
          </a:p>
        </p:txBody>
      </p:sp>
      <p:cxnSp>
        <p:nvCxnSpPr>
          <p:cNvPr id="19" name="直接连接符 18"/>
          <p:cNvCxnSpPr/>
          <p:nvPr/>
        </p:nvCxnSpPr>
        <p:spPr>
          <a:xfrm>
            <a:off x="1946192" y="5173532"/>
            <a:ext cx="1278560" cy="0"/>
          </a:xfrm>
          <a:prstGeom prst="line">
            <a:avLst/>
          </a:prstGeom>
          <a:noFill/>
          <a:ln w="12700" cap="flat" cmpd="sng" algn="ctr">
            <a:solidFill>
              <a:schemeClr val="tx1">
                <a:lumMod val="95000"/>
                <a:lumOff val="5000"/>
              </a:schemeClr>
            </a:solidFill>
            <a:prstDash val="solid"/>
            <a:miter lim="800000"/>
          </a:ln>
          <a:effectLst/>
        </p:spPr>
      </p:cxnSp>
      <p:sp>
        <p:nvSpPr>
          <p:cNvPr id="21" name="文本框 20"/>
          <p:cNvSpPr txBox="1"/>
          <p:nvPr/>
        </p:nvSpPr>
        <p:spPr>
          <a:xfrm>
            <a:off x="4912360" y="4614545"/>
            <a:ext cx="2393315"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charset="-122"/>
                <a:ea typeface="微软雅黑" panose="020B0503020204020204" charset="-122"/>
              </a:defRPr>
            </a:lvl1pPr>
          </a:lstStyle>
          <a:p>
            <a:pPr algn="ctr"/>
            <a:r>
              <a:rPr lang="zh-CN" altLang="en-US" sz="2400" b="0" spc="0" dirty="0">
                <a:solidFill>
                  <a:schemeClr val="tx1">
                    <a:lumMod val="75000"/>
                    <a:lumOff val="25000"/>
                  </a:schemeClr>
                </a:solidFill>
                <a:latin typeface="思源黑体 CN Bold" panose="020B0800000000000000" pitchFamily="34" charset="-122"/>
                <a:ea typeface="思源黑体 CN Bold" panose="020B0800000000000000" pitchFamily="34" charset="-122"/>
              </a:rPr>
              <a:t>模型训练不稳定</a:t>
            </a:r>
            <a:endParaRPr lang="zh-CN" altLang="en-US" sz="2400" b="0" spc="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sp>
        <p:nvSpPr>
          <p:cNvPr id="22" name="矩形 21"/>
          <p:cNvSpPr/>
          <p:nvPr/>
        </p:nvSpPr>
        <p:spPr>
          <a:xfrm>
            <a:off x="4900048" y="5243669"/>
            <a:ext cx="2391906" cy="1476375"/>
          </a:xfrm>
          <a:prstGeom prst="rect">
            <a:avLst/>
          </a:prstGeom>
        </p:spPr>
        <p:txBody>
          <a:bodyPr vert="horz" wrap="square">
            <a:spAutoFit/>
          </a:bodyPr>
          <a:lstStyle/>
          <a:p>
            <a:pPr algn="ctr">
              <a:lnSpc>
                <a:spcPct val="150000"/>
              </a:lnSpc>
            </a:pPr>
            <a:r>
              <a:rPr lang="zh-CN" altLang="en-US" sz="1200" dirty="0">
                <a:solidFill>
                  <a:prstClr val="black">
                    <a:lumMod val="85000"/>
                    <a:lumOff val="15000"/>
                  </a:prstClr>
                </a:solidFill>
                <a:latin typeface="思源黑体 CN Light" panose="020B0300000000000000" pitchFamily="34" charset="-122"/>
                <a:ea typeface="思源黑体 CN Light" panose="020B0300000000000000" pitchFamily="34" charset="-122"/>
              </a:rPr>
              <a:t>训练过程中可能会出现一些报错信息，首先需要确认图像和标签文件夹的内容是否正确，然后检查训练过程中使用到的文件，如dataset.py等是否存在问题。</a:t>
            </a:r>
            <a:endParaRPr lang="zh-CN" altLang="en-US" sz="1200" dirty="0">
              <a:solidFill>
                <a:prstClr val="black">
                  <a:lumMod val="85000"/>
                  <a:lumOff val="15000"/>
                </a:prstClr>
              </a:solidFill>
              <a:latin typeface="思源黑体 CN Light" panose="020B0300000000000000" pitchFamily="34" charset="-122"/>
              <a:ea typeface="思源黑体 CN Light" panose="020B0300000000000000" pitchFamily="34" charset="-122"/>
            </a:endParaRPr>
          </a:p>
        </p:txBody>
      </p:sp>
      <p:cxnSp>
        <p:nvCxnSpPr>
          <p:cNvPr id="23" name="直接连接符 22"/>
          <p:cNvCxnSpPr/>
          <p:nvPr/>
        </p:nvCxnSpPr>
        <p:spPr>
          <a:xfrm>
            <a:off x="5456720" y="5173532"/>
            <a:ext cx="1278560" cy="0"/>
          </a:xfrm>
          <a:prstGeom prst="line">
            <a:avLst/>
          </a:prstGeom>
          <a:noFill/>
          <a:ln w="12700" cap="flat" cmpd="sng" algn="ctr">
            <a:solidFill>
              <a:schemeClr val="tx1">
                <a:lumMod val="95000"/>
                <a:lumOff val="5000"/>
              </a:schemeClr>
            </a:solidFill>
            <a:prstDash val="solid"/>
            <a:miter lim="800000"/>
          </a:ln>
          <a:effectLst/>
        </p:spPr>
      </p:cxnSp>
      <p:sp>
        <p:nvSpPr>
          <p:cNvPr id="25" name="文本框 24"/>
          <p:cNvSpPr txBox="1"/>
          <p:nvPr/>
        </p:nvSpPr>
        <p:spPr>
          <a:xfrm>
            <a:off x="8448288" y="4614407"/>
            <a:ext cx="2316480" cy="460375"/>
          </a:xfrm>
          <a:prstGeom prst="rect">
            <a:avLst/>
          </a:prstGeom>
        </p:spPr>
        <p:txBody>
          <a:bodyPr wrap="none">
            <a:spAutoFit/>
          </a:bodyPr>
          <a:lstStyle>
            <a:defPPr>
              <a:defRPr lang="zh-CN"/>
            </a:defPPr>
            <a:lvl1pPr>
              <a:defRPr sz="2000">
                <a:gradFill flip="none" rotWithShape="1">
                  <a:gsLst>
                    <a:gs pos="0">
                      <a:srgbClr val="DB4940"/>
                    </a:gs>
                    <a:gs pos="100000">
                      <a:srgbClr val="720275"/>
                    </a:gs>
                  </a:gsLst>
                  <a:lin ang="2700000" scaled="1"/>
                  <a:tileRect/>
                </a:gradFill>
                <a:latin typeface="思源黑体 CN Bold" panose="020B0800000000000000" pitchFamily="34" charset="-122"/>
                <a:ea typeface="思源黑体 CN Bold" panose="020B0800000000000000" pitchFamily="34" charset="-122"/>
              </a:defRPr>
            </a:lvl1pPr>
          </a:lstStyle>
          <a:p>
            <a:pPr algn="ctr"/>
            <a:r>
              <a:rPr lang="zh-CN" altLang="en-US" sz="2400" dirty="0"/>
              <a:t>计算资源消耗大</a:t>
            </a:r>
            <a:endParaRPr lang="zh-CN" altLang="en-US" sz="2400" dirty="0"/>
          </a:p>
        </p:txBody>
      </p:sp>
      <p:sp>
        <p:nvSpPr>
          <p:cNvPr id="26" name="矩形 25"/>
          <p:cNvSpPr/>
          <p:nvPr/>
        </p:nvSpPr>
        <p:spPr>
          <a:xfrm>
            <a:off x="8410575" y="5243669"/>
            <a:ext cx="2391906" cy="1476375"/>
          </a:xfrm>
          <a:prstGeom prst="rect">
            <a:avLst/>
          </a:prstGeom>
        </p:spPr>
        <p:txBody>
          <a:bodyPr vert="horz" wrap="square">
            <a:spAutoFit/>
          </a:bodyPr>
          <a:lstStyle/>
          <a:p>
            <a:pPr algn="ctr">
              <a:lnSpc>
                <a:spcPct val="150000"/>
              </a:lnSpc>
            </a:pPr>
            <a:r>
              <a:rPr lang="zh-CN" altLang="en-US" sz="1200" dirty="0">
                <a:solidFill>
                  <a:prstClr val="black">
                    <a:lumMod val="85000"/>
                    <a:lumOff val="15000"/>
                  </a:prstClr>
                </a:solidFill>
                <a:latin typeface="思源黑体 CN Light" panose="020B0300000000000000" pitchFamily="34" charset="-122"/>
                <a:ea typeface="思源黑体 CN Light" panose="020B0300000000000000" pitchFamily="34" charset="-122"/>
              </a:rPr>
              <a:t>由于YOLOv8模型较为复杂，因此在训练和测试过程中可能需要大量的计算资源。故可以考虑使用一些优化技术，如模型压缩、量化等方法来减少模型的计算需求。</a:t>
            </a:r>
            <a:endParaRPr lang="zh-CN" altLang="en-US" sz="1200" dirty="0">
              <a:solidFill>
                <a:prstClr val="black">
                  <a:lumMod val="85000"/>
                  <a:lumOff val="15000"/>
                </a:prstClr>
              </a:solidFill>
              <a:latin typeface="思源黑体 CN Light" panose="020B0300000000000000" pitchFamily="34" charset="-122"/>
              <a:ea typeface="思源黑体 CN Light" panose="020B0300000000000000" pitchFamily="34" charset="-122"/>
            </a:endParaRPr>
          </a:p>
        </p:txBody>
      </p:sp>
      <p:cxnSp>
        <p:nvCxnSpPr>
          <p:cNvPr id="27" name="直接连接符 26"/>
          <p:cNvCxnSpPr/>
          <p:nvPr/>
        </p:nvCxnSpPr>
        <p:spPr>
          <a:xfrm>
            <a:off x="8967247" y="5173532"/>
            <a:ext cx="1278560" cy="0"/>
          </a:xfrm>
          <a:prstGeom prst="line">
            <a:avLst/>
          </a:prstGeom>
          <a:noFill/>
          <a:ln w="12700" cap="flat" cmpd="sng" algn="ctr">
            <a:solidFill>
              <a:schemeClr val="tx1">
                <a:lumMod val="95000"/>
                <a:lumOff val="5000"/>
              </a:schemeClr>
            </a:solidFill>
            <a:prstDash val="solid"/>
            <a:miter lim="800000"/>
          </a:ln>
          <a:effectLst/>
        </p:spPr>
      </p:cxnSp>
      <p:sp>
        <p:nvSpPr>
          <p:cNvPr id="2" name="形状"/>
          <p:cNvSpPr/>
          <p:nvPr>
            <p:custDataLst>
              <p:tags r:id="rId4"/>
            </p:custDataLst>
          </p:nvPr>
        </p:nvSpPr>
        <p:spPr>
          <a:xfrm>
            <a:off x="336208" y="316144"/>
            <a:ext cx="609685" cy="607186"/>
          </a:xfrm>
          <a:custGeom>
            <a:avLst/>
            <a:gdLst>
              <a:gd name="connsiteX0" fmla="*/ 380537 w 607462"/>
              <a:gd name="connsiteY0" fmla="*/ 309351 h 604972"/>
              <a:gd name="connsiteX1" fmla="*/ 564288 w 607462"/>
              <a:gd name="connsiteY1" fmla="*/ 309351 h 604972"/>
              <a:gd name="connsiteX2" fmla="*/ 607462 w 607462"/>
              <a:gd name="connsiteY2" fmla="*/ 352532 h 604972"/>
              <a:gd name="connsiteX3" fmla="*/ 594795 w 607462"/>
              <a:gd name="connsiteY3" fmla="*/ 383043 h 604972"/>
              <a:gd name="connsiteX4" fmla="*/ 523534 w 607462"/>
              <a:gd name="connsiteY4" fmla="*/ 450851 h 604972"/>
              <a:gd name="connsiteX5" fmla="*/ 523534 w 607462"/>
              <a:gd name="connsiteY5" fmla="*/ 558281 h 604972"/>
              <a:gd name="connsiteX6" fmla="*/ 508352 w 607462"/>
              <a:gd name="connsiteY6" fmla="*/ 573465 h 604972"/>
              <a:gd name="connsiteX7" fmla="*/ 493170 w 607462"/>
              <a:gd name="connsiteY7" fmla="*/ 558281 h 604972"/>
              <a:gd name="connsiteX8" fmla="*/ 493170 w 607462"/>
              <a:gd name="connsiteY8" fmla="*/ 444303 h 604972"/>
              <a:gd name="connsiteX9" fmla="*/ 497914 w 607462"/>
              <a:gd name="connsiteY9" fmla="*/ 433294 h 604972"/>
              <a:gd name="connsiteX10" fmla="*/ 573587 w 607462"/>
              <a:gd name="connsiteY10" fmla="*/ 361310 h 604972"/>
              <a:gd name="connsiteX11" fmla="*/ 577051 w 607462"/>
              <a:gd name="connsiteY11" fmla="*/ 352532 h 604972"/>
              <a:gd name="connsiteX12" fmla="*/ 564241 w 607462"/>
              <a:gd name="connsiteY12" fmla="*/ 339720 h 604972"/>
              <a:gd name="connsiteX13" fmla="*/ 380537 w 607462"/>
              <a:gd name="connsiteY13" fmla="*/ 339720 h 604972"/>
              <a:gd name="connsiteX14" fmla="*/ 367728 w 607462"/>
              <a:gd name="connsiteY14" fmla="*/ 352532 h 604972"/>
              <a:gd name="connsiteX15" fmla="*/ 371571 w 607462"/>
              <a:gd name="connsiteY15" fmla="*/ 361642 h 604972"/>
              <a:gd name="connsiteX16" fmla="*/ 441361 w 607462"/>
              <a:gd name="connsiteY16" fmla="*/ 433863 h 604972"/>
              <a:gd name="connsiteX17" fmla="*/ 445631 w 607462"/>
              <a:gd name="connsiteY17" fmla="*/ 444445 h 604972"/>
              <a:gd name="connsiteX18" fmla="*/ 445631 w 607462"/>
              <a:gd name="connsiteY18" fmla="*/ 528339 h 604972"/>
              <a:gd name="connsiteX19" fmla="*/ 430449 w 607462"/>
              <a:gd name="connsiteY19" fmla="*/ 543524 h 604972"/>
              <a:gd name="connsiteX20" fmla="*/ 415266 w 607462"/>
              <a:gd name="connsiteY20" fmla="*/ 528339 h 604972"/>
              <a:gd name="connsiteX21" fmla="*/ 415266 w 607462"/>
              <a:gd name="connsiteY21" fmla="*/ 450566 h 604972"/>
              <a:gd name="connsiteX22" fmla="*/ 349889 w 607462"/>
              <a:gd name="connsiteY22" fmla="*/ 382948 h 604972"/>
              <a:gd name="connsiteX23" fmla="*/ 337363 w 607462"/>
              <a:gd name="connsiteY23" fmla="*/ 352532 h 604972"/>
              <a:gd name="connsiteX24" fmla="*/ 380537 w 607462"/>
              <a:gd name="connsiteY24" fmla="*/ 309351 h 604972"/>
              <a:gd name="connsiteX25" fmla="*/ 29688 w 607462"/>
              <a:gd name="connsiteY25" fmla="*/ 170913 h 604972"/>
              <a:gd name="connsiteX26" fmla="*/ 29688 w 607462"/>
              <a:gd name="connsiteY26" fmla="*/ 424499 h 604972"/>
              <a:gd name="connsiteX27" fmla="*/ 261186 w 607462"/>
              <a:gd name="connsiteY27" fmla="*/ 564009 h 604972"/>
              <a:gd name="connsiteX28" fmla="*/ 261186 w 607462"/>
              <a:gd name="connsiteY28" fmla="*/ 302404 h 604972"/>
              <a:gd name="connsiteX29" fmla="*/ 276034 w 607462"/>
              <a:gd name="connsiteY29" fmla="*/ 31497 h 604972"/>
              <a:gd name="connsiteX30" fmla="*/ 46386 w 607462"/>
              <a:gd name="connsiteY30" fmla="*/ 146285 h 604972"/>
              <a:gd name="connsiteX31" fmla="*/ 276034 w 607462"/>
              <a:gd name="connsiteY31" fmla="*/ 276589 h 604972"/>
              <a:gd name="connsiteX32" fmla="*/ 505729 w 607462"/>
              <a:gd name="connsiteY32" fmla="*/ 146285 h 604972"/>
              <a:gd name="connsiteX33" fmla="*/ 269392 w 607462"/>
              <a:gd name="connsiteY33" fmla="*/ 1602 h 604972"/>
              <a:gd name="connsiteX34" fmla="*/ 282723 w 607462"/>
              <a:gd name="connsiteY34" fmla="*/ 1602 h 604972"/>
              <a:gd name="connsiteX35" fmla="*/ 543822 w 607462"/>
              <a:gd name="connsiteY35" fmla="*/ 132192 h 604972"/>
              <a:gd name="connsiteX36" fmla="*/ 551887 w 607462"/>
              <a:gd name="connsiteY36" fmla="*/ 147044 h 604972"/>
              <a:gd name="connsiteX37" fmla="*/ 545625 w 607462"/>
              <a:gd name="connsiteY37" fmla="*/ 156867 h 604972"/>
              <a:gd name="connsiteX38" fmla="*/ 521953 w 607462"/>
              <a:gd name="connsiteY38" fmla="*/ 171197 h 604972"/>
              <a:gd name="connsiteX39" fmla="*/ 290929 w 607462"/>
              <a:gd name="connsiteY39" fmla="*/ 302404 h 604972"/>
              <a:gd name="connsiteX40" fmla="*/ 290929 w 607462"/>
              <a:gd name="connsiteY40" fmla="*/ 564768 h 604972"/>
              <a:gd name="connsiteX41" fmla="*/ 297001 w 607462"/>
              <a:gd name="connsiteY41" fmla="*/ 561447 h 604972"/>
              <a:gd name="connsiteX42" fmla="*/ 297001 w 607462"/>
              <a:gd name="connsiteY42" fmla="*/ 561589 h 604972"/>
              <a:gd name="connsiteX43" fmla="*/ 355730 w 607462"/>
              <a:gd name="connsiteY43" fmla="*/ 527423 h 604972"/>
              <a:gd name="connsiteX44" fmla="*/ 376413 w 607462"/>
              <a:gd name="connsiteY44" fmla="*/ 533070 h 604972"/>
              <a:gd name="connsiteX45" fmla="*/ 370910 w 607462"/>
              <a:gd name="connsiteY45" fmla="*/ 553854 h 604972"/>
              <a:gd name="connsiteX46" fmla="*/ 285901 w 607462"/>
              <a:gd name="connsiteY46" fmla="*/ 603062 h 604972"/>
              <a:gd name="connsiteX47" fmla="*/ 278269 w 607462"/>
              <a:gd name="connsiteY47" fmla="*/ 604972 h 604972"/>
              <a:gd name="connsiteX48" fmla="*/ 275022 w 607462"/>
              <a:gd name="connsiteY48" fmla="*/ 604098 h 604972"/>
              <a:gd name="connsiteX49" fmla="*/ 275017 w 607462"/>
              <a:gd name="connsiteY49" fmla="*/ 604097 h 604972"/>
              <a:gd name="connsiteX50" fmla="*/ 267115 w 607462"/>
              <a:gd name="connsiteY50" fmla="*/ 601971 h 604972"/>
              <a:gd name="connsiteX51" fmla="*/ 7202 w 607462"/>
              <a:gd name="connsiteY51" fmla="*/ 445568 h 604972"/>
              <a:gd name="connsiteX52" fmla="*/ 86 w 607462"/>
              <a:gd name="connsiteY52" fmla="*/ 432850 h 604972"/>
              <a:gd name="connsiteX53" fmla="*/ 86 w 607462"/>
              <a:gd name="connsiteY53" fmla="*/ 154209 h 604972"/>
              <a:gd name="connsiteX54" fmla="*/ 8293 w 607462"/>
              <a:gd name="connsiteY54" fmla="*/ 132192 h 604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07462" h="604972">
                <a:moveTo>
                  <a:pt x="380537" y="309351"/>
                </a:moveTo>
                <a:lnTo>
                  <a:pt x="564288" y="309351"/>
                </a:lnTo>
                <a:cubicBezTo>
                  <a:pt x="588058" y="309351"/>
                  <a:pt x="607462" y="328711"/>
                  <a:pt x="607462" y="352532"/>
                </a:cubicBezTo>
                <a:cubicBezTo>
                  <a:pt x="607462" y="364062"/>
                  <a:pt x="602955" y="374881"/>
                  <a:pt x="594795" y="383043"/>
                </a:cubicBezTo>
                <a:lnTo>
                  <a:pt x="523534" y="450851"/>
                </a:lnTo>
                <a:lnTo>
                  <a:pt x="523534" y="558281"/>
                </a:lnTo>
                <a:cubicBezTo>
                  <a:pt x="523534" y="566680"/>
                  <a:pt x="516749" y="573465"/>
                  <a:pt x="508352" y="573465"/>
                </a:cubicBezTo>
                <a:cubicBezTo>
                  <a:pt x="499954" y="573465"/>
                  <a:pt x="493170" y="566680"/>
                  <a:pt x="493170" y="558281"/>
                </a:cubicBezTo>
                <a:lnTo>
                  <a:pt x="493170" y="444303"/>
                </a:lnTo>
                <a:cubicBezTo>
                  <a:pt x="493170" y="440174"/>
                  <a:pt x="494878" y="436189"/>
                  <a:pt x="497914" y="433294"/>
                </a:cubicBezTo>
                <a:lnTo>
                  <a:pt x="573587" y="361310"/>
                </a:lnTo>
                <a:cubicBezTo>
                  <a:pt x="575770" y="359127"/>
                  <a:pt x="577051" y="355996"/>
                  <a:pt x="577051" y="352532"/>
                </a:cubicBezTo>
                <a:cubicBezTo>
                  <a:pt x="577051" y="345461"/>
                  <a:pt x="571310" y="339720"/>
                  <a:pt x="564241" y="339720"/>
                </a:cubicBezTo>
                <a:lnTo>
                  <a:pt x="380537" y="339720"/>
                </a:lnTo>
                <a:cubicBezTo>
                  <a:pt x="373468" y="339720"/>
                  <a:pt x="367728" y="345461"/>
                  <a:pt x="367728" y="352532"/>
                </a:cubicBezTo>
                <a:cubicBezTo>
                  <a:pt x="367728" y="355996"/>
                  <a:pt x="369056" y="359127"/>
                  <a:pt x="371571" y="361642"/>
                </a:cubicBezTo>
                <a:lnTo>
                  <a:pt x="441361" y="433863"/>
                </a:lnTo>
                <a:cubicBezTo>
                  <a:pt x="444112" y="436710"/>
                  <a:pt x="445631" y="440507"/>
                  <a:pt x="445631" y="444445"/>
                </a:cubicBezTo>
                <a:lnTo>
                  <a:pt x="445631" y="528339"/>
                </a:lnTo>
                <a:cubicBezTo>
                  <a:pt x="445631" y="536738"/>
                  <a:pt x="438846" y="543524"/>
                  <a:pt x="430449" y="543524"/>
                </a:cubicBezTo>
                <a:cubicBezTo>
                  <a:pt x="422051" y="543524"/>
                  <a:pt x="415266" y="536738"/>
                  <a:pt x="415266" y="528339"/>
                </a:cubicBezTo>
                <a:lnTo>
                  <a:pt x="415266" y="450566"/>
                </a:lnTo>
                <a:lnTo>
                  <a:pt x="349889" y="382948"/>
                </a:lnTo>
                <a:cubicBezTo>
                  <a:pt x="341871" y="374929"/>
                  <a:pt x="337363" y="364062"/>
                  <a:pt x="337363" y="352532"/>
                </a:cubicBezTo>
                <a:cubicBezTo>
                  <a:pt x="337363" y="328759"/>
                  <a:pt x="356721" y="309351"/>
                  <a:pt x="380537" y="309351"/>
                </a:cubicBezTo>
                <a:close/>
                <a:moveTo>
                  <a:pt x="29688" y="170913"/>
                </a:moveTo>
                <a:lnTo>
                  <a:pt x="29688" y="424499"/>
                </a:lnTo>
                <a:lnTo>
                  <a:pt x="261186" y="564009"/>
                </a:lnTo>
                <a:lnTo>
                  <a:pt x="261186" y="302404"/>
                </a:lnTo>
                <a:close/>
                <a:moveTo>
                  <a:pt x="276034" y="31497"/>
                </a:moveTo>
                <a:lnTo>
                  <a:pt x="46386" y="146285"/>
                </a:lnTo>
                <a:lnTo>
                  <a:pt x="276034" y="276589"/>
                </a:lnTo>
                <a:lnTo>
                  <a:pt x="505729" y="146285"/>
                </a:lnTo>
                <a:close/>
                <a:moveTo>
                  <a:pt x="269392" y="1602"/>
                </a:moveTo>
                <a:cubicBezTo>
                  <a:pt x="273614" y="-533"/>
                  <a:pt x="278501" y="-533"/>
                  <a:pt x="282723" y="1602"/>
                </a:cubicBezTo>
                <a:lnTo>
                  <a:pt x="543822" y="132192"/>
                </a:lnTo>
                <a:cubicBezTo>
                  <a:pt x="549752" y="135229"/>
                  <a:pt x="552503" y="141302"/>
                  <a:pt x="551887" y="147044"/>
                </a:cubicBezTo>
                <a:cubicBezTo>
                  <a:pt x="551270" y="149844"/>
                  <a:pt x="550369" y="153782"/>
                  <a:pt x="545625" y="156867"/>
                </a:cubicBezTo>
                <a:lnTo>
                  <a:pt x="521953" y="171197"/>
                </a:lnTo>
                <a:lnTo>
                  <a:pt x="290929" y="302404"/>
                </a:lnTo>
                <a:lnTo>
                  <a:pt x="290929" y="564768"/>
                </a:lnTo>
                <a:lnTo>
                  <a:pt x="297001" y="561447"/>
                </a:lnTo>
                <a:lnTo>
                  <a:pt x="297001" y="561589"/>
                </a:lnTo>
                <a:lnTo>
                  <a:pt x="355730" y="527423"/>
                </a:lnTo>
                <a:cubicBezTo>
                  <a:pt x="362893" y="523342"/>
                  <a:pt x="372286" y="525762"/>
                  <a:pt x="376413" y="533070"/>
                </a:cubicBezTo>
                <a:cubicBezTo>
                  <a:pt x="380635" y="540283"/>
                  <a:pt x="378216" y="549631"/>
                  <a:pt x="370910" y="553854"/>
                </a:cubicBezTo>
                <a:lnTo>
                  <a:pt x="285901" y="603062"/>
                </a:lnTo>
                <a:cubicBezTo>
                  <a:pt x="283790" y="604130"/>
                  <a:pt x="281323" y="604960"/>
                  <a:pt x="278269" y="604972"/>
                </a:cubicBezTo>
                <a:lnTo>
                  <a:pt x="275022" y="604098"/>
                </a:lnTo>
                <a:lnTo>
                  <a:pt x="275017" y="604097"/>
                </a:lnTo>
                <a:lnTo>
                  <a:pt x="267115" y="601971"/>
                </a:lnTo>
                <a:cubicBezTo>
                  <a:pt x="262704" y="600025"/>
                  <a:pt x="7202" y="445568"/>
                  <a:pt x="7202" y="445568"/>
                </a:cubicBezTo>
                <a:cubicBezTo>
                  <a:pt x="2790" y="442863"/>
                  <a:pt x="86" y="437975"/>
                  <a:pt x="86" y="432850"/>
                </a:cubicBezTo>
                <a:lnTo>
                  <a:pt x="86" y="154209"/>
                </a:lnTo>
                <a:cubicBezTo>
                  <a:pt x="86" y="152691"/>
                  <a:pt x="-1432" y="138550"/>
                  <a:pt x="8293" y="132192"/>
                </a:cubicBez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任意多边形: 形状 93"/>
          <p:cNvSpPr/>
          <p:nvPr/>
        </p:nvSpPr>
        <p:spPr>
          <a:xfrm flipH="1">
            <a:off x="5450339" y="316694"/>
            <a:ext cx="1896714" cy="1896726"/>
          </a:xfrm>
          <a:custGeom>
            <a:avLst/>
            <a:gdLst>
              <a:gd name="connsiteX0" fmla="*/ 2201040 w 2201039"/>
              <a:gd name="connsiteY0" fmla="*/ 730015 h 2201053"/>
              <a:gd name="connsiteX1" fmla="*/ 1471028 w 2201039"/>
              <a:gd name="connsiteY1" fmla="*/ 730015 h 2201053"/>
              <a:gd name="connsiteX2" fmla="*/ 1471028 w 2201039"/>
              <a:gd name="connsiteY2" fmla="*/ 0 h 2201053"/>
              <a:gd name="connsiteX3" fmla="*/ 730011 w 2201039"/>
              <a:gd name="connsiteY3" fmla="*/ 0 h 2201053"/>
              <a:gd name="connsiteX4" fmla="*/ 730011 w 2201039"/>
              <a:gd name="connsiteY4" fmla="*/ 730015 h 2201053"/>
              <a:gd name="connsiteX5" fmla="*/ 0 w 2201039"/>
              <a:gd name="connsiteY5" fmla="*/ 730015 h 2201053"/>
              <a:gd name="connsiteX6" fmla="*/ 0 w 2201039"/>
              <a:gd name="connsiteY6" fmla="*/ 1471035 h 2201053"/>
              <a:gd name="connsiteX7" fmla="*/ 730011 w 2201039"/>
              <a:gd name="connsiteY7" fmla="*/ 1471035 h 2201053"/>
              <a:gd name="connsiteX8" fmla="*/ 730011 w 2201039"/>
              <a:gd name="connsiteY8" fmla="*/ 2201054 h 2201053"/>
              <a:gd name="connsiteX9" fmla="*/ 1471028 w 2201039"/>
              <a:gd name="connsiteY9" fmla="*/ 2201054 h 2201053"/>
              <a:gd name="connsiteX10" fmla="*/ 1471028 w 2201039"/>
              <a:gd name="connsiteY10" fmla="*/ 1471035 h 2201053"/>
              <a:gd name="connsiteX11" fmla="*/ 2201040 w 2201039"/>
              <a:gd name="connsiteY11" fmla="*/ 1471035 h 2201053"/>
              <a:gd name="connsiteX12" fmla="*/ 2201040 w 2201039"/>
              <a:gd name="connsiteY12" fmla="*/ 730015 h 2201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01039" h="2201053">
                <a:moveTo>
                  <a:pt x="2201040" y="730015"/>
                </a:moveTo>
                <a:lnTo>
                  <a:pt x="1471028" y="730015"/>
                </a:lnTo>
                <a:lnTo>
                  <a:pt x="1471028" y="0"/>
                </a:lnTo>
                <a:lnTo>
                  <a:pt x="730011" y="0"/>
                </a:lnTo>
                <a:lnTo>
                  <a:pt x="730011" y="730015"/>
                </a:lnTo>
                <a:lnTo>
                  <a:pt x="0" y="730015"/>
                </a:lnTo>
                <a:lnTo>
                  <a:pt x="0" y="1471035"/>
                </a:lnTo>
                <a:lnTo>
                  <a:pt x="730011" y="1471035"/>
                </a:lnTo>
                <a:lnTo>
                  <a:pt x="730011" y="2201054"/>
                </a:lnTo>
                <a:lnTo>
                  <a:pt x="1471028" y="2201054"/>
                </a:lnTo>
                <a:lnTo>
                  <a:pt x="1471028" y="1471035"/>
                </a:lnTo>
                <a:lnTo>
                  <a:pt x="2201040" y="1471035"/>
                </a:lnTo>
                <a:lnTo>
                  <a:pt x="2201040" y="730015"/>
                </a:lnTo>
                <a:close/>
              </a:path>
            </a:pathLst>
          </a:custGeom>
          <a:solidFill>
            <a:srgbClr val="9E1F71">
              <a:alpha val="15000"/>
            </a:srgbClr>
          </a:solidFill>
          <a:ln w="342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95" name="任意多边形: 形状 94"/>
          <p:cNvSpPr/>
          <p:nvPr/>
        </p:nvSpPr>
        <p:spPr>
          <a:xfrm flipH="1">
            <a:off x="1" y="2"/>
            <a:ext cx="7263508" cy="6857998"/>
          </a:xfrm>
          <a:custGeom>
            <a:avLst/>
            <a:gdLst>
              <a:gd name="connsiteX0" fmla="*/ 7263508 w 7263508"/>
              <a:gd name="connsiteY0" fmla="*/ 0 h 6857998"/>
              <a:gd name="connsiteX1" fmla="*/ 2231910 w 7263508"/>
              <a:gd name="connsiteY1" fmla="*/ 0 h 6857998"/>
              <a:gd name="connsiteX2" fmla="*/ 354314 w 7263508"/>
              <a:gd name="connsiteY2" fmla="*/ 3057210 h 6857998"/>
              <a:gd name="connsiteX3" fmla="*/ 1140966 w 7263508"/>
              <a:gd name="connsiteY3" fmla="*/ 6349456 h 6857998"/>
              <a:gd name="connsiteX4" fmla="*/ 1968796 w 7263508"/>
              <a:gd name="connsiteY4" fmla="*/ 6857998 h 6857998"/>
              <a:gd name="connsiteX5" fmla="*/ 7263508 w 7263508"/>
              <a:gd name="connsiteY5" fmla="*/ 68579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63508" h="6857998">
                <a:moveTo>
                  <a:pt x="7263508" y="0"/>
                </a:moveTo>
                <a:lnTo>
                  <a:pt x="2231910" y="0"/>
                </a:lnTo>
                <a:lnTo>
                  <a:pt x="354314" y="3057210"/>
                </a:lnTo>
                <a:cubicBezTo>
                  <a:pt x="-337470" y="4183628"/>
                  <a:pt x="14715" y="5657605"/>
                  <a:pt x="1140966" y="6349456"/>
                </a:cubicBezTo>
                <a:lnTo>
                  <a:pt x="1968796" y="6857998"/>
                </a:lnTo>
                <a:lnTo>
                  <a:pt x="7263508" y="6857998"/>
                </a:ln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96" name="任意多边形: 形状 95"/>
          <p:cNvSpPr/>
          <p:nvPr/>
        </p:nvSpPr>
        <p:spPr>
          <a:xfrm flipH="1">
            <a:off x="1" y="4875044"/>
            <a:ext cx="5228642" cy="1982957"/>
          </a:xfrm>
          <a:custGeom>
            <a:avLst/>
            <a:gdLst>
              <a:gd name="connsiteX0" fmla="*/ 2726676 w 5228642"/>
              <a:gd name="connsiteY0" fmla="*/ 471 h 1982957"/>
              <a:gd name="connsiteX1" fmla="*/ 1947259 w 5228642"/>
              <a:gd name="connsiteY1" fmla="*/ 295706 h 1982957"/>
              <a:gd name="connsiteX2" fmla="*/ 228001 w 5228642"/>
              <a:gd name="connsiteY2" fmla="*/ 1734952 h 1982957"/>
              <a:gd name="connsiteX3" fmla="*/ 102186 w 5228642"/>
              <a:gd name="connsiteY3" fmla="*/ 1855216 h 1982957"/>
              <a:gd name="connsiteX4" fmla="*/ 0 w 5228642"/>
              <a:gd name="connsiteY4" fmla="*/ 1982957 h 1982957"/>
              <a:gd name="connsiteX5" fmla="*/ 5228642 w 5228642"/>
              <a:gd name="connsiteY5" fmla="*/ 1982957 h 1982957"/>
              <a:gd name="connsiteX6" fmla="*/ 5228642 w 5228642"/>
              <a:gd name="connsiteY6" fmla="*/ 469472 h 1982957"/>
              <a:gd name="connsiteX7" fmla="*/ 3010425 w 5228642"/>
              <a:gd name="connsiteY7" fmla="*/ 24746 h 1982957"/>
              <a:gd name="connsiteX8" fmla="*/ 2726676 w 5228642"/>
              <a:gd name="connsiteY8" fmla="*/ 471 h 198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28642" h="1982957">
                <a:moveTo>
                  <a:pt x="2726676" y="471"/>
                </a:moveTo>
                <a:cubicBezTo>
                  <a:pt x="2443757" y="8182"/>
                  <a:pt x="2168479" y="110537"/>
                  <a:pt x="1947259" y="295706"/>
                </a:cubicBezTo>
                <a:lnTo>
                  <a:pt x="228001" y="1734952"/>
                </a:lnTo>
                <a:cubicBezTo>
                  <a:pt x="182562" y="1772988"/>
                  <a:pt x="140640" y="1813185"/>
                  <a:pt x="102186" y="1855216"/>
                </a:cubicBezTo>
                <a:lnTo>
                  <a:pt x="0" y="1982957"/>
                </a:lnTo>
                <a:lnTo>
                  <a:pt x="5228642" y="1982957"/>
                </a:lnTo>
                <a:lnTo>
                  <a:pt x="5228642" y="469472"/>
                </a:lnTo>
                <a:lnTo>
                  <a:pt x="3010425" y="24746"/>
                </a:lnTo>
                <a:cubicBezTo>
                  <a:pt x="2916139" y="5846"/>
                  <a:pt x="2820983" y="-2100"/>
                  <a:pt x="2726676" y="471"/>
                </a:cubicBezTo>
                <a:close/>
              </a:path>
            </a:pathLst>
          </a:custGeom>
          <a:solidFill>
            <a:srgbClr val="C44F5F"/>
          </a:solidFill>
          <a:ln w="3429" cap="flat">
            <a:noFill/>
            <a:prstDash val="solid"/>
            <a:miter/>
          </a:ln>
          <a:effectLst>
            <a:innerShdw blurRad="139700" dist="114300" dir="16200000">
              <a:prstClr val="black">
                <a:alpha val="15000"/>
              </a:prstClr>
            </a:inn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97" name="任意多边形: 形状 96"/>
          <p:cNvSpPr/>
          <p:nvPr/>
        </p:nvSpPr>
        <p:spPr>
          <a:xfrm flipH="1">
            <a:off x="1" y="2"/>
            <a:ext cx="4280419" cy="3912253"/>
          </a:xfrm>
          <a:custGeom>
            <a:avLst/>
            <a:gdLst>
              <a:gd name="connsiteX0" fmla="*/ 4550159 w 4550159"/>
              <a:gd name="connsiteY0" fmla="*/ 0 h 4158792"/>
              <a:gd name="connsiteX1" fmla="*/ 0 w 4550159"/>
              <a:gd name="connsiteY1" fmla="*/ 0 h 4158792"/>
              <a:gd name="connsiteX2" fmla="*/ 554809 w 4550159"/>
              <a:gd name="connsiteY2" fmla="*/ 2249489 h 4158792"/>
              <a:gd name="connsiteX3" fmla="*/ 1252524 w 4550159"/>
              <a:gd name="connsiteY3" fmla="*/ 3096257 h 4158792"/>
              <a:gd name="connsiteX4" fmla="*/ 3286455 w 4550159"/>
              <a:gd name="connsiteY4" fmla="*/ 4039456 h 4158792"/>
              <a:gd name="connsiteX5" fmla="*/ 4523137 w 4550159"/>
              <a:gd name="connsiteY5" fmla="*/ 3944176 h 4158792"/>
              <a:gd name="connsiteX6" fmla="*/ 4550159 w 4550159"/>
              <a:gd name="connsiteY6" fmla="*/ 3923694 h 4158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0159" h="4158792">
                <a:moveTo>
                  <a:pt x="4550159" y="0"/>
                </a:moveTo>
                <a:lnTo>
                  <a:pt x="0" y="0"/>
                </a:lnTo>
                <a:lnTo>
                  <a:pt x="554809" y="2249489"/>
                </a:lnTo>
                <a:cubicBezTo>
                  <a:pt x="646901" y="2622957"/>
                  <a:pt x="903565" y="2934432"/>
                  <a:pt x="1252524" y="3096257"/>
                </a:cubicBezTo>
                <a:lnTo>
                  <a:pt x="3286455" y="4039456"/>
                </a:lnTo>
                <a:cubicBezTo>
                  <a:pt x="3716484" y="4238862"/>
                  <a:pt x="4175887" y="4175657"/>
                  <a:pt x="4523137" y="3944176"/>
                </a:cubicBezTo>
                <a:lnTo>
                  <a:pt x="4550159" y="3923694"/>
                </a:lnTo>
                <a:close/>
              </a:path>
            </a:pathLst>
          </a:custGeom>
          <a:solidFill>
            <a:srgbClr val="C44F5F"/>
          </a:solidFill>
          <a:ln w="3429" cap="flat">
            <a:noFill/>
            <a:prstDash val="solid"/>
            <a:miter/>
          </a:ln>
          <a:effectLst>
            <a:innerShdw blurRad="152400" dist="114300" dir="8100000">
              <a:prstClr val="black">
                <a:alpha val="10000"/>
              </a:prstClr>
            </a:inn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98" name="任意多边形: 形状 97"/>
          <p:cNvSpPr/>
          <p:nvPr/>
        </p:nvSpPr>
        <p:spPr>
          <a:xfrm flipH="1">
            <a:off x="5261926" y="5968014"/>
            <a:ext cx="435051" cy="435051"/>
          </a:xfrm>
          <a:custGeom>
            <a:avLst/>
            <a:gdLst>
              <a:gd name="connsiteX0" fmla="*/ 217543 w 435051"/>
              <a:gd name="connsiteY0" fmla="*/ 0 h 435051"/>
              <a:gd name="connsiteX1" fmla="*/ 0 w 435051"/>
              <a:gd name="connsiteY1" fmla="*/ 217509 h 435051"/>
              <a:gd name="connsiteX2" fmla="*/ 217509 w 435051"/>
              <a:gd name="connsiteY2" fmla="*/ 435052 h 435051"/>
              <a:gd name="connsiteX3" fmla="*/ 435051 w 435051"/>
              <a:gd name="connsiteY3" fmla="*/ 217543 h 435051"/>
              <a:gd name="connsiteX4" fmla="*/ 217543 w 435051"/>
              <a:gd name="connsiteY4" fmla="*/ 0 h 435051"/>
              <a:gd name="connsiteX5" fmla="*/ 217543 w 435051"/>
              <a:gd name="connsiteY5" fmla="*/ 383212 h 435051"/>
              <a:gd name="connsiteX6" fmla="*/ 51874 w 435051"/>
              <a:gd name="connsiteY6" fmla="*/ 217543 h 435051"/>
              <a:gd name="connsiteX7" fmla="*/ 217543 w 435051"/>
              <a:gd name="connsiteY7" fmla="*/ 51874 h 435051"/>
              <a:gd name="connsiteX8" fmla="*/ 383212 w 435051"/>
              <a:gd name="connsiteY8" fmla="*/ 217543 h 435051"/>
              <a:gd name="connsiteX9" fmla="*/ 217543 w 435051"/>
              <a:gd name="connsiteY9" fmla="*/ 383212 h 435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051" h="435051">
                <a:moveTo>
                  <a:pt x="217543" y="0"/>
                </a:moveTo>
                <a:cubicBezTo>
                  <a:pt x="97406" y="0"/>
                  <a:pt x="0" y="97372"/>
                  <a:pt x="0" y="217509"/>
                </a:cubicBezTo>
                <a:cubicBezTo>
                  <a:pt x="0" y="337646"/>
                  <a:pt x="97372" y="435052"/>
                  <a:pt x="217509" y="435052"/>
                </a:cubicBezTo>
                <a:cubicBezTo>
                  <a:pt x="337646" y="435052"/>
                  <a:pt x="435051" y="337680"/>
                  <a:pt x="435051" y="217543"/>
                </a:cubicBezTo>
                <a:cubicBezTo>
                  <a:pt x="435051" y="97406"/>
                  <a:pt x="337680" y="34"/>
                  <a:pt x="217543" y="0"/>
                </a:cubicBezTo>
                <a:close/>
                <a:moveTo>
                  <a:pt x="217543" y="383212"/>
                </a:moveTo>
                <a:cubicBezTo>
                  <a:pt x="126034" y="383212"/>
                  <a:pt x="51874" y="309052"/>
                  <a:pt x="51874" y="217543"/>
                </a:cubicBezTo>
                <a:cubicBezTo>
                  <a:pt x="51874" y="126034"/>
                  <a:pt x="126034" y="51874"/>
                  <a:pt x="217543" y="51874"/>
                </a:cubicBezTo>
                <a:cubicBezTo>
                  <a:pt x="309051" y="51874"/>
                  <a:pt x="383212" y="126034"/>
                  <a:pt x="383212" y="217543"/>
                </a:cubicBezTo>
                <a:cubicBezTo>
                  <a:pt x="383212" y="309052"/>
                  <a:pt x="309051" y="383212"/>
                  <a:pt x="217543" y="383212"/>
                </a:cubicBezTo>
                <a:close/>
              </a:path>
            </a:pathLst>
          </a:custGeom>
          <a:solidFill>
            <a:srgbClr val="FFFFFF"/>
          </a:solidFill>
          <a:ln w="342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99" name="任意多边形: 形状 98"/>
          <p:cNvSpPr/>
          <p:nvPr/>
        </p:nvSpPr>
        <p:spPr>
          <a:xfrm flipH="1">
            <a:off x="1" y="2"/>
            <a:ext cx="2834263" cy="2939764"/>
          </a:xfrm>
          <a:custGeom>
            <a:avLst/>
            <a:gdLst>
              <a:gd name="connsiteX0" fmla="*/ 2132400 w 2834263"/>
              <a:gd name="connsiteY0" fmla="*/ 0 h 2939764"/>
              <a:gd name="connsiteX1" fmla="*/ 1058228 w 2834263"/>
              <a:gd name="connsiteY1" fmla="*/ 0 h 2939764"/>
              <a:gd name="connsiteX2" fmla="*/ 1058228 w 2834263"/>
              <a:gd name="connsiteY2" fmla="*/ 807377 h 2939764"/>
              <a:gd name="connsiteX3" fmla="*/ 0 w 2834263"/>
              <a:gd name="connsiteY3" fmla="*/ 807377 h 2939764"/>
              <a:gd name="connsiteX4" fmla="*/ 0 w 2834263"/>
              <a:gd name="connsiteY4" fmla="*/ 1881549 h 2939764"/>
              <a:gd name="connsiteX5" fmla="*/ 1058228 w 2834263"/>
              <a:gd name="connsiteY5" fmla="*/ 1881549 h 2939764"/>
              <a:gd name="connsiteX6" fmla="*/ 1058228 w 2834263"/>
              <a:gd name="connsiteY6" fmla="*/ 2939764 h 2939764"/>
              <a:gd name="connsiteX7" fmla="*/ 2132400 w 2834263"/>
              <a:gd name="connsiteY7" fmla="*/ 2939764 h 2939764"/>
              <a:gd name="connsiteX8" fmla="*/ 2132400 w 2834263"/>
              <a:gd name="connsiteY8" fmla="*/ 1881545 h 2939764"/>
              <a:gd name="connsiteX9" fmla="*/ 2834263 w 2834263"/>
              <a:gd name="connsiteY9" fmla="*/ 1881545 h 2939764"/>
              <a:gd name="connsiteX10" fmla="*/ 2834263 w 2834263"/>
              <a:gd name="connsiteY10" fmla="*/ 807377 h 2939764"/>
              <a:gd name="connsiteX11" fmla="*/ 2132400 w 2834263"/>
              <a:gd name="connsiteY11" fmla="*/ 807377 h 293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34263" h="2939764">
                <a:moveTo>
                  <a:pt x="2132400" y="0"/>
                </a:moveTo>
                <a:lnTo>
                  <a:pt x="1058228" y="0"/>
                </a:lnTo>
                <a:lnTo>
                  <a:pt x="1058228" y="807377"/>
                </a:lnTo>
                <a:lnTo>
                  <a:pt x="0" y="807377"/>
                </a:lnTo>
                <a:lnTo>
                  <a:pt x="0" y="1881549"/>
                </a:lnTo>
                <a:lnTo>
                  <a:pt x="1058228" y="1881549"/>
                </a:lnTo>
                <a:lnTo>
                  <a:pt x="1058228" y="2939764"/>
                </a:lnTo>
                <a:lnTo>
                  <a:pt x="2132400" y="2939764"/>
                </a:lnTo>
                <a:lnTo>
                  <a:pt x="2132400" y="1881545"/>
                </a:lnTo>
                <a:lnTo>
                  <a:pt x="2834263" y="1881545"/>
                </a:lnTo>
                <a:lnTo>
                  <a:pt x="2834263" y="807377"/>
                </a:lnTo>
                <a:lnTo>
                  <a:pt x="2132400" y="807377"/>
                </a:lnTo>
                <a:close/>
              </a:path>
            </a:pathLst>
          </a:custGeom>
          <a:solidFill>
            <a:srgbClr val="9E1F71">
              <a:alpha val="30000"/>
            </a:srgbClr>
          </a:solidFill>
          <a:ln w="342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100" name="任意多边形: 形状 99"/>
          <p:cNvSpPr/>
          <p:nvPr/>
        </p:nvSpPr>
        <p:spPr>
          <a:xfrm flipH="1">
            <a:off x="7168996" y="6025785"/>
            <a:ext cx="319507" cy="319507"/>
          </a:xfrm>
          <a:custGeom>
            <a:avLst/>
            <a:gdLst>
              <a:gd name="connsiteX0" fmla="*/ 27532 w 480994"/>
              <a:gd name="connsiteY0" fmla="*/ 480994 h 480994"/>
              <a:gd name="connsiteX1" fmla="*/ 0 w 480994"/>
              <a:gd name="connsiteY1" fmla="*/ 453463 h 480994"/>
              <a:gd name="connsiteX2" fmla="*/ 27532 w 480994"/>
              <a:gd name="connsiteY2" fmla="*/ 425931 h 480994"/>
              <a:gd name="connsiteX3" fmla="*/ 55063 w 480994"/>
              <a:gd name="connsiteY3" fmla="*/ 453463 h 480994"/>
              <a:gd name="connsiteX4" fmla="*/ 27532 w 480994"/>
              <a:gd name="connsiteY4" fmla="*/ 480994 h 480994"/>
              <a:gd name="connsiteX5" fmla="*/ 240480 w 480994"/>
              <a:gd name="connsiteY5" fmla="*/ 480994 h 480994"/>
              <a:gd name="connsiteX6" fmla="*/ 212949 w 480994"/>
              <a:gd name="connsiteY6" fmla="*/ 453463 h 480994"/>
              <a:gd name="connsiteX7" fmla="*/ 240480 w 480994"/>
              <a:gd name="connsiteY7" fmla="*/ 425931 h 480994"/>
              <a:gd name="connsiteX8" fmla="*/ 268012 w 480994"/>
              <a:gd name="connsiteY8" fmla="*/ 453463 h 480994"/>
              <a:gd name="connsiteX9" fmla="*/ 240480 w 480994"/>
              <a:gd name="connsiteY9" fmla="*/ 480994 h 480994"/>
              <a:gd name="connsiteX10" fmla="*/ 453463 w 480994"/>
              <a:gd name="connsiteY10" fmla="*/ 480994 h 480994"/>
              <a:gd name="connsiteX11" fmla="*/ 425931 w 480994"/>
              <a:gd name="connsiteY11" fmla="*/ 453463 h 480994"/>
              <a:gd name="connsiteX12" fmla="*/ 453463 w 480994"/>
              <a:gd name="connsiteY12" fmla="*/ 425931 h 480994"/>
              <a:gd name="connsiteX13" fmla="*/ 480994 w 480994"/>
              <a:gd name="connsiteY13" fmla="*/ 453463 h 480994"/>
              <a:gd name="connsiteX14" fmla="*/ 453463 w 480994"/>
              <a:gd name="connsiteY14" fmla="*/ 480994 h 480994"/>
              <a:gd name="connsiteX15" fmla="*/ 27532 w 480994"/>
              <a:gd name="connsiteY15" fmla="*/ 268012 h 480994"/>
              <a:gd name="connsiteX16" fmla="*/ 0 w 480994"/>
              <a:gd name="connsiteY16" fmla="*/ 240480 h 480994"/>
              <a:gd name="connsiteX17" fmla="*/ 27532 w 480994"/>
              <a:gd name="connsiteY17" fmla="*/ 212949 h 480994"/>
              <a:gd name="connsiteX18" fmla="*/ 55063 w 480994"/>
              <a:gd name="connsiteY18" fmla="*/ 240480 h 480994"/>
              <a:gd name="connsiteX19" fmla="*/ 27532 w 480994"/>
              <a:gd name="connsiteY19" fmla="*/ 268012 h 480994"/>
              <a:gd name="connsiteX20" fmla="*/ 240480 w 480994"/>
              <a:gd name="connsiteY20" fmla="*/ 268012 h 480994"/>
              <a:gd name="connsiteX21" fmla="*/ 212949 w 480994"/>
              <a:gd name="connsiteY21" fmla="*/ 240480 h 480994"/>
              <a:gd name="connsiteX22" fmla="*/ 240480 w 480994"/>
              <a:gd name="connsiteY22" fmla="*/ 212949 h 480994"/>
              <a:gd name="connsiteX23" fmla="*/ 268012 w 480994"/>
              <a:gd name="connsiteY23" fmla="*/ 240480 h 480994"/>
              <a:gd name="connsiteX24" fmla="*/ 240480 w 480994"/>
              <a:gd name="connsiteY24" fmla="*/ 268012 h 480994"/>
              <a:gd name="connsiteX25" fmla="*/ 453463 w 480994"/>
              <a:gd name="connsiteY25" fmla="*/ 268012 h 480994"/>
              <a:gd name="connsiteX26" fmla="*/ 425931 w 480994"/>
              <a:gd name="connsiteY26" fmla="*/ 240480 h 480994"/>
              <a:gd name="connsiteX27" fmla="*/ 453463 w 480994"/>
              <a:gd name="connsiteY27" fmla="*/ 212949 h 480994"/>
              <a:gd name="connsiteX28" fmla="*/ 480994 w 480994"/>
              <a:gd name="connsiteY28" fmla="*/ 240480 h 480994"/>
              <a:gd name="connsiteX29" fmla="*/ 453463 w 480994"/>
              <a:gd name="connsiteY29" fmla="*/ 268012 h 480994"/>
              <a:gd name="connsiteX30" fmla="*/ 27532 w 480994"/>
              <a:gd name="connsiteY30" fmla="*/ 55029 h 480994"/>
              <a:gd name="connsiteX31" fmla="*/ 34 w 480994"/>
              <a:gd name="connsiteY31" fmla="*/ 27497 h 480994"/>
              <a:gd name="connsiteX32" fmla="*/ 27566 w 480994"/>
              <a:gd name="connsiteY32" fmla="*/ 0 h 480994"/>
              <a:gd name="connsiteX33" fmla="*/ 55063 w 480994"/>
              <a:gd name="connsiteY33" fmla="*/ 27532 h 480994"/>
              <a:gd name="connsiteX34" fmla="*/ 27532 w 480994"/>
              <a:gd name="connsiteY34" fmla="*/ 55029 h 480994"/>
              <a:gd name="connsiteX35" fmla="*/ 240480 w 480994"/>
              <a:gd name="connsiteY35" fmla="*/ 55029 h 480994"/>
              <a:gd name="connsiteX36" fmla="*/ 212983 w 480994"/>
              <a:gd name="connsiteY36" fmla="*/ 27497 h 480994"/>
              <a:gd name="connsiteX37" fmla="*/ 240514 w 480994"/>
              <a:gd name="connsiteY37" fmla="*/ 0 h 480994"/>
              <a:gd name="connsiteX38" fmla="*/ 268012 w 480994"/>
              <a:gd name="connsiteY38" fmla="*/ 27532 h 480994"/>
              <a:gd name="connsiteX39" fmla="*/ 240480 w 480994"/>
              <a:gd name="connsiteY39" fmla="*/ 55029 h 480994"/>
              <a:gd name="connsiteX40" fmla="*/ 453463 w 480994"/>
              <a:gd name="connsiteY40" fmla="*/ 55029 h 480994"/>
              <a:gd name="connsiteX41" fmla="*/ 425966 w 480994"/>
              <a:gd name="connsiteY41" fmla="*/ 27497 h 480994"/>
              <a:gd name="connsiteX42" fmla="*/ 453497 w 480994"/>
              <a:gd name="connsiteY42" fmla="*/ 0 h 480994"/>
              <a:gd name="connsiteX43" fmla="*/ 480994 w 480994"/>
              <a:gd name="connsiteY43" fmla="*/ 27532 h 480994"/>
              <a:gd name="connsiteX44" fmla="*/ 453463 w 480994"/>
              <a:gd name="connsiteY44" fmla="*/ 55029 h 48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80994" h="480994">
                <a:moveTo>
                  <a:pt x="27532" y="480994"/>
                </a:moveTo>
                <a:cubicBezTo>
                  <a:pt x="12343" y="480994"/>
                  <a:pt x="0" y="468652"/>
                  <a:pt x="0" y="453463"/>
                </a:cubicBezTo>
                <a:cubicBezTo>
                  <a:pt x="0" y="438275"/>
                  <a:pt x="12343" y="425931"/>
                  <a:pt x="27532" y="425931"/>
                </a:cubicBezTo>
                <a:cubicBezTo>
                  <a:pt x="42720" y="425931"/>
                  <a:pt x="55063" y="438275"/>
                  <a:pt x="55063" y="453463"/>
                </a:cubicBezTo>
                <a:cubicBezTo>
                  <a:pt x="55063" y="468652"/>
                  <a:pt x="42720" y="480994"/>
                  <a:pt x="27532" y="480994"/>
                </a:cubicBezTo>
                <a:close/>
                <a:moveTo>
                  <a:pt x="240480" y="480994"/>
                </a:moveTo>
                <a:cubicBezTo>
                  <a:pt x="225291" y="480994"/>
                  <a:pt x="212949" y="468652"/>
                  <a:pt x="212949" y="453463"/>
                </a:cubicBezTo>
                <a:cubicBezTo>
                  <a:pt x="212949" y="438275"/>
                  <a:pt x="225291" y="425931"/>
                  <a:pt x="240480" y="425931"/>
                </a:cubicBezTo>
                <a:cubicBezTo>
                  <a:pt x="255668" y="425931"/>
                  <a:pt x="268012" y="438275"/>
                  <a:pt x="268012" y="453463"/>
                </a:cubicBezTo>
                <a:cubicBezTo>
                  <a:pt x="268012" y="468652"/>
                  <a:pt x="255668" y="480994"/>
                  <a:pt x="240480" y="480994"/>
                </a:cubicBezTo>
                <a:close/>
                <a:moveTo>
                  <a:pt x="453463" y="480994"/>
                </a:moveTo>
                <a:cubicBezTo>
                  <a:pt x="438274" y="480994"/>
                  <a:pt x="425931" y="468652"/>
                  <a:pt x="425931" y="453463"/>
                </a:cubicBezTo>
                <a:cubicBezTo>
                  <a:pt x="425931" y="438275"/>
                  <a:pt x="438274" y="425931"/>
                  <a:pt x="453463" y="425931"/>
                </a:cubicBezTo>
                <a:cubicBezTo>
                  <a:pt x="468651" y="425931"/>
                  <a:pt x="480994" y="438275"/>
                  <a:pt x="480994" y="453463"/>
                </a:cubicBezTo>
                <a:cubicBezTo>
                  <a:pt x="480994" y="468652"/>
                  <a:pt x="468651" y="480994"/>
                  <a:pt x="453463" y="480994"/>
                </a:cubicBezTo>
                <a:close/>
                <a:moveTo>
                  <a:pt x="27532" y="268012"/>
                </a:moveTo>
                <a:cubicBezTo>
                  <a:pt x="12343" y="268012"/>
                  <a:pt x="0" y="255669"/>
                  <a:pt x="0" y="240480"/>
                </a:cubicBezTo>
                <a:cubicBezTo>
                  <a:pt x="0" y="225292"/>
                  <a:pt x="12343" y="212949"/>
                  <a:pt x="27532" y="212949"/>
                </a:cubicBezTo>
                <a:cubicBezTo>
                  <a:pt x="42720" y="212949"/>
                  <a:pt x="55063" y="225292"/>
                  <a:pt x="55063" y="240480"/>
                </a:cubicBezTo>
                <a:cubicBezTo>
                  <a:pt x="55063" y="255669"/>
                  <a:pt x="42720" y="268012"/>
                  <a:pt x="27532" y="268012"/>
                </a:cubicBezTo>
                <a:close/>
                <a:moveTo>
                  <a:pt x="240480" y="268012"/>
                </a:moveTo>
                <a:cubicBezTo>
                  <a:pt x="225291" y="268012"/>
                  <a:pt x="212949" y="255669"/>
                  <a:pt x="212949" y="240480"/>
                </a:cubicBezTo>
                <a:cubicBezTo>
                  <a:pt x="212949" y="225292"/>
                  <a:pt x="225291" y="212949"/>
                  <a:pt x="240480" y="212949"/>
                </a:cubicBezTo>
                <a:cubicBezTo>
                  <a:pt x="255668" y="212949"/>
                  <a:pt x="268012" y="225292"/>
                  <a:pt x="268012" y="240480"/>
                </a:cubicBezTo>
                <a:cubicBezTo>
                  <a:pt x="268012" y="255669"/>
                  <a:pt x="255668" y="268012"/>
                  <a:pt x="240480" y="268012"/>
                </a:cubicBezTo>
                <a:close/>
                <a:moveTo>
                  <a:pt x="453463" y="268012"/>
                </a:moveTo>
                <a:cubicBezTo>
                  <a:pt x="438274" y="268012"/>
                  <a:pt x="425931" y="255669"/>
                  <a:pt x="425931" y="240480"/>
                </a:cubicBezTo>
                <a:cubicBezTo>
                  <a:pt x="425931" y="225292"/>
                  <a:pt x="438274" y="212949"/>
                  <a:pt x="453463" y="212949"/>
                </a:cubicBezTo>
                <a:cubicBezTo>
                  <a:pt x="468651" y="212949"/>
                  <a:pt x="480994" y="225292"/>
                  <a:pt x="480994" y="240480"/>
                </a:cubicBezTo>
                <a:cubicBezTo>
                  <a:pt x="480994" y="255669"/>
                  <a:pt x="468651" y="268012"/>
                  <a:pt x="453463" y="268012"/>
                </a:cubicBezTo>
                <a:close/>
                <a:moveTo>
                  <a:pt x="27532" y="55029"/>
                </a:moveTo>
                <a:cubicBezTo>
                  <a:pt x="12343" y="55029"/>
                  <a:pt x="34" y="42686"/>
                  <a:pt x="34" y="27497"/>
                </a:cubicBezTo>
                <a:cubicBezTo>
                  <a:pt x="34" y="12309"/>
                  <a:pt x="12377" y="0"/>
                  <a:pt x="27566" y="0"/>
                </a:cubicBezTo>
                <a:cubicBezTo>
                  <a:pt x="42754" y="0"/>
                  <a:pt x="55063" y="12343"/>
                  <a:pt x="55063" y="27532"/>
                </a:cubicBezTo>
                <a:cubicBezTo>
                  <a:pt x="55029" y="42720"/>
                  <a:pt x="42720" y="55029"/>
                  <a:pt x="27532" y="55029"/>
                </a:cubicBezTo>
                <a:close/>
                <a:moveTo>
                  <a:pt x="240480" y="55029"/>
                </a:moveTo>
                <a:cubicBezTo>
                  <a:pt x="225291" y="55029"/>
                  <a:pt x="212983" y="42686"/>
                  <a:pt x="212983" y="27497"/>
                </a:cubicBezTo>
                <a:cubicBezTo>
                  <a:pt x="212983" y="12309"/>
                  <a:pt x="225326" y="0"/>
                  <a:pt x="240514" y="0"/>
                </a:cubicBezTo>
                <a:cubicBezTo>
                  <a:pt x="255703" y="0"/>
                  <a:pt x="268012" y="12343"/>
                  <a:pt x="268012" y="27532"/>
                </a:cubicBezTo>
                <a:cubicBezTo>
                  <a:pt x="267977" y="42720"/>
                  <a:pt x="255668" y="55029"/>
                  <a:pt x="240480" y="55029"/>
                </a:cubicBezTo>
                <a:close/>
                <a:moveTo>
                  <a:pt x="453463" y="55029"/>
                </a:moveTo>
                <a:cubicBezTo>
                  <a:pt x="438274" y="55029"/>
                  <a:pt x="425966" y="42686"/>
                  <a:pt x="425966" y="27497"/>
                </a:cubicBezTo>
                <a:cubicBezTo>
                  <a:pt x="425966" y="12309"/>
                  <a:pt x="438308" y="0"/>
                  <a:pt x="453497" y="0"/>
                </a:cubicBezTo>
                <a:cubicBezTo>
                  <a:pt x="468686" y="0"/>
                  <a:pt x="480994" y="12343"/>
                  <a:pt x="480994" y="27532"/>
                </a:cubicBezTo>
                <a:cubicBezTo>
                  <a:pt x="480960" y="42720"/>
                  <a:pt x="468651" y="55029"/>
                  <a:pt x="453463" y="55029"/>
                </a:cubicBez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101" name="任意多边形: 形状 100"/>
          <p:cNvSpPr/>
          <p:nvPr/>
        </p:nvSpPr>
        <p:spPr>
          <a:xfrm flipH="1">
            <a:off x="323790" y="1532859"/>
            <a:ext cx="5997939" cy="4447580"/>
          </a:xfrm>
          <a:custGeom>
            <a:avLst/>
            <a:gdLst>
              <a:gd name="connsiteX0" fmla="*/ 4833609 w 5997939"/>
              <a:gd name="connsiteY0" fmla="*/ 4447581 h 4447580"/>
              <a:gd name="connsiteX1" fmla="*/ 4740558 w 5997939"/>
              <a:gd name="connsiteY1" fmla="*/ 4443912 h 4447580"/>
              <a:gd name="connsiteX2" fmla="*/ 1076066 w 5997939"/>
              <a:gd name="connsiteY2" fmla="*/ 4156427 h 4447580"/>
              <a:gd name="connsiteX3" fmla="*/ 127860 w 5997939"/>
              <a:gd name="connsiteY3" fmla="*/ 3522278 h 4447580"/>
              <a:gd name="connsiteX4" fmla="*/ 174146 w 5997939"/>
              <a:gd name="connsiteY4" fmla="*/ 2382244 h 4447580"/>
              <a:gd name="connsiteX5" fmla="*/ 1108432 w 5997939"/>
              <a:gd name="connsiteY5" fmla="*/ 863578 h 4447580"/>
              <a:gd name="connsiteX6" fmla="*/ 1956901 w 5997939"/>
              <a:gd name="connsiteY6" fmla="*/ 317455 h 4447580"/>
              <a:gd name="connsiteX7" fmla="*/ 4422866 w 5997939"/>
              <a:gd name="connsiteY7" fmla="*/ 9110 h 4447580"/>
              <a:gd name="connsiteX8" fmla="*/ 4568787 w 5997939"/>
              <a:gd name="connsiteY8" fmla="*/ 0 h 4447580"/>
              <a:gd name="connsiteX9" fmla="*/ 5724558 w 5997939"/>
              <a:gd name="connsiteY9" fmla="*/ 1021865 h 4447580"/>
              <a:gd name="connsiteX10" fmla="*/ 5988798 w 5997939"/>
              <a:gd name="connsiteY10" fmla="*/ 3136392 h 4447580"/>
              <a:gd name="connsiteX11" fmla="*/ 4976169 w 5997939"/>
              <a:gd name="connsiteY11" fmla="*/ 4438564 h 4447580"/>
              <a:gd name="connsiteX12" fmla="*/ 4833609 w 5997939"/>
              <a:gd name="connsiteY12" fmla="*/ 4447581 h 44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97939" h="4447580">
                <a:moveTo>
                  <a:pt x="4833609" y="4447581"/>
                </a:moveTo>
                <a:cubicBezTo>
                  <a:pt x="4802787" y="4447581"/>
                  <a:pt x="4771483" y="4446346"/>
                  <a:pt x="4740558" y="4443912"/>
                </a:cubicBezTo>
                <a:lnTo>
                  <a:pt x="1076066" y="4156427"/>
                </a:lnTo>
                <a:cubicBezTo>
                  <a:pt x="667894" y="4124404"/>
                  <a:pt x="313449" y="3887352"/>
                  <a:pt x="127860" y="3522278"/>
                </a:cubicBezTo>
                <a:cubicBezTo>
                  <a:pt x="-57728" y="3157203"/>
                  <a:pt x="-40414" y="2731032"/>
                  <a:pt x="174146" y="2382244"/>
                </a:cubicBezTo>
                <a:lnTo>
                  <a:pt x="1108432" y="863578"/>
                </a:lnTo>
                <a:cubicBezTo>
                  <a:pt x="1293163" y="561672"/>
                  <a:pt x="1605609" y="360583"/>
                  <a:pt x="1956901" y="317455"/>
                </a:cubicBezTo>
                <a:lnTo>
                  <a:pt x="4422866" y="9110"/>
                </a:lnTo>
                <a:cubicBezTo>
                  <a:pt x="4471277" y="3062"/>
                  <a:pt x="4519998" y="21"/>
                  <a:pt x="4568787" y="0"/>
                </a:cubicBezTo>
                <a:cubicBezTo>
                  <a:pt x="5154901" y="0"/>
                  <a:pt x="5651769" y="439310"/>
                  <a:pt x="5724558" y="1021865"/>
                </a:cubicBezTo>
                <a:lnTo>
                  <a:pt x="5988798" y="3136392"/>
                </a:lnTo>
                <a:cubicBezTo>
                  <a:pt x="6068752" y="3775581"/>
                  <a:pt x="5615392" y="4358609"/>
                  <a:pt x="4976169" y="4438564"/>
                </a:cubicBezTo>
                <a:cubicBezTo>
                  <a:pt x="4928890" y="4444495"/>
                  <a:pt x="4881266" y="4447478"/>
                  <a:pt x="4833609" y="4447581"/>
                </a:cubicBezTo>
                <a:close/>
              </a:path>
            </a:pathLst>
          </a:custGeom>
          <a:solidFill>
            <a:srgbClr val="FFFFFF">
              <a:alpha val="0"/>
            </a:srgbClr>
          </a:solidFill>
          <a:ln w="34286" cap="flat">
            <a:solidFill>
              <a:srgbClr val="FFFFFF"/>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pic>
        <p:nvPicPr>
          <p:cNvPr id="102" name="图片 101" descr="紫色头发的人&#10;&#10;描述已自动生成"/>
          <p:cNvPicPr>
            <a:picLocks noChangeAspect="1"/>
          </p:cNvPicPr>
          <p:nvPr/>
        </p:nvPicPr>
        <p:blipFill rotWithShape="1">
          <a:blip r:embed="rId1" cstate="screen"/>
          <a:srcRect/>
          <a:stretch>
            <a:fillRect/>
          </a:stretch>
        </p:blipFill>
        <p:spPr>
          <a:xfrm>
            <a:off x="548784" y="1182404"/>
            <a:ext cx="6315671" cy="4590751"/>
          </a:xfrm>
          <a:custGeom>
            <a:avLst/>
            <a:gdLst>
              <a:gd name="connsiteX0" fmla="*/ 1439058 w 6315671"/>
              <a:gd name="connsiteY0" fmla="*/ 301 h 4590751"/>
              <a:gd name="connsiteX1" fmla="*/ 1553462 w 6315671"/>
              <a:gd name="connsiteY1" fmla="*/ 8771 h 4590751"/>
              <a:gd name="connsiteX2" fmla="*/ 4294330 w 6315671"/>
              <a:gd name="connsiteY2" fmla="*/ 351371 h 4590751"/>
              <a:gd name="connsiteX3" fmla="*/ 5109679 w 6315671"/>
              <a:gd name="connsiteY3" fmla="*/ 875998 h 4590751"/>
              <a:gd name="connsiteX4" fmla="*/ 6148090 w 6315671"/>
              <a:gd name="connsiteY4" fmla="*/ 2563376 h 4590751"/>
              <a:gd name="connsiteX5" fmla="*/ 5281347 w 6315671"/>
              <a:gd name="connsiteY5" fmla="*/ 4267787 h 4590751"/>
              <a:gd name="connsiteX6" fmla="*/ 1208410 w 6315671"/>
              <a:gd name="connsiteY6" fmla="*/ 4587228 h 4590751"/>
              <a:gd name="connsiteX7" fmla="*/ 8856 w 6315671"/>
              <a:gd name="connsiteY7" fmla="*/ 3331102 h 4590751"/>
              <a:gd name="connsiteX8" fmla="*/ 302547 w 6315671"/>
              <a:gd name="connsiteY8" fmla="*/ 981694 h 4590751"/>
              <a:gd name="connsiteX9" fmla="*/ 1439058 w 6315671"/>
              <a:gd name="connsiteY9" fmla="*/ 301 h 459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15671" h="4590751">
                <a:moveTo>
                  <a:pt x="1439058" y="301"/>
                </a:moveTo>
                <a:cubicBezTo>
                  <a:pt x="1476912" y="1177"/>
                  <a:pt x="1515082" y="3974"/>
                  <a:pt x="1553462" y="8771"/>
                </a:cubicBezTo>
                <a:lnTo>
                  <a:pt x="4294330" y="351371"/>
                </a:lnTo>
                <a:cubicBezTo>
                  <a:pt x="4631598" y="393536"/>
                  <a:pt x="4931530" y="586513"/>
                  <a:pt x="5109679" y="875998"/>
                </a:cubicBezTo>
                <a:lnTo>
                  <a:pt x="6148090" y="2563376"/>
                </a:lnTo>
                <a:cubicBezTo>
                  <a:pt x="6587153" y="3276862"/>
                  <a:pt x="6116582" y="4202268"/>
                  <a:pt x="5281347" y="4267787"/>
                </a:cubicBezTo>
                <a:lnTo>
                  <a:pt x="1208410" y="4587228"/>
                </a:lnTo>
                <a:cubicBezTo>
                  <a:pt x="501027" y="4642702"/>
                  <a:pt x="-79156" y="4035159"/>
                  <a:pt x="8856" y="3331102"/>
                </a:cubicBezTo>
                <a:lnTo>
                  <a:pt x="302547" y="981694"/>
                </a:lnTo>
                <a:cubicBezTo>
                  <a:pt x="374483" y="405983"/>
                  <a:pt x="871247" y="-12844"/>
                  <a:pt x="1439058" y="301"/>
                </a:cubicBezTo>
                <a:close/>
              </a:path>
            </a:pathLst>
          </a:custGeom>
          <a:ln w="31750">
            <a:noFill/>
          </a:ln>
        </p:spPr>
      </p:pic>
      <p:sp>
        <p:nvSpPr>
          <p:cNvPr id="103" name="任意多边形: 形状 102"/>
          <p:cNvSpPr/>
          <p:nvPr/>
        </p:nvSpPr>
        <p:spPr>
          <a:xfrm flipH="1">
            <a:off x="1092587" y="1028228"/>
            <a:ext cx="5728303" cy="4247639"/>
          </a:xfrm>
          <a:custGeom>
            <a:avLst/>
            <a:gdLst>
              <a:gd name="connsiteX0" fmla="*/ 4616303 w 5728303"/>
              <a:gd name="connsiteY0" fmla="*/ 4247640 h 4247639"/>
              <a:gd name="connsiteX1" fmla="*/ 4527434 w 5728303"/>
              <a:gd name="connsiteY1" fmla="*/ 4244143 h 4247639"/>
              <a:gd name="connsiteX2" fmla="*/ 1027685 w 5728303"/>
              <a:gd name="connsiteY2" fmla="*/ 3969583 h 4247639"/>
              <a:gd name="connsiteX3" fmla="*/ 122097 w 5728303"/>
              <a:gd name="connsiteY3" fmla="*/ 3363926 h 4247639"/>
              <a:gd name="connsiteX4" fmla="*/ 166325 w 5728303"/>
              <a:gd name="connsiteY4" fmla="*/ 2275132 h 4247639"/>
              <a:gd name="connsiteX5" fmla="*/ 1058576 w 5728303"/>
              <a:gd name="connsiteY5" fmla="*/ 824743 h 4247639"/>
              <a:gd name="connsiteX6" fmla="*/ 1868920 w 5728303"/>
              <a:gd name="connsiteY6" fmla="*/ 303185 h 4247639"/>
              <a:gd name="connsiteX7" fmla="*/ 4224039 w 5728303"/>
              <a:gd name="connsiteY7" fmla="*/ 8702 h 4247639"/>
              <a:gd name="connsiteX8" fmla="*/ 4363377 w 5728303"/>
              <a:gd name="connsiteY8" fmla="*/ 0 h 4247639"/>
              <a:gd name="connsiteX9" fmla="*/ 5467206 w 5728303"/>
              <a:gd name="connsiteY9" fmla="*/ 975929 h 4247639"/>
              <a:gd name="connsiteX10" fmla="*/ 5719582 w 5728303"/>
              <a:gd name="connsiteY10" fmla="*/ 2995389 h 4247639"/>
              <a:gd name="connsiteX11" fmla="*/ 4752348 w 5728303"/>
              <a:gd name="connsiteY11" fmla="*/ 4239035 h 4247639"/>
              <a:gd name="connsiteX12" fmla="*/ 4616303 w 5728303"/>
              <a:gd name="connsiteY12" fmla="*/ 4247640 h 4247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28303" h="4247639">
                <a:moveTo>
                  <a:pt x="4616303" y="4247640"/>
                </a:moveTo>
                <a:cubicBezTo>
                  <a:pt x="4586851" y="4247640"/>
                  <a:pt x="4556954" y="4246475"/>
                  <a:pt x="4527434" y="4244143"/>
                </a:cubicBezTo>
                <a:lnTo>
                  <a:pt x="1027685" y="3969583"/>
                </a:lnTo>
                <a:cubicBezTo>
                  <a:pt x="637857" y="3938966"/>
                  <a:pt x="299319" y="3712577"/>
                  <a:pt x="122097" y="3363926"/>
                </a:cubicBezTo>
                <a:cubicBezTo>
                  <a:pt x="-55126" y="3015274"/>
                  <a:pt x="-38600" y="2608234"/>
                  <a:pt x="166325" y="2275132"/>
                </a:cubicBezTo>
                <a:lnTo>
                  <a:pt x="1058576" y="824743"/>
                </a:lnTo>
                <a:cubicBezTo>
                  <a:pt x="1235011" y="536414"/>
                  <a:pt x="1533399" y="344366"/>
                  <a:pt x="1868920" y="303185"/>
                </a:cubicBezTo>
                <a:lnTo>
                  <a:pt x="4224039" y="8702"/>
                </a:lnTo>
                <a:cubicBezTo>
                  <a:pt x="4270257" y="2925"/>
                  <a:pt x="4316783" y="21"/>
                  <a:pt x="4363377" y="0"/>
                </a:cubicBezTo>
                <a:cubicBezTo>
                  <a:pt x="4923160" y="0"/>
                  <a:pt x="5397708" y="419561"/>
                  <a:pt x="5467206" y="975929"/>
                </a:cubicBezTo>
                <a:lnTo>
                  <a:pt x="5719582" y="2995389"/>
                </a:lnTo>
                <a:cubicBezTo>
                  <a:pt x="5795902" y="3605915"/>
                  <a:pt x="5362874" y="4162715"/>
                  <a:pt x="4752348" y="4239035"/>
                </a:cubicBezTo>
                <a:cubicBezTo>
                  <a:pt x="4707228" y="4244692"/>
                  <a:pt x="4661799" y="4247538"/>
                  <a:pt x="4616303" y="4247640"/>
                </a:cubicBezTo>
                <a:close/>
              </a:path>
            </a:pathLst>
          </a:custGeom>
          <a:solidFill>
            <a:srgbClr val="FFFFFF">
              <a:alpha val="0"/>
            </a:srgbClr>
          </a:solidFill>
          <a:ln w="34286" cap="flat">
            <a:solidFill>
              <a:srgbClr val="FFFFFF"/>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106" name="任意多边形: 形状 105"/>
          <p:cNvSpPr/>
          <p:nvPr/>
        </p:nvSpPr>
        <p:spPr>
          <a:xfrm flipH="1">
            <a:off x="882309" y="5159887"/>
            <a:ext cx="534823" cy="1031842"/>
          </a:xfrm>
          <a:custGeom>
            <a:avLst/>
            <a:gdLst>
              <a:gd name="connsiteX0" fmla="*/ 0 w 534823"/>
              <a:gd name="connsiteY0" fmla="*/ 21120 h 1031842"/>
              <a:gd name="connsiteX1" fmla="*/ 21326 w 534823"/>
              <a:gd name="connsiteY1" fmla="*/ 28 h 1031842"/>
              <a:gd name="connsiteX2" fmla="*/ 42411 w 534823"/>
              <a:gd name="connsiteY2" fmla="*/ 21346 h 1031842"/>
              <a:gd name="connsiteX3" fmla="*/ 21223 w 534823"/>
              <a:gd name="connsiteY3" fmla="*/ 42439 h 1031842"/>
              <a:gd name="connsiteX4" fmla="*/ 0 w 534823"/>
              <a:gd name="connsiteY4" fmla="*/ 21120 h 1031842"/>
              <a:gd name="connsiteX5" fmla="*/ 0 w 534823"/>
              <a:gd name="connsiteY5" fmla="*/ 186058 h 1031842"/>
              <a:gd name="connsiteX6" fmla="*/ 21326 w 534823"/>
              <a:gd name="connsiteY6" fmla="*/ 164966 h 1031842"/>
              <a:gd name="connsiteX7" fmla="*/ 42411 w 534823"/>
              <a:gd name="connsiteY7" fmla="*/ 186284 h 1031842"/>
              <a:gd name="connsiteX8" fmla="*/ 21223 w 534823"/>
              <a:gd name="connsiteY8" fmla="*/ 207377 h 1031842"/>
              <a:gd name="connsiteX9" fmla="*/ 0 w 534823"/>
              <a:gd name="connsiteY9" fmla="*/ 186058 h 1031842"/>
              <a:gd name="connsiteX10" fmla="*/ 0 w 534823"/>
              <a:gd name="connsiteY10" fmla="*/ 350996 h 1031842"/>
              <a:gd name="connsiteX11" fmla="*/ 21326 w 534823"/>
              <a:gd name="connsiteY11" fmla="*/ 329904 h 1031842"/>
              <a:gd name="connsiteX12" fmla="*/ 42411 w 534823"/>
              <a:gd name="connsiteY12" fmla="*/ 351223 h 1031842"/>
              <a:gd name="connsiteX13" fmla="*/ 21223 w 534823"/>
              <a:gd name="connsiteY13" fmla="*/ 372315 h 1031842"/>
              <a:gd name="connsiteX14" fmla="*/ 0 w 534823"/>
              <a:gd name="connsiteY14" fmla="*/ 350996 h 1031842"/>
              <a:gd name="connsiteX15" fmla="*/ 0 w 534823"/>
              <a:gd name="connsiteY15" fmla="*/ 515527 h 1031842"/>
              <a:gd name="connsiteX16" fmla="*/ 21257 w 534823"/>
              <a:gd name="connsiteY16" fmla="*/ 494355 h 1031842"/>
              <a:gd name="connsiteX17" fmla="*/ 42411 w 534823"/>
              <a:gd name="connsiteY17" fmla="*/ 515599 h 1031842"/>
              <a:gd name="connsiteX18" fmla="*/ 42411 w 534823"/>
              <a:gd name="connsiteY18" fmla="*/ 516116 h 1031842"/>
              <a:gd name="connsiteX19" fmla="*/ 21188 w 534823"/>
              <a:gd name="connsiteY19" fmla="*/ 537291 h 1031842"/>
              <a:gd name="connsiteX20" fmla="*/ 0 w 534823"/>
              <a:gd name="connsiteY20" fmla="*/ 516051 h 1031842"/>
              <a:gd name="connsiteX21" fmla="*/ 0 w 534823"/>
              <a:gd name="connsiteY21" fmla="*/ 515520 h 1031842"/>
              <a:gd name="connsiteX22" fmla="*/ 164125 w 534823"/>
              <a:gd name="connsiteY22" fmla="*/ 21127 h 1031842"/>
              <a:gd name="connsiteX23" fmla="*/ 185452 w 534823"/>
              <a:gd name="connsiteY23" fmla="*/ 0 h 1031842"/>
              <a:gd name="connsiteX24" fmla="*/ 206572 w 534823"/>
              <a:gd name="connsiteY24" fmla="*/ 21319 h 1031842"/>
              <a:gd name="connsiteX25" fmla="*/ 185349 w 534823"/>
              <a:gd name="connsiteY25" fmla="*/ 42446 h 1031842"/>
              <a:gd name="connsiteX26" fmla="*/ 164125 w 534823"/>
              <a:gd name="connsiteY26" fmla="*/ 21120 h 1031842"/>
              <a:gd name="connsiteX27" fmla="*/ 164125 w 534823"/>
              <a:gd name="connsiteY27" fmla="*/ 186065 h 1031842"/>
              <a:gd name="connsiteX28" fmla="*/ 185452 w 534823"/>
              <a:gd name="connsiteY28" fmla="*/ 164938 h 1031842"/>
              <a:gd name="connsiteX29" fmla="*/ 206572 w 534823"/>
              <a:gd name="connsiteY29" fmla="*/ 186257 h 1031842"/>
              <a:gd name="connsiteX30" fmla="*/ 185349 w 534823"/>
              <a:gd name="connsiteY30" fmla="*/ 207384 h 1031842"/>
              <a:gd name="connsiteX31" fmla="*/ 164125 w 534823"/>
              <a:gd name="connsiteY31" fmla="*/ 186058 h 1031842"/>
              <a:gd name="connsiteX32" fmla="*/ 164125 w 534823"/>
              <a:gd name="connsiteY32" fmla="*/ 351003 h 1031842"/>
              <a:gd name="connsiteX33" fmla="*/ 185452 w 534823"/>
              <a:gd name="connsiteY33" fmla="*/ 329876 h 1031842"/>
              <a:gd name="connsiteX34" fmla="*/ 206572 w 534823"/>
              <a:gd name="connsiteY34" fmla="*/ 351195 h 1031842"/>
              <a:gd name="connsiteX35" fmla="*/ 185349 w 534823"/>
              <a:gd name="connsiteY35" fmla="*/ 372322 h 1031842"/>
              <a:gd name="connsiteX36" fmla="*/ 164125 w 534823"/>
              <a:gd name="connsiteY36" fmla="*/ 350996 h 1031842"/>
              <a:gd name="connsiteX37" fmla="*/ 164125 w 534823"/>
              <a:gd name="connsiteY37" fmla="*/ 515547 h 1031842"/>
              <a:gd name="connsiteX38" fmla="*/ 185383 w 534823"/>
              <a:gd name="connsiteY38" fmla="*/ 494369 h 1031842"/>
              <a:gd name="connsiteX39" fmla="*/ 206572 w 534823"/>
              <a:gd name="connsiteY39" fmla="*/ 515633 h 1031842"/>
              <a:gd name="connsiteX40" fmla="*/ 206572 w 534823"/>
              <a:gd name="connsiteY40" fmla="*/ 516065 h 1031842"/>
              <a:gd name="connsiteX41" fmla="*/ 185349 w 534823"/>
              <a:gd name="connsiteY41" fmla="*/ 537288 h 1031842"/>
              <a:gd name="connsiteX42" fmla="*/ 164125 w 534823"/>
              <a:gd name="connsiteY42" fmla="*/ 516065 h 1031842"/>
              <a:gd name="connsiteX43" fmla="*/ 164125 w 534823"/>
              <a:gd name="connsiteY43" fmla="*/ 515537 h 1031842"/>
              <a:gd name="connsiteX44" fmla="*/ 328286 w 534823"/>
              <a:gd name="connsiteY44" fmla="*/ 21127 h 1031842"/>
              <a:gd name="connsiteX45" fmla="*/ 349611 w 534823"/>
              <a:gd name="connsiteY45" fmla="*/ 35 h 1031842"/>
              <a:gd name="connsiteX46" fmla="*/ 370697 w 534823"/>
              <a:gd name="connsiteY46" fmla="*/ 21353 h 1031842"/>
              <a:gd name="connsiteX47" fmla="*/ 349474 w 534823"/>
              <a:gd name="connsiteY47" fmla="*/ 42446 h 1031842"/>
              <a:gd name="connsiteX48" fmla="*/ 328286 w 534823"/>
              <a:gd name="connsiteY48" fmla="*/ 21120 h 1031842"/>
              <a:gd name="connsiteX49" fmla="*/ 328286 w 534823"/>
              <a:gd name="connsiteY49" fmla="*/ 21120 h 1031842"/>
              <a:gd name="connsiteX50" fmla="*/ 328286 w 534823"/>
              <a:gd name="connsiteY50" fmla="*/ 186065 h 1031842"/>
              <a:gd name="connsiteX51" fmla="*/ 349611 w 534823"/>
              <a:gd name="connsiteY51" fmla="*/ 164972 h 1031842"/>
              <a:gd name="connsiteX52" fmla="*/ 370697 w 534823"/>
              <a:gd name="connsiteY52" fmla="*/ 186291 h 1031842"/>
              <a:gd name="connsiteX53" fmla="*/ 349474 w 534823"/>
              <a:gd name="connsiteY53" fmla="*/ 207384 h 1031842"/>
              <a:gd name="connsiteX54" fmla="*/ 328286 w 534823"/>
              <a:gd name="connsiteY54" fmla="*/ 186058 h 1031842"/>
              <a:gd name="connsiteX55" fmla="*/ 328286 w 534823"/>
              <a:gd name="connsiteY55" fmla="*/ 351003 h 1031842"/>
              <a:gd name="connsiteX56" fmla="*/ 349611 w 534823"/>
              <a:gd name="connsiteY56" fmla="*/ 329911 h 1031842"/>
              <a:gd name="connsiteX57" fmla="*/ 370697 w 534823"/>
              <a:gd name="connsiteY57" fmla="*/ 351230 h 1031842"/>
              <a:gd name="connsiteX58" fmla="*/ 349474 w 534823"/>
              <a:gd name="connsiteY58" fmla="*/ 372322 h 1031842"/>
              <a:gd name="connsiteX59" fmla="*/ 328286 w 534823"/>
              <a:gd name="connsiteY59" fmla="*/ 350996 h 1031842"/>
              <a:gd name="connsiteX60" fmla="*/ 328286 w 534823"/>
              <a:gd name="connsiteY60" fmla="*/ 350996 h 1031842"/>
              <a:gd name="connsiteX61" fmla="*/ 328286 w 534823"/>
              <a:gd name="connsiteY61" fmla="*/ 515575 h 1031842"/>
              <a:gd name="connsiteX62" fmla="*/ 349508 w 534823"/>
              <a:gd name="connsiteY62" fmla="*/ 494393 h 1031842"/>
              <a:gd name="connsiteX63" fmla="*/ 370697 w 534823"/>
              <a:gd name="connsiteY63" fmla="*/ 515623 h 1031842"/>
              <a:gd name="connsiteX64" fmla="*/ 370697 w 534823"/>
              <a:gd name="connsiteY64" fmla="*/ 516116 h 1031842"/>
              <a:gd name="connsiteX65" fmla="*/ 349440 w 534823"/>
              <a:gd name="connsiteY65" fmla="*/ 537288 h 1031842"/>
              <a:gd name="connsiteX66" fmla="*/ 328286 w 534823"/>
              <a:gd name="connsiteY66" fmla="*/ 516044 h 1031842"/>
              <a:gd name="connsiteX67" fmla="*/ 328286 w 534823"/>
              <a:gd name="connsiteY67" fmla="*/ 515558 h 1031842"/>
              <a:gd name="connsiteX68" fmla="*/ 492411 w 534823"/>
              <a:gd name="connsiteY68" fmla="*/ 21144 h 1031842"/>
              <a:gd name="connsiteX69" fmla="*/ 513738 w 534823"/>
              <a:gd name="connsiteY69" fmla="*/ 52 h 1031842"/>
              <a:gd name="connsiteX70" fmla="*/ 534823 w 534823"/>
              <a:gd name="connsiteY70" fmla="*/ 21370 h 1031842"/>
              <a:gd name="connsiteX71" fmla="*/ 513635 w 534823"/>
              <a:gd name="connsiteY71" fmla="*/ 42463 h 1031842"/>
              <a:gd name="connsiteX72" fmla="*/ 492411 w 534823"/>
              <a:gd name="connsiteY72" fmla="*/ 21123 h 1031842"/>
              <a:gd name="connsiteX73" fmla="*/ 492411 w 534823"/>
              <a:gd name="connsiteY73" fmla="*/ 21120 h 1031842"/>
              <a:gd name="connsiteX74" fmla="*/ 492411 w 534823"/>
              <a:gd name="connsiteY74" fmla="*/ 186082 h 1031842"/>
              <a:gd name="connsiteX75" fmla="*/ 513738 w 534823"/>
              <a:gd name="connsiteY75" fmla="*/ 164990 h 1031842"/>
              <a:gd name="connsiteX76" fmla="*/ 534823 w 534823"/>
              <a:gd name="connsiteY76" fmla="*/ 186308 h 1031842"/>
              <a:gd name="connsiteX77" fmla="*/ 513635 w 534823"/>
              <a:gd name="connsiteY77" fmla="*/ 207401 h 1031842"/>
              <a:gd name="connsiteX78" fmla="*/ 492411 w 534823"/>
              <a:gd name="connsiteY78" fmla="*/ 186062 h 1031842"/>
              <a:gd name="connsiteX79" fmla="*/ 492411 w 534823"/>
              <a:gd name="connsiteY79" fmla="*/ 186058 h 1031842"/>
              <a:gd name="connsiteX80" fmla="*/ 492411 w 534823"/>
              <a:gd name="connsiteY80" fmla="*/ 351020 h 1031842"/>
              <a:gd name="connsiteX81" fmla="*/ 513738 w 534823"/>
              <a:gd name="connsiteY81" fmla="*/ 329928 h 1031842"/>
              <a:gd name="connsiteX82" fmla="*/ 534823 w 534823"/>
              <a:gd name="connsiteY82" fmla="*/ 351247 h 1031842"/>
              <a:gd name="connsiteX83" fmla="*/ 513635 w 534823"/>
              <a:gd name="connsiteY83" fmla="*/ 372339 h 1031842"/>
              <a:gd name="connsiteX84" fmla="*/ 492411 w 534823"/>
              <a:gd name="connsiteY84" fmla="*/ 351007 h 1031842"/>
              <a:gd name="connsiteX85" fmla="*/ 492411 w 534823"/>
              <a:gd name="connsiteY85" fmla="*/ 350996 h 1031842"/>
              <a:gd name="connsiteX86" fmla="*/ 492411 w 534823"/>
              <a:gd name="connsiteY86" fmla="*/ 515564 h 1031842"/>
              <a:gd name="connsiteX87" fmla="*/ 513635 w 534823"/>
              <a:gd name="connsiteY87" fmla="*/ 494383 h 1031842"/>
              <a:gd name="connsiteX88" fmla="*/ 534823 w 534823"/>
              <a:gd name="connsiteY88" fmla="*/ 515616 h 1031842"/>
              <a:gd name="connsiteX89" fmla="*/ 534823 w 534823"/>
              <a:gd name="connsiteY89" fmla="*/ 516116 h 1031842"/>
              <a:gd name="connsiteX90" fmla="*/ 513600 w 534823"/>
              <a:gd name="connsiteY90" fmla="*/ 537298 h 1031842"/>
              <a:gd name="connsiteX91" fmla="*/ 492411 w 534823"/>
              <a:gd name="connsiteY91" fmla="*/ 516065 h 1031842"/>
              <a:gd name="connsiteX92" fmla="*/ 492411 w 534823"/>
              <a:gd name="connsiteY92" fmla="*/ 515537 h 1031842"/>
              <a:gd name="connsiteX93" fmla="*/ 0 w 534823"/>
              <a:gd name="connsiteY93" fmla="*/ 680647 h 1031842"/>
              <a:gd name="connsiteX94" fmla="*/ 21326 w 534823"/>
              <a:gd name="connsiteY94" fmla="*/ 659554 h 1031842"/>
              <a:gd name="connsiteX95" fmla="*/ 42411 w 534823"/>
              <a:gd name="connsiteY95" fmla="*/ 680873 h 1031842"/>
              <a:gd name="connsiteX96" fmla="*/ 21223 w 534823"/>
              <a:gd name="connsiteY96" fmla="*/ 701966 h 1031842"/>
              <a:gd name="connsiteX97" fmla="*/ 0 w 534823"/>
              <a:gd name="connsiteY97" fmla="*/ 680633 h 1031842"/>
              <a:gd name="connsiteX98" fmla="*/ 0 w 534823"/>
              <a:gd name="connsiteY98" fmla="*/ 680623 h 1031842"/>
              <a:gd name="connsiteX99" fmla="*/ 0 w 534823"/>
              <a:gd name="connsiteY99" fmla="*/ 845589 h 1031842"/>
              <a:gd name="connsiteX100" fmla="*/ 21326 w 534823"/>
              <a:gd name="connsiteY100" fmla="*/ 824492 h 1031842"/>
              <a:gd name="connsiteX101" fmla="*/ 42411 w 534823"/>
              <a:gd name="connsiteY101" fmla="*/ 845808 h 1031842"/>
              <a:gd name="connsiteX102" fmla="*/ 21223 w 534823"/>
              <a:gd name="connsiteY102" fmla="*/ 866904 h 1031842"/>
              <a:gd name="connsiteX103" fmla="*/ 0 w 534823"/>
              <a:gd name="connsiteY103" fmla="*/ 845564 h 1031842"/>
              <a:gd name="connsiteX104" fmla="*/ 0 w 534823"/>
              <a:gd name="connsiteY104" fmla="*/ 1010527 h 1031842"/>
              <a:gd name="connsiteX105" fmla="*/ 21326 w 534823"/>
              <a:gd name="connsiteY105" fmla="*/ 989431 h 1031842"/>
              <a:gd name="connsiteX106" fmla="*/ 42411 w 534823"/>
              <a:gd name="connsiteY106" fmla="*/ 1010746 h 1031842"/>
              <a:gd name="connsiteX107" fmla="*/ 21223 w 534823"/>
              <a:gd name="connsiteY107" fmla="*/ 1031842 h 1031842"/>
              <a:gd name="connsiteX108" fmla="*/ 0 w 534823"/>
              <a:gd name="connsiteY108" fmla="*/ 1010516 h 1031842"/>
              <a:gd name="connsiteX109" fmla="*/ 164125 w 534823"/>
              <a:gd name="connsiteY109" fmla="*/ 680647 h 1031842"/>
              <a:gd name="connsiteX110" fmla="*/ 185452 w 534823"/>
              <a:gd name="connsiteY110" fmla="*/ 659520 h 1031842"/>
              <a:gd name="connsiteX111" fmla="*/ 206572 w 534823"/>
              <a:gd name="connsiteY111" fmla="*/ 680839 h 1031842"/>
              <a:gd name="connsiteX112" fmla="*/ 185349 w 534823"/>
              <a:gd name="connsiteY112" fmla="*/ 701966 h 1031842"/>
              <a:gd name="connsiteX113" fmla="*/ 164125 w 534823"/>
              <a:gd name="connsiteY113" fmla="*/ 680623 h 1031842"/>
              <a:gd name="connsiteX114" fmla="*/ 164125 w 534823"/>
              <a:gd name="connsiteY114" fmla="*/ 845589 h 1031842"/>
              <a:gd name="connsiteX115" fmla="*/ 185452 w 534823"/>
              <a:gd name="connsiteY115" fmla="*/ 824458 h 1031842"/>
              <a:gd name="connsiteX116" fmla="*/ 206572 w 534823"/>
              <a:gd name="connsiteY116" fmla="*/ 845774 h 1031842"/>
              <a:gd name="connsiteX117" fmla="*/ 185349 w 534823"/>
              <a:gd name="connsiteY117" fmla="*/ 866904 h 1031842"/>
              <a:gd name="connsiteX118" fmla="*/ 164125 w 534823"/>
              <a:gd name="connsiteY118" fmla="*/ 845564 h 1031842"/>
              <a:gd name="connsiteX119" fmla="*/ 164125 w 534823"/>
              <a:gd name="connsiteY119" fmla="*/ 1010527 h 1031842"/>
              <a:gd name="connsiteX120" fmla="*/ 185452 w 534823"/>
              <a:gd name="connsiteY120" fmla="*/ 989397 h 1031842"/>
              <a:gd name="connsiteX121" fmla="*/ 206572 w 534823"/>
              <a:gd name="connsiteY121" fmla="*/ 1010712 h 1031842"/>
              <a:gd name="connsiteX122" fmla="*/ 185349 w 534823"/>
              <a:gd name="connsiteY122" fmla="*/ 1031842 h 1031842"/>
              <a:gd name="connsiteX123" fmla="*/ 164125 w 534823"/>
              <a:gd name="connsiteY123" fmla="*/ 1010516 h 1031842"/>
              <a:gd name="connsiteX124" fmla="*/ 328286 w 534823"/>
              <a:gd name="connsiteY124" fmla="*/ 680647 h 1031842"/>
              <a:gd name="connsiteX125" fmla="*/ 349611 w 534823"/>
              <a:gd name="connsiteY125" fmla="*/ 659554 h 1031842"/>
              <a:gd name="connsiteX126" fmla="*/ 370697 w 534823"/>
              <a:gd name="connsiteY126" fmla="*/ 680873 h 1031842"/>
              <a:gd name="connsiteX127" fmla="*/ 349474 w 534823"/>
              <a:gd name="connsiteY127" fmla="*/ 701966 h 1031842"/>
              <a:gd name="connsiteX128" fmla="*/ 328286 w 534823"/>
              <a:gd name="connsiteY128" fmla="*/ 680640 h 1031842"/>
              <a:gd name="connsiteX129" fmla="*/ 328286 w 534823"/>
              <a:gd name="connsiteY129" fmla="*/ 680623 h 1031842"/>
              <a:gd name="connsiteX130" fmla="*/ 328286 w 534823"/>
              <a:gd name="connsiteY130" fmla="*/ 845589 h 1031842"/>
              <a:gd name="connsiteX131" fmla="*/ 349611 w 534823"/>
              <a:gd name="connsiteY131" fmla="*/ 824492 h 1031842"/>
              <a:gd name="connsiteX132" fmla="*/ 370697 w 534823"/>
              <a:gd name="connsiteY132" fmla="*/ 845808 h 1031842"/>
              <a:gd name="connsiteX133" fmla="*/ 349474 w 534823"/>
              <a:gd name="connsiteY133" fmla="*/ 866904 h 1031842"/>
              <a:gd name="connsiteX134" fmla="*/ 328286 w 534823"/>
              <a:gd name="connsiteY134" fmla="*/ 845564 h 1031842"/>
              <a:gd name="connsiteX135" fmla="*/ 328286 w 534823"/>
              <a:gd name="connsiteY135" fmla="*/ 1010527 h 1031842"/>
              <a:gd name="connsiteX136" fmla="*/ 349611 w 534823"/>
              <a:gd name="connsiteY136" fmla="*/ 989431 h 1031842"/>
              <a:gd name="connsiteX137" fmla="*/ 370697 w 534823"/>
              <a:gd name="connsiteY137" fmla="*/ 1010746 h 1031842"/>
              <a:gd name="connsiteX138" fmla="*/ 349474 w 534823"/>
              <a:gd name="connsiteY138" fmla="*/ 1031842 h 1031842"/>
              <a:gd name="connsiteX139" fmla="*/ 328286 w 534823"/>
              <a:gd name="connsiteY139" fmla="*/ 1010516 h 1031842"/>
              <a:gd name="connsiteX140" fmla="*/ 328286 w 534823"/>
              <a:gd name="connsiteY140" fmla="*/ 1010516 h 1031842"/>
              <a:gd name="connsiteX141" fmla="*/ 492411 w 534823"/>
              <a:gd name="connsiteY141" fmla="*/ 680647 h 1031842"/>
              <a:gd name="connsiteX142" fmla="*/ 513738 w 534823"/>
              <a:gd name="connsiteY142" fmla="*/ 659554 h 1031842"/>
              <a:gd name="connsiteX143" fmla="*/ 534823 w 534823"/>
              <a:gd name="connsiteY143" fmla="*/ 680873 h 1031842"/>
              <a:gd name="connsiteX144" fmla="*/ 513635 w 534823"/>
              <a:gd name="connsiteY144" fmla="*/ 701966 h 1031842"/>
              <a:gd name="connsiteX145" fmla="*/ 492411 w 534823"/>
              <a:gd name="connsiteY145" fmla="*/ 680633 h 1031842"/>
              <a:gd name="connsiteX146" fmla="*/ 492411 w 534823"/>
              <a:gd name="connsiteY146" fmla="*/ 680623 h 1031842"/>
              <a:gd name="connsiteX147" fmla="*/ 492411 w 534823"/>
              <a:gd name="connsiteY147" fmla="*/ 845589 h 1031842"/>
              <a:gd name="connsiteX148" fmla="*/ 513738 w 534823"/>
              <a:gd name="connsiteY148" fmla="*/ 824492 h 1031842"/>
              <a:gd name="connsiteX149" fmla="*/ 534823 w 534823"/>
              <a:gd name="connsiteY149" fmla="*/ 845808 h 1031842"/>
              <a:gd name="connsiteX150" fmla="*/ 513635 w 534823"/>
              <a:gd name="connsiteY150" fmla="*/ 866904 h 1031842"/>
              <a:gd name="connsiteX151" fmla="*/ 492411 w 534823"/>
              <a:gd name="connsiteY151" fmla="*/ 845564 h 1031842"/>
              <a:gd name="connsiteX152" fmla="*/ 492411 w 534823"/>
              <a:gd name="connsiteY152" fmla="*/ 1010527 h 1031842"/>
              <a:gd name="connsiteX153" fmla="*/ 513738 w 534823"/>
              <a:gd name="connsiteY153" fmla="*/ 989431 h 1031842"/>
              <a:gd name="connsiteX154" fmla="*/ 534823 w 534823"/>
              <a:gd name="connsiteY154" fmla="*/ 1010746 h 1031842"/>
              <a:gd name="connsiteX155" fmla="*/ 513635 w 534823"/>
              <a:gd name="connsiteY155" fmla="*/ 1031842 h 1031842"/>
              <a:gd name="connsiteX156" fmla="*/ 492411 w 534823"/>
              <a:gd name="connsiteY156" fmla="*/ 1010516 h 1031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534823" h="1031842">
                <a:moveTo>
                  <a:pt x="0" y="21120"/>
                </a:moveTo>
                <a:cubicBezTo>
                  <a:pt x="69" y="9409"/>
                  <a:pt x="9600" y="-35"/>
                  <a:pt x="21326" y="28"/>
                </a:cubicBezTo>
                <a:cubicBezTo>
                  <a:pt x="33017" y="90"/>
                  <a:pt x="42480" y="9635"/>
                  <a:pt x="42411" y="21346"/>
                </a:cubicBezTo>
                <a:cubicBezTo>
                  <a:pt x="42343" y="33007"/>
                  <a:pt x="32880" y="42428"/>
                  <a:pt x="21223" y="42439"/>
                </a:cubicBezTo>
                <a:cubicBezTo>
                  <a:pt x="9463" y="42408"/>
                  <a:pt x="-34" y="32866"/>
                  <a:pt x="0" y="21120"/>
                </a:cubicBezTo>
                <a:close/>
                <a:moveTo>
                  <a:pt x="0" y="186058"/>
                </a:moveTo>
                <a:cubicBezTo>
                  <a:pt x="69" y="174346"/>
                  <a:pt x="9600" y="164904"/>
                  <a:pt x="21326" y="164966"/>
                </a:cubicBezTo>
                <a:cubicBezTo>
                  <a:pt x="33017" y="165027"/>
                  <a:pt x="42480" y="174572"/>
                  <a:pt x="42411" y="186284"/>
                </a:cubicBezTo>
                <a:cubicBezTo>
                  <a:pt x="42343" y="197945"/>
                  <a:pt x="32880" y="207367"/>
                  <a:pt x="21223" y="207377"/>
                </a:cubicBezTo>
                <a:cubicBezTo>
                  <a:pt x="9463" y="207346"/>
                  <a:pt x="-34" y="197804"/>
                  <a:pt x="0" y="186058"/>
                </a:cubicBezTo>
                <a:close/>
                <a:moveTo>
                  <a:pt x="0" y="350996"/>
                </a:moveTo>
                <a:cubicBezTo>
                  <a:pt x="69" y="339284"/>
                  <a:pt x="9600" y="329842"/>
                  <a:pt x="21326" y="329904"/>
                </a:cubicBezTo>
                <a:cubicBezTo>
                  <a:pt x="33017" y="329966"/>
                  <a:pt x="42480" y="339511"/>
                  <a:pt x="42411" y="351223"/>
                </a:cubicBezTo>
                <a:cubicBezTo>
                  <a:pt x="42343" y="362883"/>
                  <a:pt x="32880" y="372305"/>
                  <a:pt x="21223" y="372315"/>
                </a:cubicBezTo>
                <a:cubicBezTo>
                  <a:pt x="9463" y="372284"/>
                  <a:pt x="-34" y="362743"/>
                  <a:pt x="0" y="350996"/>
                </a:cubicBezTo>
                <a:close/>
                <a:moveTo>
                  <a:pt x="0" y="515527"/>
                </a:moveTo>
                <a:cubicBezTo>
                  <a:pt x="34" y="503815"/>
                  <a:pt x="9532" y="494338"/>
                  <a:pt x="21257" y="494355"/>
                </a:cubicBezTo>
                <a:cubicBezTo>
                  <a:pt x="32949" y="494376"/>
                  <a:pt x="42445" y="503887"/>
                  <a:pt x="42411" y="515599"/>
                </a:cubicBezTo>
                <a:lnTo>
                  <a:pt x="42411" y="516116"/>
                </a:lnTo>
                <a:cubicBezTo>
                  <a:pt x="42378" y="527829"/>
                  <a:pt x="32880" y="537309"/>
                  <a:pt x="21188" y="537291"/>
                </a:cubicBezTo>
                <a:cubicBezTo>
                  <a:pt x="9463" y="537271"/>
                  <a:pt x="-34" y="527763"/>
                  <a:pt x="0" y="516051"/>
                </a:cubicBezTo>
                <a:lnTo>
                  <a:pt x="0" y="515520"/>
                </a:lnTo>
                <a:close/>
                <a:moveTo>
                  <a:pt x="164125" y="21127"/>
                </a:moveTo>
                <a:cubicBezTo>
                  <a:pt x="164194" y="9406"/>
                  <a:pt x="173726" y="-53"/>
                  <a:pt x="185452" y="0"/>
                </a:cubicBezTo>
                <a:cubicBezTo>
                  <a:pt x="197177" y="53"/>
                  <a:pt x="206640" y="9598"/>
                  <a:pt x="206572" y="21319"/>
                </a:cubicBezTo>
                <a:cubicBezTo>
                  <a:pt x="206503" y="33003"/>
                  <a:pt x="197040" y="42446"/>
                  <a:pt x="185349" y="42446"/>
                </a:cubicBezTo>
                <a:cubicBezTo>
                  <a:pt x="173588" y="42401"/>
                  <a:pt x="164125" y="32863"/>
                  <a:pt x="164125" y="21120"/>
                </a:cubicBezTo>
                <a:close/>
                <a:moveTo>
                  <a:pt x="164125" y="186065"/>
                </a:moveTo>
                <a:cubicBezTo>
                  <a:pt x="164194" y="174343"/>
                  <a:pt x="173726" y="164887"/>
                  <a:pt x="185452" y="164938"/>
                </a:cubicBezTo>
                <a:cubicBezTo>
                  <a:pt x="197177" y="164993"/>
                  <a:pt x="206640" y="174535"/>
                  <a:pt x="206572" y="186257"/>
                </a:cubicBezTo>
                <a:cubicBezTo>
                  <a:pt x="206503" y="197942"/>
                  <a:pt x="197040" y="207384"/>
                  <a:pt x="185349" y="207384"/>
                </a:cubicBezTo>
                <a:cubicBezTo>
                  <a:pt x="173623" y="207339"/>
                  <a:pt x="164125" y="197801"/>
                  <a:pt x="164125" y="186058"/>
                </a:cubicBezTo>
                <a:close/>
                <a:moveTo>
                  <a:pt x="164125" y="351003"/>
                </a:moveTo>
                <a:cubicBezTo>
                  <a:pt x="164194" y="339281"/>
                  <a:pt x="173726" y="329825"/>
                  <a:pt x="185452" y="329876"/>
                </a:cubicBezTo>
                <a:cubicBezTo>
                  <a:pt x="197177" y="329931"/>
                  <a:pt x="206640" y="339473"/>
                  <a:pt x="206572" y="351195"/>
                </a:cubicBezTo>
                <a:cubicBezTo>
                  <a:pt x="206503" y="362880"/>
                  <a:pt x="197040" y="372322"/>
                  <a:pt x="185349" y="372322"/>
                </a:cubicBezTo>
                <a:cubicBezTo>
                  <a:pt x="173588" y="372278"/>
                  <a:pt x="164125" y="362739"/>
                  <a:pt x="164125" y="350996"/>
                </a:cubicBezTo>
                <a:close/>
                <a:moveTo>
                  <a:pt x="164125" y="515547"/>
                </a:moveTo>
                <a:cubicBezTo>
                  <a:pt x="164160" y="503825"/>
                  <a:pt x="173657" y="494345"/>
                  <a:pt x="185383" y="494369"/>
                </a:cubicBezTo>
                <a:cubicBezTo>
                  <a:pt x="197109" y="494390"/>
                  <a:pt x="206606" y="503911"/>
                  <a:pt x="206572" y="515633"/>
                </a:cubicBezTo>
                <a:lnTo>
                  <a:pt x="206572" y="516065"/>
                </a:lnTo>
                <a:cubicBezTo>
                  <a:pt x="206572" y="527787"/>
                  <a:pt x="197074" y="537288"/>
                  <a:pt x="185349" y="537288"/>
                </a:cubicBezTo>
                <a:cubicBezTo>
                  <a:pt x="173623" y="537288"/>
                  <a:pt x="164125" y="527787"/>
                  <a:pt x="164125" y="516065"/>
                </a:cubicBezTo>
                <a:lnTo>
                  <a:pt x="164125" y="515537"/>
                </a:lnTo>
                <a:close/>
                <a:moveTo>
                  <a:pt x="328286" y="21127"/>
                </a:moveTo>
                <a:cubicBezTo>
                  <a:pt x="328354" y="9415"/>
                  <a:pt x="337886" y="-28"/>
                  <a:pt x="349611" y="35"/>
                </a:cubicBezTo>
                <a:cubicBezTo>
                  <a:pt x="361303" y="97"/>
                  <a:pt x="370765" y="9642"/>
                  <a:pt x="370697" y="21353"/>
                </a:cubicBezTo>
                <a:cubicBezTo>
                  <a:pt x="370629" y="33027"/>
                  <a:pt x="361132" y="42456"/>
                  <a:pt x="349474" y="42446"/>
                </a:cubicBezTo>
                <a:cubicBezTo>
                  <a:pt x="337749" y="42408"/>
                  <a:pt x="328252" y="32859"/>
                  <a:pt x="328286" y="21120"/>
                </a:cubicBezTo>
                <a:cubicBezTo>
                  <a:pt x="328286" y="21120"/>
                  <a:pt x="328286" y="21120"/>
                  <a:pt x="328286" y="21120"/>
                </a:cubicBezTo>
                <a:close/>
                <a:moveTo>
                  <a:pt x="328286" y="186065"/>
                </a:moveTo>
                <a:cubicBezTo>
                  <a:pt x="328354" y="174353"/>
                  <a:pt x="337886" y="164911"/>
                  <a:pt x="349611" y="164972"/>
                </a:cubicBezTo>
                <a:cubicBezTo>
                  <a:pt x="361303" y="165034"/>
                  <a:pt x="370765" y="174579"/>
                  <a:pt x="370697" y="186291"/>
                </a:cubicBezTo>
                <a:cubicBezTo>
                  <a:pt x="370629" y="197966"/>
                  <a:pt x="361132" y="207394"/>
                  <a:pt x="349474" y="207384"/>
                </a:cubicBezTo>
                <a:cubicBezTo>
                  <a:pt x="337749" y="207336"/>
                  <a:pt x="328252" y="197794"/>
                  <a:pt x="328286" y="186058"/>
                </a:cubicBezTo>
                <a:close/>
                <a:moveTo>
                  <a:pt x="328286" y="351003"/>
                </a:moveTo>
                <a:cubicBezTo>
                  <a:pt x="328354" y="339291"/>
                  <a:pt x="337886" y="329849"/>
                  <a:pt x="349611" y="329911"/>
                </a:cubicBezTo>
                <a:cubicBezTo>
                  <a:pt x="361303" y="329972"/>
                  <a:pt x="370765" y="339518"/>
                  <a:pt x="370697" y="351230"/>
                </a:cubicBezTo>
                <a:cubicBezTo>
                  <a:pt x="370629" y="362904"/>
                  <a:pt x="361132" y="372332"/>
                  <a:pt x="349474" y="372322"/>
                </a:cubicBezTo>
                <a:cubicBezTo>
                  <a:pt x="337749" y="372284"/>
                  <a:pt x="328252" y="362736"/>
                  <a:pt x="328286" y="350996"/>
                </a:cubicBezTo>
                <a:cubicBezTo>
                  <a:pt x="328286" y="350996"/>
                  <a:pt x="328286" y="350996"/>
                  <a:pt x="328286" y="350996"/>
                </a:cubicBezTo>
                <a:close/>
                <a:moveTo>
                  <a:pt x="328286" y="515575"/>
                </a:moveTo>
                <a:cubicBezTo>
                  <a:pt x="328286" y="503863"/>
                  <a:pt x="337817" y="494379"/>
                  <a:pt x="349508" y="494393"/>
                </a:cubicBezTo>
                <a:cubicBezTo>
                  <a:pt x="361235" y="494407"/>
                  <a:pt x="370697" y="503911"/>
                  <a:pt x="370697" y="515623"/>
                </a:cubicBezTo>
                <a:lnTo>
                  <a:pt x="370697" y="516116"/>
                </a:lnTo>
                <a:cubicBezTo>
                  <a:pt x="370663" y="527829"/>
                  <a:pt x="361166" y="537305"/>
                  <a:pt x="349440" y="537288"/>
                </a:cubicBezTo>
                <a:cubicBezTo>
                  <a:pt x="337749" y="537267"/>
                  <a:pt x="328252" y="527756"/>
                  <a:pt x="328286" y="516044"/>
                </a:cubicBezTo>
                <a:lnTo>
                  <a:pt x="328286" y="515558"/>
                </a:lnTo>
                <a:close/>
                <a:moveTo>
                  <a:pt x="492411" y="21144"/>
                </a:moveTo>
                <a:cubicBezTo>
                  <a:pt x="492480" y="9433"/>
                  <a:pt x="502011" y="-11"/>
                  <a:pt x="513738" y="52"/>
                </a:cubicBezTo>
                <a:cubicBezTo>
                  <a:pt x="525429" y="114"/>
                  <a:pt x="534892" y="9659"/>
                  <a:pt x="534823" y="21370"/>
                </a:cubicBezTo>
                <a:cubicBezTo>
                  <a:pt x="534754" y="33031"/>
                  <a:pt x="525291" y="42452"/>
                  <a:pt x="513635" y="42463"/>
                </a:cubicBezTo>
                <a:cubicBezTo>
                  <a:pt x="501874" y="42432"/>
                  <a:pt x="492378" y="32876"/>
                  <a:pt x="492411" y="21123"/>
                </a:cubicBezTo>
                <a:cubicBezTo>
                  <a:pt x="492411" y="21122"/>
                  <a:pt x="492411" y="21121"/>
                  <a:pt x="492411" y="21120"/>
                </a:cubicBezTo>
                <a:close/>
                <a:moveTo>
                  <a:pt x="492411" y="186082"/>
                </a:moveTo>
                <a:cubicBezTo>
                  <a:pt x="492480" y="174370"/>
                  <a:pt x="502011" y="164928"/>
                  <a:pt x="513738" y="164990"/>
                </a:cubicBezTo>
                <a:cubicBezTo>
                  <a:pt x="525429" y="165051"/>
                  <a:pt x="534892" y="174596"/>
                  <a:pt x="534823" y="186308"/>
                </a:cubicBezTo>
                <a:cubicBezTo>
                  <a:pt x="534754" y="197969"/>
                  <a:pt x="525291" y="207391"/>
                  <a:pt x="513635" y="207401"/>
                </a:cubicBezTo>
                <a:cubicBezTo>
                  <a:pt x="501874" y="207370"/>
                  <a:pt x="492378" y="197815"/>
                  <a:pt x="492411" y="186062"/>
                </a:cubicBezTo>
                <a:cubicBezTo>
                  <a:pt x="492411" y="186062"/>
                  <a:pt x="492411" y="186058"/>
                  <a:pt x="492411" y="186058"/>
                </a:cubicBezTo>
                <a:close/>
                <a:moveTo>
                  <a:pt x="492411" y="351020"/>
                </a:moveTo>
                <a:cubicBezTo>
                  <a:pt x="492480" y="339308"/>
                  <a:pt x="502011" y="329866"/>
                  <a:pt x="513738" y="329928"/>
                </a:cubicBezTo>
                <a:cubicBezTo>
                  <a:pt x="525429" y="329990"/>
                  <a:pt x="534892" y="339535"/>
                  <a:pt x="534823" y="351247"/>
                </a:cubicBezTo>
                <a:cubicBezTo>
                  <a:pt x="534754" y="362907"/>
                  <a:pt x="525291" y="372329"/>
                  <a:pt x="513635" y="372339"/>
                </a:cubicBezTo>
                <a:cubicBezTo>
                  <a:pt x="501874" y="372308"/>
                  <a:pt x="492378" y="362760"/>
                  <a:pt x="492411" y="351007"/>
                </a:cubicBezTo>
                <a:cubicBezTo>
                  <a:pt x="492411" y="351003"/>
                  <a:pt x="492411" y="351000"/>
                  <a:pt x="492411" y="350996"/>
                </a:cubicBezTo>
                <a:close/>
                <a:moveTo>
                  <a:pt x="492411" y="515564"/>
                </a:moveTo>
                <a:cubicBezTo>
                  <a:pt x="492411" y="503852"/>
                  <a:pt x="501943" y="494369"/>
                  <a:pt x="513635" y="494383"/>
                </a:cubicBezTo>
                <a:cubicBezTo>
                  <a:pt x="525360" y="494400"/>
                  <a:pt x="534823" y="503904"/>
                  <a:pt x="534823" y="515616"/>
                </a:cubicBezTo>
                <a:lnTo>
                  <a:pt x="534823" y="516116"/>
                </a:lnTo>
                <a:cubicBezTo>
                  <a:pt x="534823" y="527829"/>
                  <a:pt x="525291" y="537312"/>
                  <a:pt x="513600" y="537298"/>
                </a:cubicBezTo>
                <a:cubicBezTo>
                  <a:pt x="501874" y="537281"/>
                  <a:pt x="492411" y="527777"/>
                  <a:pt x="492411" y="516065"/>
                </a:cubicBezTo>
                <a:lnTo>
                  <a:pt x="492411" y="515537"/>
                </a:lnTo>
                <a:close/>
                <a:moveTo>
                  <a:pt x="0" y="680647"/>
                </a:moveTo>
                <a:cubicBezTo>
                  <a:pt x="69" y="668935"/>
                  <a:pt x="9600" y="659492"/>
                  <a:pt x="21326" y="659554"/>
                </a:cubicBezTo>
                <a:cubicBezTo>
                  <a:pt x="33017" y="659616"/>
                  <a:pt x="42480" y="669161"/>
                  <a:pt x="42411" y="680873"/>
                </a:cubicBezTo>
                <a:cubicBezTo>
                  <a:pt x="42343" y="692534"/>
                  <a:pt x="32880" y="701955"/>
                  <a:pt x="21223" y="701966"/>
                </a:cubicBezTo>
                <a:cubicBezTo>
                  <a:pt x="9463" y="701935"/>
                  <a:pt x="-34" y="692386"/>
                  <a:pt x="0" y="680633"/>
                </a:cubicBezTo>
                <a:cubicBezTo>
                  <a:pt x="0" y="680630"/>
                  <a:pt x="0" y="680626"/>
                  <a:pt x="0" y="680623"/>
                </a:cubicBezTo>
                <a:close/>
                <a:moveTo>
                  <a:pt x="0" y="845589"/>
                </a:moveTo>
                <a:cubicBezTo>
                  <a:pt x="69" y="833876"/>
                  <a:pt x="9600" y="824431"/>
                  <a:pt x="21326" y="824492"/>
                </a:cubicBezTo>
                <a:cubicBezTo>
                  <a:pt x="33017" y="824554"/>
                  <a:pt x="42480" y="834096"/>
                  <a:pt x="42411" y="845808"/>
                </a:cubicBezTo>
                <a:cubicBezTo>
                  <a:pt x="42343" y="857469"/>
                  <a:pt x="32880" y="866894"/>
                  <a:pt x="21223" y="866904"/>
                </a:cubicBezTo>
                <a:cubicBezTo>
                  <a:pt x="9463" y="866873"/>
                  <a:pt x="-34" y="857318"/>
                  <a:pt x="0" y="845564"/>
                </a:cubicBezTo>
                <a:close/>
                <a:moveTo>
                  <a:pt x="0" y="1010527"/>
                </a:moveTo>
                <a:cubicBezTo>
                  <a:pt x="69" y="998815"/>
                  <a:pt x="9600" y="989369"/>
                  <a:pt x="21326" y="989431"/>
                </a:cubicBezTo>
                <a:cubicBezTo>
                  <a:pt x="33017" y="989492"/>
                  <a:pt x="42480" y="999034"/>
                  <a:pt x="42411" y="1010746"/>
                </a:cubicBezTo>
                <a:cubicBezTo>
                  <a:pt x="42343" y="1022407"/>
                  <a:pt x="32880" y="1031832"/>
                  <a:pt x="21223" y="1031842"/>
                </a:cubicBezTo>
                <a:cubicBezTo>
                  <a:pt x="9463" y="1031811"/>
                  <a:pt x="-34" y="1022266"/>
                  <a:pt x="0" y="1010516"/>
                </a:cubicBezTo>
                <a:close/>
                <a:moveTo>
                  <a:pt x="164125" y="680647"/>
                </a:moveTo>
                <a:cubicBezTo>
                  <a:pt x="164194" y="668925"/>
                  <a:pt x="173726" y="659469"/>
                  <a:pt x="185452" y="659520"/>
                </a:cubicBezTo>
                <a:cubicBezTo>
                  <a:pt x="197177" y="659575"/>
                  <a:pt x="206640" y="669117"/>
                  <a:pt x="206572" y="680839"/>
                </a:cubicBezTo>
                <a:cubicBezTo>
                  <a:pt x="206503" y="692523"/>
                  <a:pt x="197040" y="701966"/>
                  <a:pt x="185349" y="701966"/>
                </a:cubicBezTo>
                <a:cubicBezTo>
                  <a:pt x="173588" y="701921"/>
                  <a:pt x="164092" y="692372"/>
                  <a:pt x="164125" y="680623"/>
                </a:cubicBezTo>
                <a:close/>
                <a:moveTo>
                  <a:pt x="164125" y="845589"/>
                </a:moveTo>
                <a:cubicBezTo>
                  <a:pt x="164160" y="833866"/>
                  <a:pt x="173726" y="824407"/>
                  <a:pt x="185452" y="824458"/>
                </a:cubicBezTo>
                <a:cubicBezTo>
                  <a:pt x="197177" y="824510"/>
                  <a:pt x="206606" y="834051"/>
                  <a:pt x="206572" y="845774"/>
                </a:cubicBezTo>
                <a:cubicBezTo>
                  <a:pt x="206503" y="857458"/>
                  <a:pt x="197040" y="866904"/>
                  <a:pt x="185349" y="866904"/>
                </a:cubicBezTo>
                <a:cubicBezTo>
                  <a:pt x="173588" y="866859"/>
                  <a:pt x="164092" y="857311"/>
                  <a:pt x="164125" y="845564"/>
                </a:cubicBezTo>
                <a:close/>
                <a:moveTo>
                  <a:pt x="164125" y="1010527"/>
                </a:moveTo>
                <a:cubicBezTo>
                  <a:pt x="164160" y="998805"/>
                  <a:pt x="173726" y="989345"/>
                  <a:pt x="185452" y="989397"/>
                </a:cubicBezTo>
                <a:cubicBezTo>
                  <a:pt x="197177" y="989448"/>
                  <a:pt x="206606" y="998990"/>
                  <a:pt x="206572" y="1010712"/>
                </a:cubicBezTo>
                <a:cubicBezTo>
                  <a:pt x="206503" y="1022397"/>
                  <a:pt x="197040" y="1031842"/>
                  <a:pt x="185349" y="1031842"/>
                </a:cubicBezTo>
                <a:cubicBezTo>
                  <a:pt x="173588" y="1031798"/>
                  <a:pt x="164125" y="1022259"/>
                  <a:pt x="164125" y="1010516"/>
                </a:cubicBezTo>
                <a:close/>
                <a:moveTo>
                  <a:pt x="328286" y="680647"/>
                </a:moveTo>
                <a:cubicBezTo>
                  <a:pt x="328354" y="668935"/>
                  <a:pt x="337886" y="659492"/>
                  <a:pt x="349611" y="659554"/>
                </a:cubicBezTo>
                <a:cubicBezTo>
                  <a:pt x="361303" y="659616"/>
                  <a:pt x="370765" y="669161"/>
                  <a:pt x="370697" y="680873"/>
                </a:cubicBezTo>
                <a:cubicBezTo>
                  <a:pt x="370629" y="692547"/>
                  <a:pt x="361132" y="701976"/>
                  <a:pt x="349474" y="701966"/>
                </a:cubicBezTo>
                <a:cubicBezTo>
                  <a:pt x="337749" y="701928"/>
                  <a:pt x="328252" y="692379"/>
                  <a:pt x="328286" y="680640"/>
                </a:cubicBezTo>
                <a:cubicBezTo>
                  <a:pt x="328286" y="680633"/>
                  <a:pt x="328286" y="680630"/>
                  <a:pt x="328286" y="680623"/>
                </a:cubicBezTo>
                <a:close/>
                <a:moveTo>
                  <a:pt x="328286" y="845589"/>
                </a:moveTo>
                <a:cubicBezTo>
                  <a:pt x="328354" y="833876"/>
                  <a:pt x="337886" y="824431"/>
                  <a:pt x="349611" y="824492"/>
                </a:cubicBezTo>
                <a:cubicBezTo>
                  <a:pt x="361303" y="824554"/>
                  <a:pt x="370765" y="834096"/>
                  <a:pt x="370697" y="845808"/>
                </a:cubicBezTo>
                <a:cubicBezTo>
                  <a:pt x="370629" y="857482"/>
                  <a:pt x="361166" y="866914"/>
                  <a:pt x="349474" y="866904"/>
                </a:cubicBezTo>
                <a:cubicBezTo>
                  <a:pt x="337749" y="866856"/>
                  <a:pt x="328252" y="857307"/>
                  <a:pt x="328286" y="845564"/>
                </a:cubicBezTo>
                <a:close/>
                <a:moveTo>
                  <a:pt x="328286" y="1010527"/>
                </a:moveTo>
                <a:cubicBezTo>
                  <a:pt x="328354" y="998815"/>
                  <a:pt x="337886" y="989369"/>
                  <a:pt x="349611" y="989431"/>
                </a:cubicBezTo>
                <a:cubicBezTo>
                  <a:pt x="361303" y="989492"/>
                  <a:pt x="370765" y="999034"/>
                  <a:pt x="370697" y="1010746"/>
                </a:cubicBezTo>
                <a:cubicBezTo>
                  <a:pt x="370629" y="1022421"/>
                  <a:pt x="361166" y="1031853"/>
                  <a:pt x="349474" y="1031842"/>
                </a:cubicBezTo>
                <a:cubicBezTo>
                  <a:pt x="337749" y="1031805"/>
                  <a:pt x="328252" y="1022256"/>
                  <a:pt x="328286" y="1010516"/>
                </a:cubicBezTo>
                <a:cubicBezTo>
                  <a:pt x="328286" y="1010516"/>
                  <a:pt x="328286" y="1010516"/>
                  <a:pt x="328286" y="1010516"/>
                </a:cubicBezTo>
                <a:close/>
                <a:moveTo>
                  <a:pt x="492411" y="680647"/>
                </a:moveTo>
                <a:cubicBezTo>
                  <a:pt x="492480" y="668935"/>
                  <a:pt x="502011" y="659492"/>
                  <a:pt x="513738" y="659554"/>
                </a:cubicBezTo>
                <a:cubicBezTo>
                  <a:pt x="525429" y="659616"/>
                  <a:pt x="534892" y="669161"/>
                  <a:pt x="534823" y="680873"/>
                </a:cubicBezTo>
                <a:cubicBezTo>
                  <a:pt x="534754" y="692534"/>
                  <a:pt x="525291" y="701955"/>
                  <a:pt x="513635" y="701966"/>
                </a:cubicBezTo>
                <a:cubicBezTo>
                  <a:pt x="501874" y="701935"/>
                  <a:pt x="492378" y="692386"/>
                  <a:pt x="492411" y="680633"/>
                </a:cubicBezTo>
                <a:cubicBezTo>
                  <a:pt x="492411" y="680630"/>
                  <a:pt x="492411" y="680626"/>
                  <a:pt x="492411" y="680623"/>
                </a:cubicBezTo>
                <a:close/>
                <a:moveTo>
                  <a:pt x="492411" y="845589"/>
                </a:moveTo>
                <a:cubicBezTo>
                  <a:pt x="492480" y="833876"/>
                  <a:pt x="502011" y="824431"/>
                  <a:pt x="513738" y="824492"/>
                </a:cubicBezTo>
                <a:cubicBezTo>
                  <a:pt x="525429" y="824554"/>
                  <a:pt x="534892" y="834096"/>
                  <a:pt x="534823" y="845808"/>
                </a:cubicBezTo>
                <a:cubicBezTo>
                  <a:pt x="534754" y="857469"/>
                  <a:pt x="525291" y="866894"/>
                  <a:pt x="513635" y="866904"/>
                </a:cubicBezTo>
                <a:cubicBezTo>
                  <a:pt x="501874" y="866873"/>
                  <a:pt x="492378" y="857318"/>
                  <a:pt x="492411" y="845564"/>
                </a:cubicBezTo>
                <a:close/>
                <a:moveTo>
                  <a:pt x="492411" y="1010527"/>
                </a:moveTo>
                <a:cubicBezTo>
                  <a:pt x="492480" y="998815"/>
                  <a:pt x="502011" y="989369"/>
                  <a:pt x="513738" y="989431"/>
                </a:cubicBezTo>
                <a:cubicBezTo>
                  <a:pt x="525429" y="989492"/>
                  <a:pt x="534892" y="999034"/>
                  <a:pt x="534823" y="1010746"/>
                </a:cubicBezTo>
                <a:cubicBezTo>
                  <a:pt x="534754" y="1022407"/>
                  <a:pt x="525291" y="1031832"/>
                  <a:pt x="513635" y="1031842"/>
                </a:cubicBezTo>
                <a:cubicBezTo>
                  <a:pt x="501874" y="1031811"/>
                  <a:pt x="492378" y="1022266"/>
                  <a:pt x="492411" y="1010516"/>
                </a:cubicBezTo>
                <a:close/>
              </a:path>
            </a:pathLst>
          </a:custGeom>
          <a:solidFill>
            <a:srgbClr val="FFFFFF"/>
          </a:solidFill>
          <a:ln w="342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107" name="任意多边形: 形状 106"/>
          <p:cNvSpPr/>
          <p:nvPr/>
        </p:nvSpPr>
        <p:spPr>
          <a:xfrm flipH="1">
            <a:off x="4670321" y="904620"/>
            <a:ext cx="534823" cy="1031842"/>
          </a:xfrm>
          <a:custGeom>
            <a:avLst/>
            <a:gdLst>
              <a:gd name="connsiteX0" fmla="*/ 0 w 534823"/>
              <a:gd name="connsiteY0" fmla="*/ 21120 h 1031842"/>
              <a:gd name="connsiteX1" fmla="*/ 21326 w 534823"/>
              <a:gd name="connsiteY1" fmla="*/ 28 h 1031842"/>
              <a:gd name="connsiteX2" fmla="*/ 42411 w 534823"/>
              <a:gd name="connsiteY2" fmla="*/ 21346 h 1031842"/>
              <a:gd name="connsiteX3" fmla="*/ 21223 w 534823"/>
              <a:gd name="connsiteY3" fmla="*/ 42439 h 1031842"/>
              <a:gd name="connsiteX4" fmla="*/ 0 w 534823"/>
              <a:gd name="connsiteY4" fmla="*/ 21120 h 1031842"/>
              <a:gd name="connsiteX5" fmla="*/ 0 w 534823"/>
              <a:gd name="connsiteY5" fmla="*/ 186058 h 1031842"/>
              <a:gd name="connsiteX6" fmla="*/ 21326 w 534823"/>
              <a:gd name="connsiteY6" fmla="*/ 164966 h 1031842"/>
              <a:gd name="connsiteX7" fmla="*/ 42411 w 534823"/>
              <a:gd name="connsiteY7" fmla="*/ 186284 h 1031842"/>
              <a:gd name="connsiteX8" fmla="*/ 21223 w 534823"/>
              <a:gd name="connsiteY8" fmla="*/ 207377 h 1031842"/>
              <a:gd name="connsiteX9" fmla="*/ 0 w 534823"/>
              <a:gd name="connsiteY9" fmla="*/ 186058 h 1031842"/>
              <a:gd name="connsiteX10" fmla="*/ 0 w 534823"/>
              <a:gd name="connsiteY10" fmla="*/ 350996 h 1031842"/>
              <a:gd name="connsiteX11" fmla="*/ 21326 w 534823"/>
              <a:gd name="connsiteY11" fmla="*/ 329904 h 1031842"/>
              <a:gd name="connsiteX12" fmla="*/ 42411 w 534823"/>
              <a:gd name="connsiteY12" fmla="*/ 351223 h 1031842"/>
              <a:gd name="connsiteX13" fmla="*/ 21223 w 534823"/>
              <a:gd name="connsiteY13" fmla="*/ 372315 h 1031842"/>
              <a:gd name="connsiteX14" fmla="*/ 0 w 534823"/>
              <a:gd name="connsiteY14" fmla="*/ 350996 h 1031842"/>
              <a:gd name="connsiteX15" fmla="*/ 0 w 534823"/>
              <a:gd name="connsiteY15" fmla="*/ 515527 h 1031842"/>
              <a:gd name="connsiteX16" fmla="*/ 21257 w 534823"/>
              <a:gd name="connsiteY16" fmla="*/ 494355 h 1031842"/>
              <a:gd name="connsiteX17" fmla="*/ 42411 w 534823"/>
              <a:gd name="connsiteY17" fmla="*/ 515599 h 1031842"/>
              <a:gd name="connsiteX18" fmla="*/ 42411 w 534823"/>
              <a:gd name="connsiteY18" fmla="*/ 516116 h 1031842"/>
              <a:gd name="connsiteX19" fmla="*/ 21188 w 534823"/>
              <a:gd name="connsiteY19" fmla="*/ 537291 h 1031842"/>
              <a:gd name="connsiteX20" fmla="*/ 0 w 534823"/>
              <a:gd name="connsiteY20" fmla="*/ 516051 h 1031842"/>
              <a:gd name="connsiteX21" fmla="*/ 0 w 534823"/>
              <a:gd name="connsiteY21" fmla="*/ 515520 h 1031842"/>
              <a:gd name="connsiteX22" fmla="*/ 164125 w 534823"/>
              <a:gd name="connsiteY22" fmla="*/ 21127 h 1031842"/>
              <a:gd name="connsiteX23" fmla="*/ 185452 w 534823"/>
              <a:gd name="connsiteY23" fmla="*/ 0 h 1031842"/>
              <a:gd name="connsiteX24" fmla="*/ 206572 w 534823"/>
              <a:gd name="connsiteY24" fmla="*/ 21319 h 1031842"/>
              <a:gd name="connsiteX25" fmla="*/ 185349 w 534823"/>
              <a:gd name="connsiteY25" fmla="*/ 42446 h 1031842"/>
              <a:gd name="connsiteX26" fmla="*/ 164125 w 534823"/>
              <a:gd name="connsiteY26" fmla="*/ 21120 h 1031842"/>
              <a:gd name="connsiteX27" fmla="*/ 164125 w 534823"/>
              <a:gd name="connsiteY27" fmla="*/ 186065 h 1031842"/>
              <a:gd name="connsiteX28" fmla="*/ 185452 w 534823"/>
              <a:gd name="connsiteY28" fmla="*/ 164938 h 1031842"/>
              <a:gd name="connsiteX29" fmla="*/ 206572 w 534823"/>
              <a:gd name="connsiteY29" fmla="*/ 186257 h 1031842"/>
              <a:gd name="connsiteX30" fmla="*/ 185349 w 534823"/>
              <a:gd name="connsiteY30" fmla="*/ 207384 h 1031842"/>
              <a:gd name="connsiteX31" fmla="*/ 164125 w 534823"/>
              <a:gd name="connsiteY31" fmla="*/ 186058 h 1031842"/>
              <a:gd name="connsiteX32" fmla="*/ 164125 w 534823"/>
              <a:gd name="connsiteY32" fmla="*/ 351003 h 1031842"/>
              <a:gd name="connsiteX33" fmla="*/ 185452 w 534823"/>
              <a:gd name="connsiteY33" fmla="*/ 329876 h 1031842"/>
              <a:gd name="connsiteX34" fmla="*/ 206572 w 534823"/>
              <a:gd name="connsiteY34" fmla="*/ 351195 h 1031842"/>
              <a:gd name="connsiteX35" fmla="*/ 185349 w 534823"/>
              <a:gd name="connsiteY35" fmla="*/ 372322 h 1031842"/>
              <a:gd name="connsiteX36" fmla="*/ 164125 w 534823"/>
              <a:gd name="connsiteY36" fmla="*/ 350996 h 1031842"/>
              <a:gd name="connsiteX37" fmla="*/ 164125 w 534823"/>
              <a:gd name="connsiteY37" fmla="*/ 515547 h 1031842"/>
              <a:gd name="connsiteX38" fmla="*/ 185383 w 534823"/>
              <a:gd name="connsiteY38" fmla="*/ 494369 h 1031842"/>
              <a:gd name="connsiteX39" fmla="*/ 206572 w 534823"/>
              <a:gd name="connsiteY39" fmla="*/ 515633 h 1031842"/>
              <a:gd name="connsiteX40" fmla="*/ 206572 w 534823"/>
              <a:gd name="connsiteY40" fmla="*/ 516065 h 1031842"/>
              <a:gd name="connsiteX41" fmla="*/ 185349 w 534823"/>
              <a:gd name="connsiteY41" fmla="*/ 537288 h 1031842"/>
              <a:gd name="connsiteX42" fmla="*/ 164125 w 534823"/>
              <a:gd name="connsiteY42" fmla="*/ 516065 h 1031842"/>
              <a:gd name="connsiteX43" fmla="*/ 164125 w 534823"/>
              <a:gd name="connsiteY43" fmla="*/ 515537 h 1031842"/>
              <a:gd name="connsiteX44" fmla="*/ 328286 w 534823"/>
              <a:gd name="connsiteY44" fmla="*/ 21127 h 1031842"/>
              <a:gd name="connsiteX45" fmla="*/ 349611 w 534823"/>
              <a:gd name="connsiteY45" fmla="*/ 35 h 1031842"/>
              <a:gd name="connsiteX46" fmla="*/ 370697 w 534823"/>
              <a:gd name="connsiteY46" fmla="*/ 21353 h 1031842"/>
              <a:gd name="connsiteX47" fmla="*/ 349474 w 534823"/>
              <a:gd name="connsiteY47" fmla="*/ 42446 h 1031842"/>
              <a:gd name="connsiteX48" fmla="*/ 328286 w 534823"/>
              <a:gd name="connsiteY48" fmla="*/ 21120 h 1031842"/>
              <a:gd name="connsiteX49" fmla="*/ 328286 w 534823"/>
              <a:gd name="connsiteY49" fmla="*/ 21120 h 1031842"/>
              <a:gd name="connsiteX50" fmla="*/ 328286 w 534823"/>
              <a:gd name="connsiteY50" fmla="*/ 186065 h 1031842"/>
              <a:gd name="connsiteX51" fmla="*/ 349611 w 534823"/>
              <a:gd name="connsiteY51" fmla="*/ 164972 h 1031842"/>
              <a:gd name="connsiteX52" fmla="*/ 370697 w 534823"/>
              <a:gd name="connsiteY52" fmla="*/ 186291 h 1031842"/>
              <a:gd name="connsiteX53" fmla="*/ 349474 w 534823"/>
              <a:gd name="connsiteY53" fmla="*/ 207384 h 1031842"/>
              <a:gd name="connsiteX54" fmla="*/ 328286 w 534823"/>
              <a:gd name="connsiteY54" fmla="*/ 186058 h 1031842"/>
              <a:gd name="connsiteX55" fmla="*/ 328286 w 534823"/>
              <a:gd name="connsiteY55" fmla="*/ 351003 h 1031842"/>
              <a:gd name="connsiteX56" fmla="*/ 349611 w 534823"/>
              <a:gd name="connsiteY56" fmla="*/ 329911 h 1031842"/>
              <a:gd name="connsiteX57" fmla="*/ 370697 w 534823"/>
              <a:gd name="connsiteY57" fmla="*/ 351230 h 1031842"/>
              <a:gd name="connsiteX58" fmla="*/ 349474 w 534823"/>
              <a:gd name="connsiteY58" fmla="*/ 372322 h 1031842"/>
              <a:gd name="connsiteX59" fmla="*/ 328286 w 534823"/>
              <a:gd name="connsiteY59" fmla="*/ 350996 h 1031842"/>
              <a:gd name="connsiteX60" fmla="*/ 328286 w 534823"/>
              <a:gd name="connsiteY60" fmla="*/ 350996 h 1031842"/>
              <a:gd name="connsiteX61" fmla="*/ 328286 w 534823"/>
              <a:gd name="connsiteY61" fmla="*/ 515575 h 1031842"/>
              <a:gd name="connsiteX62" fmla="*/ 349508 w 534823"/>
              <a:gd name="connsiteY62" fmla="*/ 494393 h 1031842"/>
              <a:gd name="connsiteX63" fmla="*/ 370697 w 534823"/>
              <a:gd name="connsiteY63" fmla="*/ 515623 h 1031842"/>
              <a:gd name="connsiteX64" fmla="*/ 370697 w 534823"/>
              <a:gd name="connsiteY64" fmla="*/ 516116 h 1031842"/>
              <a:gd name="connsiteX65" fmla="*/ 349440 w 534823"/>
              <a:gd name="connsiteY65" fmla="*/ 537288 h 1031842"/>
              <a:gd name="connsiteX66" fmla="*/ 328286 w 534823"/>
              <a:gd name="connsiteY66" fmla="*/ 516044 h 1031842"/>
              <a:gd name="connsiteX67" fmla="*/ 328286 w 534823"/>
              <a:gd name="connsiteY67" fmla="*/ 515558 h 1031842"/>
              <a:gd name="connsiteX68" fmla="*/ 492411 w 534823"/>
              <a:gd name="connsiteY68" fmla="*/ 21144 h 1031842"/>
              <a:gd name="connsiteX69" fmla="*/ 513738 w 534823"/>
              <a:gd name="connsiteY69" fmla="*/ 52 h 1031842"/>
              <a:gd name="connsiteX70" fmla="*/ 534823 w 534823"/>
              <a:gd name="connsiteY70" fmla="*/ 21370 h 1031842"/>
              <a:gd name="connsiteX71" fmla="*/ 513635 w 534823"/>
              <a:gd name="connsiteY71" fmla="*/ 42463 h 1031842"/>
              <a:gd name="connsiteX72" fmla="*/ 492411 w 534823"/>
              <a:gd name="connsiteY72" fmla="*/ 21123 h 1031842"/>
              <a:gd name="connsiteX73" fmla="*/ 492411 w 534823"/>
              <a:gd name="connsiteY73" fmla="*/ 21120 h 1031842"/>
              <a:gd name="connsiteX74" fmla="*/ 492411 w 534823"/>
              <a:gd name="connsiteY74" fmla="*/ 186082 h 1031842"/>
              <a:gd name="connsiteX75" fmla="*/ 513738 w 534823"/>
              <a:gd name="connsiteY75" fmla="*/ 164990 h 1031842"/>
              <a:gd name="connsiteX76" fmla="*/ 534823 w 534823"/>
              <a:gd name="connsiteY76" fmla="*/ 186308 h 1031842"/>
              <a:gd name="connsiteX77" fmla="*/ 513635 w 534823"/>
              <a:gd name="connsiteY77" fmla="*/ 207401 h 1031842"/>
              <a:gd name="connsiteX78" fmla="*/ 492411 w 534823"/>
              <a:gd name="connsiteY78" fmla="*/ 186062 h 1031842"/>
              <a:gd name="connsiteX79" fmla="*/ 492411 w 534823"/>
              <a:gd name="connsiteY79" fmla="*/ 186058 h 1031842"/>
              <a:gd name="connsiteX80" fmla="*/ 492411 w 534823"/>
              <a:gd name="connsiteY80" fmla="*/ 351020 h 1031842"/>
              <a:gd name="connsiteX81" fmla="*/ 513738 w 534823"/>
              <a:gd name="connsiteY81" fmla="*/ 329928 h 1031842"/>
              <a:gd name="connsiteX82" fmla="*/ 534823 w 534823"/>
              <a:gd name="connsiteY82" fmla="*/ 351247 h 1031842"/>
              <a:gd name="connsiteX83" fmla="*/ 513635 w 534823"/>
              <a:gd name="connsiteY83" fmla="*/ 372339 h 1031842"/>
              <a:gd name="connsiteX84" fmla="*/ 492411 w 534823"/>
              <a:gd name="connsiteY84" fmla="*/ 351007 h 1031842"/>
              <a:gd name="connsiteX85" fmla="*/ 492411 w 534823"/>
              <a:gd name="connsiteY85" fmla="*/ 350996 h 1031842"/>
              <a:gd name="connsiteX86" fmla="*/ 492411 w 534823"/>
              <a:gd name="connsiteY86" fmla="*/ 515564 h 1031842"/>
              <a:gd name="connsiteX87" fmla="*/ 513635 w 534823"/>
              <a:gd name="connsiteY87" fmla="*/ 494383 h 1031842"/>
              <a:gd name="connsiteX88" fmla="*/ 534823 w 534823"/>
              <a:gd name="connsiteY88" fmla="*/ 515616 h 1031842"/>
              <a:gd name="connsiteX89" fmla="*/ 534823 w 534823"/>
              <a:gd name="connsiteY89" fmla="*/ 516116 h 1031842"/>
              <a:gd name="connsiteX90" fmla="*/ 513600 w 534823"/>
              <a:gd name="connsiteY90" fmla="*/ 537298 h 1031842"/>
              <a:gd name="connsiteX91" fmla="*/ 492411 w 534823"/>
              <a:gd name="connsiteY91" fmla="*/ 516065 h 1031842"/>
              <a:gd name="connsiteX92" fmla="*/ 492411 w 534823"/>
              <a:gd name="connsiteY92" fmla="*/ 515537 h 1031842"/>
              <a:gd name="connsiteX93" fmla="*/ 0 w 534823"/>
              <a:gd name="connsiteY93" fmla="*/ 680647 h 1031842"/>
              <a:gd name="connsiteX94" fmla="*/ 21326 w 534823"/>
              <a:gd name="connsiteY94" fmla="*/ 659554 h 1031842"/>
              <a:gd name="connsiteX95" fmla="*/ 42411 w 534823"/>
              <a:gd name="connsiteY95" fmla="*/ 680873 h 1031842"/>
              <a:gd name="connsiteX96" fmla="*/ 21223 w 534823"/>
              <a:gd name="connsiteY96" fmla="*/ 701966 h 1031842"/>
              <a:gd name="connsiteX97" fmla="*/ 0 w 534823"/>
              <a:gd name="connsiteY97" fmla="*/ 680633 h 1031842"/>
              <a:gd name="connsiteX98" fmla="*/ 0 w 534823"/>
              <a:gd name="connsiteY98" fmla="*/ 680623 h 1031842"/>
              <a:gd name="connsiteX99" fmla="*/ 0 w 534823"/>
              <a:gd name="connsiteY99" fmla="*/ 845589 h 1031842"/>
              <a:gd name="connsiteX100" fmla="*/ 21326 w 534823"/>
              <a:gd name="connsiteY100" fmla="*/ 824492 h 1031842"/>
              <a:gd name="connsiteX101" fmla="*/ 42411 w 534823"/>
              <a:gd name="connsiteY101" fmla="*/ 845808 h 1031842"/>
              <a:gd name="connsiteX102" fmla="*/ 21223 w 534823"/>
              <a:gd name="connsiteY102" fmla="*/ 866904 h 1031842"/>
              <a:gd name="connsiteX103" fmla="*/ 0 w 534823"/>
              <a:gd name="connsiteY103" fmla="*/ 845564 h 1031842"/>
              <a:gd name="connsiteX104" fmla="*/ 0 w 534823"/>
              <a:gd name="connsiteY104" fmla="*/ 1010527 h 1031842"/>
              <a:gd name="connsiteX105" fmla="*/ 21326 w 534823"/>
              <a:gd name="connsiteY105" fmla="*/ 989431 h 1031842"/>
              <a:gd name="connsiteX106" fmla="*/ 42411 w 534823"/>
              <a:gd name="connsiteY106" fmla="*/ 1010746 h 1031842"/>
              <a:gd name="connsiteX107" fmla="*/ 21223 w 534823"/>
              <a:gd name="connsiteY107" fmla="*/ 1031842 h 1031842"/>
              <a:gd name="connsiteX108" fmla="*/ 0 w 534823"/>
              <a:gd name="connsiteY108" fmla="*/ 1010516 h 1031842"/>
              <a:gd name="connsiteX109" fmla="*/ 164125 w 534823"/>
              <a:gd name="connsiteY109" fmla="*/ 680647 h 1031842"/>
              <a:gd name="connsiteX110" fmla="*/ 185452 w 534823"/>
              <a:gd name="connsiteY110" fmla="*/ 659520 h 1031842"/>
              <a:gd name="connsiteX111" fmla="*/ 206572 w 534823"/>
              <a:gd name="connsiteY111" fmla="*/ 680839 h 1031842"/>
              <a:gd name="connsiteX112" fmla="*/ 185349 w 534823"/>
              <a:gd name="connsiteY112" fmla="*/ 701966 h 1031842"/>
              <a:gd name="connsiteX113" fmla="*/ 164125 w 534823"/>
              <a:gd name="connsiteY113" fmla="*/ 680623 h 1031842"/>
              <a:gd name="connsiteX114" fmla="*/ 164125 w 534823"/>
              <a:gd name="connsiteY114" fmla="*/ 845589 h 1031842"/>
              <a:gd name="connsiteX115" fmla="*/ 185452 w 534823"/>
              <a:gd name="connsiteY115" fmla="*/ 824458 h 1031842"/>
              <a:gd name="connsiteX116" fmla="*/ 206572 w 534823"/>
              <a:gd name="connsiteY116" fmla="*/ 845774 h 1031842"/>
              <a:gd name="connsiteX117" fmla="*/ 185349 w 534823"/>
              <a:gd name="connsiteY117" fmla="*/ 866904 h 1031842"/>
              <a:gd name="connsiteX118" fmla="*/ 164125 w 534823"/>
              <a:gd name="connsiteY118" fmla="*/ 845564 h 1031842"/>
              <a:gd name="connsiteX119" fmla="*/ 164125 w 534823"/>
              <a:gd name="connsiteY119" fmla="*/ 1010527 h 1031842"/>
              <a:gd name="connsiteX120" fmla="*/ 185452 w 534823"/>
              <a:gd name="connsiteY120" fmla="*/ 989397 h 1031842"/>
              <a:gd name="connsiteX121" fmla="*/ 206572 w 534823"/>
              <a:gd name="connsiteY121" fmla="*/ 1010712 h 1031842"/>
              <a:gd name="connsiteX122" fmla="*/ 185349 w 534823"/>
              <a:gd name="connsiteY122" fmla="*/ 1031842 h 1031842"/>
              <a:gd name="connsiteX123" fmla="*/ 164125 w 534823"/>
              <a:gd name="connsiteY123" fmla="*/ 1010516 h 1031842"/>
              <a:gd name="connsiteX124" fmla="*/ 328286 w 534823"/>
              <a:gd name="connsiteY124" fmla="*/ 680647 h 1031842"/>
              <a:gd name="connsiteX125" fmla="*/ 349611 w 534823"/>
              <a:gd name="connsiteY125" fmla="*/ 659554 h 1031842"/>
              <a:gd name="connsiteX126" fmla="*/ 370697 w 534823"/>
              <a:gd name="connsiteY126" fmla="*/ 680873 h 1031842"/>
              <a:gd name="connsiteX127" fmla="*/ 349474 w 534823"/>
              <a:gd name="connsiteY127" fmla="*/ 701966 h 1031842"/>
              <a:gd name="connsiteX128" fmla="*/ 328286 w 534823"/>
              <a:gd name="connsiteY128" fmla="*/ 680640 h 1031842"/>
              <a:gd name="connsiteX129" fmla="*/ 328286 w 534823"/>
              <a:gd name="connsiteY129" fmla="*/ 680623 h 1031842"/>
              <a:gd name="connsiteX130" fmla="*/ 328286 w 534823"/>
              <a:gd name="connsiteY130" fmla="*/ 845589 h 1031842"/>
              <a:gd name="connsiteX131" fmla="*/ 349611 w 534823"/>
              <a:gd name="connsiteY131" fmla="*/ 824492 h 1031842"/>
              <a:gd name="connsiteX132" fmla="*/ 370697 w 534823"/>
              <a:gd name="connsiteY132" fmla="*/ 845808 h 1031842"/>
              <a:gd name="connsiteX133" fmla="*/ 349474 w 534823"/>
              <a:gd name="connsiteY133" fmla="*/ 866904 h 1031842"/>
              <a:gd name="connsiteX134" fmla="*/ 328286 w 534823"/>
              <a:gd name="connsiteY134" fmla="*/ 845564 h 1031842"/>
              <a:gd name="connsiteX135" fmla="*/ 328286 w 534823"/>
              <a:gd name="connsiteY135" fmla="*/ 1010527 h 1031842"/>
              <a:gd name="connsiteX136" fmla="*/ 349611 w 534823"/>
              <a:gd name="connsiteY136" fmla="*/ 989431 h 1031842"/>
              <a:gd name="connsiteX137" fmla="*/ 370697 w 534823"/>
              <a:gd name="connsiteY137" fmla="*/ 1010746 h 1031842"/>
              <a:gd name="connsiteX138" fmla="*/ 349474 w 534823"/>
              <a:gd name="connsiteY138" fmla="*/ 1031842 h 1031842"/>
              <a:gd name="connsiteX139" fmla="*/ 328286 w 534823"/>
              <a:gd name="connsiteY139" fmla="*/ 1010516 h 1031842"/>
              <a:gd name="connsiteX140" fmla="*/ 328286 w 534823"/>
              <a:gd name="connsiteY140" fmla="*/ 1010516 h 1031842"/>
              <a:gd name="connsiteX141" fmla="*/ 492411 w 534823"/>
              <a:gd name="connsiteY141" fmla="*/ 680647 h 1031842"/>
              <a:gd name="connsiteX142" fmla="*/ 513738 w 534823"/>
              <a:gd name="connsiteY142" fmla="*/ 659554 h 1031842"/>
              <a:gd name="connsiteX143" fmla="*/ 534823 w 534823"/>
              <a:gd name="connsiteY143" fmla="*/ 680873 h 1031842"/>
              <a:gd name="connsiteX144" fmla="*/ 513635 w 534823"/>
              <a:gd name="connsiteY144" fmla="*/ 701966 h 1031842"/>
              <a:gd name="connsiteX145" fmla="*/ 492411 w 534823"/>
              <a:gd name="connsiteY145" fmla="*/ 680633 h 1031842"/>
              <a:gd name="connsiteX146" fmla="*/ 492411 w 534823"/>
              <a:gd name="connsiteY146" fmla="*/ 680623 h 1031842"/>
              <a:gd name="connsiteX147" fmla="*/ 492411 w 534823"/>
              <a:gd name="connsiteY147" fmla="*/ 845589 h 1031842"/>
              <a:gd name="connsiteX148" fmla="*/ 513738 w 534823"/>
              <a:gd name="connsiteY148" fmla="*/ 824492 h 1031842"/>
              <a:gd name="connsiteX149" fmla="*/ 534823 w 534823"/>
              <a:gd name="connsiteY149" fmla="*/ 845808 h 1031842"/>
              <a:gd name="connsiteX150" fmla="*/ 513635 w 534823"/>
              <a:gd name="connsiteY150" fmla="*/ 866904 h 1031842"/>
              <a:gd name="connsiteX151" fmla="*/ 492411 w 534823"/>
              <a:gd name="connsiteY151" fmla="*/ 845564 h 1031842"/>
              <a:gd name="connsiteX152" fmla="*/ 492411 w 534823"/>
              <a:gd name="connsiteY152" fmla="*/ 1010527 h 1031842"/>
              <a:gd name="connsiteX153" fmla="*/ 513738 w 534823"/>
              <a:gd name="connsiteY153" fmla="*/ 989431 h 1031842"/>
              <a:gd name="connsiteX154" fmla="*/ 534823 w 534823"/>
              <a:gd name="connsiteY154" fmla="*/ 1010746 h 1031842"/>
              <a:gd name="connsiteX155" fmla="*/ 513635 w 534823"/>
              <a:gd name="connsiteY155" fmla="*/ 1031842 h 1031842"/>
              <a:gd name="connsiteX156" fmla="*/ 492411 w 534823"/>
              <a:gd name="connsiteY156" fmla="*/ 1010516 h 1031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534823" h="1031842">
                <a:moveTo>
                  <a:pt x="0" y="21120"/>
                </a:moveTo>
                <a:cubicBezTo>
                  <a:pt x="69" y="9409"/>
                  <a:pt x="9600" y="-35"/>
                  <a:pt x="21326" y="28"/>
                </a:cubicBezTo>
                <a:cubicBezTo>
                  <a:pt x="33017" y="90"/>
                  <a:pt x="42480" y="9635"/>
                  <a:pt x="42411" y="21346"/>
                </a:cubicBezTo>
                <a:cubicBezTo>
                  <a:pt x="42343" y="33007"/>
                  <a:pt x="32880" y="42428"/>
                  <a:pt x="21223" y="42439"/>
                </a:cubicBezTo>
                <a:cubicBezTo>
                  <a:pt x="9463" y="42408"/>
                  <a:pt x="-34" y="32866"/>
                  <a:pt x="0" y="21120"/>
                </a:cubicBezTo>
                <a:close/>
                <a:moveTo>
                  <a:pt x="0" y="186058"/>
                </a:moveTo>
                <a:cubicBezTo>
                  <a:pt x="69" y="174346"/>
                  <a:pt x="9600" y="164904"/>
                  <a:pt x="21326" y="164966"/>
                </a:cubicBezTo>
                <a:cubicBezTo>
                  <a:pt x="33017" y="165027"/>
                  <a:pt x="42480" y="174572"/>
                  <a:pt x="42411" y="186284"/>
                </a:cubicBezTo>
                <a:cubicBezTo>
                  <a:pt x="42343" y="197945"/>
                  <a:pt x="32880" y="207367"/>
                  <a:pt x="21223" y="207377"/>
                </a:cubicBezTo>
                <a:cubicBezTo>
                  <a:pt x="9463" y="207346"/>
                  <a:pt x="-34" y="197804"/>
                  <a:pt x="0" y="186058"/>
                </a:cubicBezTo>
                <a:close/>
                <a:moveTo>
                  <a:pt x="0" y="350996"/>
                </a:moveTo>
                <a:cubicBezTo>
                  <a:pt x="69" y="339284"/>
                  <a:pt x="9600" y="329842"/>
                  <a:pt x="21326" y="329904"/>
                </a:cubicBezTo>
                <a:cubicBezTo>
                  <a:pt x="33017" y="329966"/>
                  <a:pt x="42480" y="339511"/>
                  <a:pt x="42411" y="351223"/>
                </a:cubicBezTo>
                <a:cubicBezTo>
                  <a:pt x="42343" y="362883"/>
                  <a:pt x="32880" y="372305"/>
                  <a:pt x="21223" y="372315"/>
                </a:cubicBezTo>
                <a:cubicBezTo>
                  <a:pt x="9463" y="372284"/>
                  <a:pt x="-34" y="362743"/>
                  <a:pt x="0" y="350996"/>
                </a:cubicBezTo>
                <a:close/>
                <a:moveTo>
                  <a:pt x="0" y="515527"/>
                </a:moveTo>
                <a:cubicBezTo>
                  <a:pt x="34" y="503815"/>
                  <a:pt x="9532" y="494338"/>
                  <a:pt x="21257" y="494355"/>
                </a:cubicBezTo>
                <a:cubicBezTo>
                  <a:pt x="32949" y="494376"/>
                  <a:pt x="42445" y="503887"/>
                  <a:pt x="42411" y="515599"/>
                </a:cubicBezTo>
                <a:lnTo>
                  <a:pt x="42411" y="516116"/>
                </a:lnTo>
                <a:cubicBezTo>
                  <a:pt x="42378" y="527829"/>
                  <a:pt x="32880" y="537309"/>
                  <a:pt x="21188" y="537291"/>
                </a:cubicBezTo>
                <a:cubicBezTo>
                  <a:pt x="9463" y="537271"/>
                  <a:pt x="-34" y="527763"/>
                  <a:pt x="0" y="516051"/>
                </a:cubicBezTo>
                <a:lnTo>
                  <a:pt x="0" y="515520"/>
                </a:lnTo>
                <a:close/>
                <a:moveTo>
                  <a:pt x="164125" y="21127"/>
                </a:moveTo>
                <a:cubicBezTo>
                  <a:pt x="164194" y="9406"/>
                  <a:pt x="173726" y="-53"/>
                  <a:pt x="185452" y="0"/>
                </a:cubicBezTo>
                <a:cubicBezTo>
                  <a:pt x="197177" y="53"/>
                  <a:pt x="206640" y="9598"/>
                  <a:pt x="206572" y="21319"/>
                </a:cubicBezTo>
                <a:cubicBezTo>
                  <a:pt x="206503" y="33003"/>
                  <a:pt x="197040" y="42446"/>
                  <a:pt x="185349" y="42446"/>
                </a:cubicBezTo>
                <a:cubicBezTo>
                  <a:pt x="173588" y="42401"/>
                  <a:pt x="164125" y="32863"/>
                  <a:pt x="164125" y="21120"/>
                </a:cubicBezTo>
                <a:close/>
                <a:moveTo>
                  <a:pt x="164125" y="186065"/>
                </a:moveTo>
                <a:cubicBezTo>
                  <a:pt x="164194" y="174343"/>
                  <a:pt x="173726" y="164887"/>
                  <a:pt x="185452" y="164938"/>
                </a:cubicBezTo>
                <a:cubicBezTo>
                  <a:pt x="197177" y="164993"/>
                  <a:pt x="206640" y="174535"/>
                  <a:pt x="206572" y="186257"/>
                </a:cubicBezTo>
                <a:cubicBezTo>
                  <a:pt x="206503" y="197942"/>
                  <a:pt x="197040" y="207384"/>
                  <a:pt x="185349" y="207384"/>
                </a:cubicBezTo>
                <a:cubicBezTo>
                  <a:pt x="173623" y="207339"/>
                  <a:pt x="164125" y="197801"/>
                  <a:pt x="164125" y="186058"/>
                </a:cubicBezTo>
                <a:close/>
                <a:moveTo>
                  <a:pt x="164125" y="351003"/>
                </a:moveTo>
                <a:cubicBezTo>
                  <a:pt x="164194" y="339281"/>
                  <a:pt x="173726" y="329825"/>
                  <a:pt x="185452" y="329876"/>
                </a:cubicBezTo>
                <a:cubicBezTo>
                  <a:pt x="197177" y="329931"/>
                  <a:pt x="206640" y="339473"/>
                  <a:pt x="206572" y="351195"/>
                </a:cubicBezTo>
                <a:cubicBezTo>
                  <a:pt x="206503" y="362880"/>
                  <a:pt x="197040" y="372322"/>
                  <a:pt x="185349" y="372322"/>
                </a:cubicBezTo>
                <a:cubicBezTo>
                  <a:pt x="173588" y="372278"/>
                  <a:pt x="164125" y="362739"/>
                  <a:pt x="164125" y="350996"/>
                </a:cubicBezTo>
                <a:close/>
                <a:moveTo>
                  <a:pt x="164125" y="515547"/>
                </a:moveTo>
                <a:cubicBezTo>
                  <a:pt x="164160" y="503825"/>
                  <a:pt x="173657" y="494345"/>
                  <a:pt x="185383" y="494369"/>
                </a:cubicBezTo>
                <a:cubicBezTo>
                  <a:pt x="197109" y="494390"/>
                  <a:pt x="206606" y="503911"/>
                  <a:pt x="206572" y="515633"/>
                </a:cubicBezTo>
                <a:lnTo>
                  <a:pt x="206572" y="516065"/>
                </a:lnTo>
                <a:cubicBezTo>
                  <a:pt x="206572" y="527787"/>
                  <a:pt x="197074" y="537288"/>
                  <a:pt x="185349" y="537288"/>
                </a:cubicBezTo>
                <a:cubicBezTo>
                  <a:pt x="173623" y="537288"/>
                  <a:pt x="164125" y="527787"/>
                  <a:pt x="164125" y="516065"/>
                </a:cubicBezTo>
                <a:lnTo>
                  <a:pt x="164125" y="515537"/>
                </a:lnTo>
                <a:close/>
                <a:moveTo>
                  <a:pt x="328286" y="21127"/>
                </a:moveTo>
                <a:cubicBezTo>
                  <a:pt x="328354" y="9415"/>
                  <a:pt x="337886" y="-28"/>
                  <a:pt x="349611" y="35"/>
                </a:cubicBezTo>
                <a:cubicBezTo>
                  <a:pt x="361303" y="97"/>
                  <a:pt x="370765" y="9642"/>
                  <a:pt x="370697" y="21353"/>
                </a:cubicBezTo>
                <a:cubicBezTo>
                  <a:pt x="370629" y="33027"/>
                  <a:pt x="361132" y="42456"/>
                  <a:pt x="349474" y="42446"/>
                </a:cubicBezTo>
                <a:cubicBezTo>
                  <a:pt x="337749" y="42408"/>
                  <a:pt x="328252" y="32859"/>
                  <a:pt x="328286" y="21120"/>
                </a:cubicBezTo>
                <a:cubicBezTo>
                  <a:pt x="328286" y="21120"/>
                  <a:pt x="328286" y="21120"/>
                  <a:pt x="328286" y="21120"/>
                </a:cubicBezTo>
                <a:close/>
                <a:moveTo>
                  <a:pt x="328286" y="186065"/>
                </a:moveTo>
                <a:cubicBezTo>
                  <a:pt x="328354" y="174353"/>
                  <a:pt x="337886" y="164911"/>
                  <a:pt x="349611" y="164972"/>
                </a:cubicBezTo>
                <a:cubicBezTo>
                  <a:pt x="361303" y="165034"/>
                  <a:pt x="370765" y="174579"/>
                  <a:pt x="370697" y="186291"/>
                </a:cubicBezTo>
                <a:cubicBezTo>
                  <a:pt x="370629" y="197966"/>
                  <a:pt x="361132" y="207394"/>
                  <a:pt x="349474" y="207384"/>
                </a:cubicBezTo>
                <a:cubicBezTo>
                  <a:pt x="337749" y="207336"/>
                  <a:pt x="328252" y="197794"/>
                  <a:pt x="328286" y="186058"/>
                </a:cubicBezTo>
                <a:close/>
                <a:moveTo>
                  <a:pt x="328286" y="351003"/>
                </a:moveTo>
                <a:cubicBezTo>
                  <a:pt x="328354" y="339291"/>
                  <a:pt x="337886" y="329849"/>
                  <a:pt x="349611" y="329911"/>
                </a:cubicBezTo>
                <a:cubicBezTo>
                  <a:pt x="361303" y="329972"/>
                  <a:pt x="370765" y="339518"/>
                  <a:pt x="370697" y="351230"/>
                </a:cubicBezTo>
                <a:cubicBezTo>
                  <a:pt x="370629" y="362904"/>
                  <a:pt x="361132" y="372332"/>
                  <a:pt x="349474" y="372322"/>
                </a:cubicBezTo>
                <a:cubicBezTo>
                  <a:pt x="337749" y="372284"/>
                  <a:pt x="328252" y="362736"/>
                  <a:pt x="328286" y="350996"/>
                </a:cubicBezTo>
                <a:cubicBezTo>
                  <a:pt x="328286" y="350996"/>
                  <a:pt x="328286" y="350996"/>
                  <a:pt x="328286" y="350996"/>
                </a:cubicBezTo>
                <a:close/>
                <a:moveTo>
                  <a:pt x="328286" y="515575"/>
                </a:moveTo>
                <a:cubicBezTo>
                  <a:pt x="328286" y="503863"/>
                  <a:pt x="337817" y="494379"/>
                  <a:pt x="349508" y="494393"/>
                </a:cubicBezTo>
                <a:cubicBezTo>
                  <a:pt x="361235" y="494407"/>
                  <a:pt x="370697" y="503911"/>
                  <a:pt x="370697" y="515623"/>
                </a:cubicBezTo>
                <a:lnTo>
                  <a:pt x="370697" y="516116"/>
                </a:lnTo>
                <a:cubicBezTo>
                  <a:pt x="370663" y="527829"/>
                  <a:pt x="361166" y="537305"/>
                  <a:pt x="349440" y="537288"/>
                </a:cubicBezTo>
                <a:cubicBezTo>
                  <a:pt x="337749" y="537267"/>
                  <a:pt x="328252" y="527756"/>
                  <a:pt x="328286" y="516044"/>
                </a:cubicBezTo>
                <a:lnTo>
                  <a:pt x="328286" y="515558"/>
                </a:lnTo>
                <a:close/>
                <a:moveTo>
                  <a:pt x="492411" y="21144"/>
                </a:moveTo>
                <a:cubicBezTo>
                  <a:pt x="492480" y="9433"/>
                  <a:pt x="502011" y="-11"/>
                  <a:pt x="513738" y="52"/>
                </a:cubicBezTo>
                <a:cubicBezTo>
                  <a:pt x="525429" y="114"/>
                  <a:pt x="534892" y="9659"/>
                  <a:pt x="534823" y="21370"/>
                </a:cubicBezTo>
                <a:cubicBezTo>
                  <a:pt x="534754" y="33031"/>
                  <a:pt x="525291" y="42452"/>
                  <a:pt x="513635" y="42463"/>
                </a:cubicBezTo>
                <a:cubicBezTo>
                  <a:pt x="501874" y="42432"/>
                  <a:pt x="492378" y="32876"/>
                  <a:pt x="492411" y="21123"/>
                </a:cubicBezTo>
                <a:cubicBezTo>
                  <a:pt x="492411" y="21122"/>
                  <a:pt x="492411" y="21121"/>
                  <a:pt x="492411" y="21120"/>
                </a:cubicBezTo>
                <a:close/>
                <a:moveTo>
                  <a:pt x="492411" y="186082"/>
                </a:moveTo>
                <a:cubicBezTo>
                  <a:pt x="492480" y="174370"/>
                  <a:pt x="502011" y="164928"/>
                  <a:pt x="513738" y="164990"/>
                </a:cubicBezTo>
                <a:cubicBezTo>
                  <a:pt x="525429" y="165051"/>
                  <a:pt x="534892" y="174596"/>
                  <a:pt x="534823" y="186308"/>
                </a:cubicBezTo>
                <a:cubicBezTo>
                  <a:pt x="534754" y="197969"/>
                  <a:pt x="525291" y="207391"/>
                  <a:pt x="513635" y="207401"/>
                </a:cubicBezTo>
                <a:cubicBezTo>
                  <a:pt x="501874" y="207370"/>
                  <a:pt x="492378" y="197815"/>
                  <a:pt x="492411" y="186062"/>
                </a:cubicBezTo>
                <a:cubicBezTo>
                  <a:pt x="492411" y="186062"/>
                  <a:pt x="492411" y="186058"/>
                  <a:pt x="492411" y="186058"/>
                </a:cubicBezTo>
                <a:close/>
                <a:moveTo>
                  <a:pt x="492411" y="351020"/>
                </a:moveTo>
                <a:cubicBezTo>
                  <a:pt x="492480" y="339308"/>
                  <a:pt x="502011" y="329866"/>
                  <a:pt x="513738" y="329928"/>
                </a:cubicBezTo>
                <a:cubicBezTo>
                  <a:pt x="525429" y="329990"/>
                  <a:pt x="534892" y="339535"/>
                  <a:pt x="534823" y="351247"/>
                </a:cubicBezTo>
                <a:cubicBezTo>
                  <a:pt x="534754" y="362907"/>
                  <a:pt x="525291" y="372329"/>
                  <a:pt x="513635" y="372339"/>
                </a:cubicBezTo>
                <a:cubicBezTo>
                  <a:pt x="501874" y="372308"/>
                  <a:pt x="492378" y="362760"/>
                  <a:pt x="492411" y="351007"/>
                </a:cubicBezTo>
                <a:cubicBezTo>
                  <a:pt x="492411" y="351003"/>
                  <a:pt x="492411" y="351000"/>
                  <a:pt x="492411" y="350996"/>
                </a:cubicBezTo>
                <a:close/>
                <a:moveTo>
                  <a:pt x="492411" y="515564"/>
                </a:moveTo>
                <a:cubicBezTo>
                  <a:pt x="492411" y="503852"/>
                  <a:pt x="501943" y="494369"/>
                  <a:pt x="513635" y="494383"/>
                </a:cubicBezTo>
                <a:cubicBezTo>
                  <a:pt x="525360" y="494400"/>
                  <a:pt x="534823" y="503904"/>
                  <a:pt x="534823" y="515616"/>
                </a:cubicBezTo>
                <a:lnTo>
                  <a:pt x="534823" y="516116"/>
                </a:lnTo>
                <a:cubicBezTo>
                  <a:pt x="534823" y="527829"/>
                  <a:pt x="525291" y="537312"/>
                  <a:pt x="513600" y="537298"/>
                </a:cubicBezTo>
                <a:cubicBezTo>
                  <a:pt x="501874" y="537281"/>
                  <a:pt x="492411" y="527777"/>
                  <a:pt x="492411" y="516065"/>
                </a:cubicBezTo>
                <a:lnTo>
                  <a:pt x="492411" y="515537"/>
                </a:lnTo>
                <a:close/>
                <a:moveTo>
                  <a:pt x="0" y="680647"/>
                </a:moveTo>
                <a:cubicBezTo>
                  <a:pt x="69" y="668935"/>
                  <a:pt x="9600" y="659492"/>
                  <a:pt x="21326" y="659554"/>
                </a:cubicBezTo>
                <a:cubicBezTo>
                  <a:pt x="33017" y="659616"/>
                  <a:pt x="42480" y="669161"/>
                  <a:pt x="42411" y="680873"/>
                </a:cubicBezTo>
                <a:cubicBezTo>
                  <a:pt x="42343" y="692534"/>
                  <a:pt x="32880" y="701955"/>
                  <a:pt x="21223" y="701966"/>
                </a:cubicBezTo>
                <a:cubicBezTo>
                  <a:pt x="9463" y="701935"/>
                  <a:pt x="-34" y="692386"/>
                  <a:pt x="0" y="680633"/>
                </a:cubicBezTo>
                <a:cubicBezTo>
                  <a:pt x="0" y="680630"/>
                  <a:pt x="0" y="680626"/>
                  <a:pt x="0" y="680623"/>
                </a:cubicBezTo>
                <a:close/>
                <a:moveTo>
                  <a:pt x="0" y="845589"/>
                </a:moveTo>
                <a:cubicBezTo>
                  <a:pt x="69" y="833876"/>
                  <a:pt x="9600" y="824431"/>
                  <a:pt x="21326" y="824492"/>
                </a:cubicBezTo>
                <a:cubicBezTo>
                  <a:pt x="33017" y="824554"/>
                  <a:pt x="42480" y="834096"/>
                  <a:pt x="42411" y="845808"/>
                </a:cubicBezTo>
                <a:cubicBezTo>
                  <a:pt x="42343" y="857469"/>
                  <a:pt x="32880" y="866894"/>
                  <a:pt x="21223" y="866904"/>
                </a:cubicBezTo>
                <a:cubicBezTo>
                  <a:pt x="9463" y="866873"/>
                  <a:pt x="-34" y="857318"/>
                  <a:pt x="0" y="845564"/>
                </a:cubicBezTo>
                <a:close/>
                <a:moveTo>
                  <a:pt x="0" y="1010527"/>
                </a:moveTo>
                <a:cubicBezTo>
                  <a:pt x="69" y="998815"/>
                  <a:pt x="9600" y="989369"/>
                  <a:pt x="21326" y="989431"/>
                </a:cubicBezTo>
                <a:cubicBezTo>
                  <a:pt x="33017" y="989492"/>
                  <a:pt x="42480" y="999034"/>
                  <a:pt x="42411" y="1010746"/>
                </a:cubicBezTo>
                <a:cubicBezTo>
                  <a:pt x="42343" y="1022407"/>
                  <a:pt x="32880" y="1031832"/>
                  <a:pt x="21223" y="1031842"/>
                </a:cubicBezTo>
                <a:cubicBezTo>
                  <a:pt x="9463" y="1031811"/>
                  <a:pt x="-34" y="1022266"/>
                  <a:pt x="0" y="1010516"/>
                </a:cubicBezTo>
                <a:close/>
                <a:moveTo>
                  <a:pt x="164125" y="680647"/>
                </a:moveTo>
                <a:cubicBezTo>
                  <a:pt x="164194" y="668925"/>
                  <a:pt x="173726" y="659469"/>
                  <a:pt x="185452" y="659520"/>
                </a:cubicBezTo>
                <a:cubicBezTo>
                  <a:pt x="197177" y="659575"/>
                  <a:pt x="206640" y="669117"/>
                  <a:pt x="206572" y="680839"/>
                </a:cubicBezTo>
                <a:cubicBezTo>
                  <a:pt x="206503" y="692523"/>
                  <a:pt x="197040" y="701966"/>
                  <a:pt x="185349" y="701966"/>
                </a:cubicBezTo>
                <a:cubicBezTo>
                  <a:pt x="173588" y="701921"/>
                  <a:pt x="164092" y="692372"/>
                  <a:pt x="164125" y="680623"/>
                </a:cubicBezTo>
                <a:close/>
                <a:moveTo>
                  <a:pt x="164125" y="845589"/>
                </a:moveTo>
                <a:cubicBezTo>
                  <a:pt x="164160" y="833866"/>
                  <a:pt x="173726" y="824407"/>
                  <a:pt x="185452" y="824458"/>
                </a:cubicBezTo>
                <a:cubicBezTo>
                  <a:pt x="197177" y="824510"/>
                  <a:pt x="206606" y="834051"/>
                  <a:pt x="206572" y="845774"/>
                </a:cubicBezTo>
                <a:cubicBezTo>
                  <a:pt x="206503" y="857458"/>
                  <a:pt x="197040" y="866904"/>
                  <a:pt x="185349" y="866904"/>
                </a:cubicBezTo>
                <a:cubicBezTo>
                  <a:pt x="173588" y="866859"/>
                  <a:pt x="164092" y="857311"/>
                  <a:pt x="164125" y="845564"/>
                </a:cubicBezTo>
                <a:close/>
                <a:moveTo>
                  <a:pt x="164125" y="1010527"/>
                </a:moveTo>
                <a:cubicBezTo>
                  <a:pt x="164160" y="998805"/>
                  <a:pt x="173726" y="989345"/>
                  <a:pt x="185452" y="989397"/>
                </a:cubicBezTo>
                <a:cubicBezTo>
                  <a:pt x="197177" y="989448"/>
                  <a:pt x="206606" y="998990"/>
                  <a:pt x="206572" y="1010712"/>
                </a:cubicBezTo>
                <a:cubicBezTo>
                  <a:pt x="206503" y="1022397"/>
                  <a:pt x="197040" y="1031842"/>
                  <a:pt x="185349" y="1031842"/>
                </a:cubicBezTo>
                <a:cubicBezTo>
                  <a:pt x="173588" y="1031798"/>
                  <a:pt x="164125" y="1022259"/>
                  <a:pt x="164125" y="1010516"/>
                </a:cubicBezTo>
                <a:close/>
                <a:moveTo>
                  <a:pt x="328286" y="680647"/>
                </a:moveTo>
                <a:cubicBezTo>
                  <a:pt x="328354" y="668935"/>
                  <a:pt x="337886" y="659492"/>
                  <a:pt x="349611" y="659554"/>
                </a:cubicBezTo>
                <a:cubicBezTo>
                  <a:pt x="361303" y="659616"/>
                  <a:pt x="370765" y="669161"/>
                  <a:pt x="370697" y="680873"/>
                </a:cubicBezTo>
                <a:cubicBezTo>
                  <a:pt x="370629" y="692547"/>
                  <a:pt x="361132" y="701976"/>
                  <a:pt x="349474" y="701966"/>
                </a:cubicBezTo>
                <a:cubicBezTo>
                  <a:pt x="337749" y="701928"/>
                  <a:pt x="328252" y="692379"/>
                  <a:pt x="328286" y="680640"/>
                </a:cubicBezTo>
                <a:cubicBezTo>
                  <a:pt x="328286" y="680633"/>
                  <a:pt x="328286" y="680630"/>
                  <a:pt x="328286" y="680623"/>
                </a:cubicBezTo>
                <a:close/>
                <a:moveTo>
                  <a:pt x="328286" y="845589"/>
                </a:moveTo>
                <a:cubicBezTo>
                  <a:pt x="328354" y="833876"/>
                  <a:pt x="337886" y="824431"/>
                  <a:pt x="349611" y="824492"/>
                </a:cubicBezTo>
                <a:cubicBezTo>
                  <a:pt x="361303" y="824554"/>
                  <a:pt x="370765" y="834096"/>
                  <a:pt x="370697" y="845808"/>
                </a:cubicBezTo>
                <a:cubicBezTo>
                  <a:pt x="370629" y="857482"/>
                  <a:pt x="361166" y="866914"/>
                  <a:pt x="349474" y="866904"/>
                </a:cubicBezTo>
                <a:cubicBezTo>
                  <a:pt x="337749" y="866856"/>
                  <a:pt x="328252" y="857307"/>
                  <a:pt x="328286" y="845564"/>
                </a:cubicBezTo>
                <a:close/>
                <a:moveTo>
                  <a:pt x="328286" y="1010527"/>
                </a:moveTo>
                <a:cubicBezTo>
                  <a:pt x="328354" y="998815"/>
                  <a:pt x="337886" y="989369"/>
                  <a:pt x="349611" y="989431"/>
                </a:cubicBezTo>
                <a:cubicBezTo>
                  <a:pt x="361303" y="989492"/>
                  <a:pt x="370765" y="999034"/>
                  <a:pt x="370697" y="1010746"/>
                </a:cubicBezTo>
                <a:cubicBezTo>
                  <a:pt x="370629" y="1022421"/>
                  <a:pt x="361166" y="1031853"/>
                  <a:pt x="349474" y="1031842"/>
                </a:cubicBezTo>
                <a:cubicBezTo>
                  <a:pt x="337749" y="1031805"/>
                  <a:pt x="328252" y="1022256"/>
                  <a:pt x="328286" y="1010516"/>
                </a:cubicBezTo>
                <a:cubicBezTo>
                  <a:pt x="328286" y="1010516"/>
                  <a:pt x="328286" y="1010516"/>
                  <a:pt x="328286" y="1010516"/>
                </a:cubicBezTo>
                <a:close/>
                <a:moveTo>
                  <a:pt x="492411" y="680647"/>
                </a:moveTo>
                <a:cubicBezTo>
                  <a:pt x="492480" y="668935"/>
                  <a:pt x="502011" y="659492"/>
                  <a:pt x="513738" y="659554"/>
                </a:cubicBezTo>
                <a:cubicBezTo>
                  <a:pt x="525429" y="659616"/>
                  <a:pt x="534892" y="669161"/>
                  <a:pt x="534823" y="680873"/>
                </a:cubicBezTo>
                <a:cubicBezTo>
                  <a:pt x="534754" y="692534"/>
                  <a:pt x="525291" y="701955"/>
                  <a:pt x="513635" y="701966"/>
                </a:cubicBezTo>
                <a:cubicBezTo>
                  <a:pt x="501874" y="701935"/>
                  <a:pt x="492378" y="692386"/>
                  <a:pt x="492411" y="680633"/>
                </a:cubicBezTo>
                <a:cubicBezTo>
                  <a:pt x="492411" y="680630"/>
                  <a:pt x="492411" y="680626"/>
                  <a:pt x="492411" y="680623"/>
                </a:cubicBezTo>
                <a:close/>
                <a:moveTo>
                  <a:pt x="492411" y="845589"/>
                </a:moveTo>
                <a:cubicBezTo>
                  <a:pt x="492480" y="833876"/>
                  <a:pt x="502011" y="824431"/>
                  <a:pt x="513738" y="824492"/>
                </a:cubicBezTo>
                <a:cubicBezTo>
                  <a:pt x="525429" y="824554"/>
                  <a:pt x="534892" y="834096"/>
                  <a:pt x="534823" y="845808"/>
                </a:cubicBezTo>
                <a:cubicBezTo>
                  <a:pt x="534754" y="857469"/>
                  <a:pt x="525291" y="866894"/>
                  <a:pt x="513635" y="866904"/>
                </a:cubicBezTo>
                <a:cubicBezTo>
                  <a:pt x="501874" y="866873"/>
                  <a:pt x="492378" y="857318"/>
                  <a:pt x="492411" y="845564"/>
                </a:cubicBezTo>
                <a:close/>
                <a:moveTo>
                  <a:pt x="492411" y="1010527"/>
                </a:moveTo>
                <a:cubicBezTo>
                  <a:pt x="492480" y="998815"/>
                  <a:pt x="502011" y="989369"/>
                  <a:pt x="513738" y="989431"/>
                </a:cubicBezTo>
                <a:cubicBezTo>
                  <a:pt x="525429" y="989492"/>
                  <a:pt x="534892" y="999034"/>
                  <a:pt x="534823" y="1010746"/>
                </a:cubicBezTo>
                <a:cubicBezTo>
                  <a:pt x="534754" y="1022407"/>
                  <a:pt x="525291" y="1031832"/>
                  <a:pt x="513635" y="1031842"/>
                </a:cubicBezTo>
                <a:cubicBezTo>
                  <a:pt x="501874" y="1031811"/>
                  <a:pt x="492378" y="1022266"/>
                  <a:pt x="492411" y="1010516"/>
                </a:cubicBezTo>
                <a:close/>
              </a:path>
            </a:pathLst>
          </a:custGeom>
          <a:solidFill>
            <a:srgbClr val="FFFFFF"/>
          </a:solidFill>
          <a:ln w="342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23" name="任意多边形: 形状 22"/>
          <p:cNvSpPr/>
          <p:nvPr/>
        </p:nvSpPr>
        <p:spPr>
          <a:xfrm flipH="1">
            <a:off x="11450786" y="387263"/>
            <a:ext cx="388806" cy="388782"/>
          </a:xfrm>
          <a:custGeom>
            <a:avLst/>
            <a:gdLst>
              <a:gd name="connsiteX0" fmla="*/ 457063 w 457063"/>
              <a:gd name="connsiteY0" fmla="*/ 151581 h 457035"/>
              <a:gd name="connsiteX1" fmla="*/ 305452 w 457063"/>
              <a:gd name="connsiteY1" fmla="*/ 151581 h 457035"/>
              <a:gd name="connsiteX2" fmla="*/ 305452 w 457063"/>
              <a:gd name="connsiteY2" fmla="*/ 0 h 457035"/>
              <a:gd name="connsiteX3" fmla="*/ 151612 w 457063"/>
              <a:gd name="connsiteY3" fmla="*/ 0 h 457035"/>
              <a:gd name="connsiteX4" fmla="*/ 151612 w 457063"/>
              <a:gd name="connsiteY4" fmla="*/ 151581 h 457035"/>
              <a:gd name="connsiteX5" fmla="*/ 0 w 457063"/>
              <a:gd name="connsiteY5" fmla="*/ 151581 h 457035"/>
              <a:gd name="connsiteX6" fmla="*/ 0 w 457063"/>
              <a:gd name="connsiteY6" fmla="*/ 305451 h 457035"/>
              <a:gd name="connsiteX7" fmla="*/ 151612 w 457063"/>
              <a:gd name="connsiteY7" fmla="*/ 305451 h 457035"/>
              <a:gd name="connsiteX8" fmla="*/ 151612 w 457063"/>
              <a:gd name="connsiteY8" fmla="*/ 457035 h 457035"/>
              <a:gd name="connsiteX9" fmla="*/ 305452 w 457063"/>
              <a:gd name="connsiteY9" fmla="*/ 457035 h 457035"/>
              <a:gd name="connsiteX10" fmla="*/ 305452 w 457063"/>
              <a:gd name="connsiteY10" fmla="*/ 305451 h 457035"/>
              <a:gd name="connsiteX11" fmla="*/ 457063 w 457063"/>
              <a:gd name="connsiteY11" fmla="*/ 305451 h 457035"/>
              <a:gd name="connsiteX12" fmla="*/ 457063 w 457063"/>
              <a:gd name="connsiteY12" fmla="*/ 151581 h 457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063" h="457035">
                <a:moveTo>
                  <a:pt x="457063" y="151581"/>
                </a:moveTo>
                <a:lnTo>
                  <a:pt x="305452" y="151581"/>
                </a:lnTo>
                <a:lnTo>
                  <a:pt x="305452" y="0"/>
                </a:lnTo>
                <a:lnTo>
                  <a:pt x="151612" y="0"/>
                </a:lnTo>
                <a:lnTo>
                  <a:pt x="151612" y="151581"/>
                </a:lnTo>
                <a:lnTo>
                  <a:pt x="0" y="151581"/>
                </a:lnTo>
                <a:lnTo>
                  <a:pt x="0" y="305451"/>
                </a:lnTo>
                <a:lnTo>
                  <a:pt x="151612" y="305451"/>
                </a:lnTo>
                <a:lnTo>
                  <a:pt x="151612" y="457035"/>
                </a:lnTo>
                <a:lnTo>
                  <a:pt x="305452" y="457035"/>
                </a:lnTo>
                <a:lnTo>
                  <a:pt x="305452" y="305451"/>
                </a:lnTo>
                <a:lnTo>
                  <a:pt x="457063" y="305451"/>
                </a:lnTo>
                <a:lnTo>
                  <a:pt x="457063" y="151581"/>
                </a:ln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54" name="矩形 53"/>
          <p:cNvSpPr/>
          <p:nvPr/>
        </p:nvSpPr>
        <p:spPr>
          <a:xfrm>
            <a:off x="7508703" y="1424202"/>
            <a:ext cx="3934154" cy="230832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7200" b="0" i="0" u="none" strike="noStrike" kern="1200" cap="none" spc="0" normalizeH="0" baseline="0" noProof="0" dirty="0">
                <a:ln>
                  <a:noFill/>
                </a:ln>
                <a:gradFill>
                  <a:gsLst>
                    <a:gs pos="100000">
                      <a:srgbClr val="720275"/>
                    </a:gs>
                    <a:gs pos="0">
                      <a:srgbClr val="DB4940"/>
                    </a:gs>
                  </a:gsLst>
                  <a:lin ang="2700000" scaled="0"/>
                </a:gradFill>
                <a:effectLst>
                  <a:outerShdw blurRad="254000" dist="127000" dir="2700000" algn="tl" rotWithShape="0">
                    <a:srgbClr val="DB4940">
                      <a:lumMod val="60000"/>
                      <a:lumOff val="40000"/>
                      <a:alpha val="30000"/>
                    </a:srgbClr>
                  </a:outerShdw>
                </a:effectLst>
                <a:uLnTx/>
                <a:uFillTx/>
                <a:latin typeface="思源黑体 CN Bold" panose="020B0800000000000000" pitchFamily="34" charset="-122"/>
                <a:ea typeface="思源黑体 CN Bold" panose="020B0800000000000000" pitchFamily="34" charset="-122"/>
                <a:cs typeface="+mn-cs"/>
              </a:rPr>
              <a:t>谢谢观看</a:t>
            </a:r>
            <a:endParaRPr kumimoji="0" lang="en-US" altLang="zh-CN" sz="7200" b="0" i="0" u="none" strike="noStrike" kern="1200" cap="none" spc="0" normalizeH="0" baseline="0" noProof="0" dirty="0">
              <a:ln>
                <a:noFill/>
              </a:ln>
              <a:gradFill>
                <a:gsLst>
                  <a:gs pos="100000">
                    <a:srgbClr val="720275"/>
                  </a:gs>
                  <a:gs pos="0">
                    <a:srgbClr val="DB4940"/>
                  </a:gs>
                </a:gsLst>
                <a:lin ang="2700000" scaled="0"/>
              </a:gradFill>
              <a:effectLst>
                <a:outerShdw blurRad="254000" dist="127000" dir="2700000" algn="tl" rotWithShape="0">
                  <a:srgbClr val="DB4940">
                    <a:lumMod val="60000"/>
                    <a:lumOff val="40000"/>
                    <a:alpha val="30000"/>
                  </a:srgbClr>
                </a:outerShdw>
              </a:effectLst>
              <a:uLnTx/>
              <a:uFillTx/>
              <a:latin typeface="思源黑体 CN Bold" panose="020B0800000000000000" pitchFamily="34" charset="-122"/>
              <a:ea typeface="思源黑体 CN Bold" panose="020B0800000000000000"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0" i="0" u="none" strike="noStrike" kern="1200" cap="none" spc="0" normalizeH="0" baseline="0" noProof="0" dirty="0">
                <a:ln>
                  <a:noFill/>
                </a:ln>
                <a:gradFill>
                  <a:gsLst>
                    <a:gs pos="100000">
                      <a:srgbClr val="720275"/>
                    </a:gs>
                    <a:gs pos="0">
                      <a:srgbClr val="DB4940"/>
                    </a:gs>
                  </a:gsLst>
                  <a:lin ang="2700000" scaled="0"/>
                </a:gradFill>
                <a:effectLst>
                  <a:outerShdw blurRad="254000" dist="127000" dir="2700000" algn="tl" rotWithShape="0">
                    <a:srgbClr val="DB4940">
                      <a:lumMod val="60000"/>
                      <a:lumOff val="40000"/>
                      <a:alpha val="30000"/>
                    </a:srgbClr>
                  </a:outerShdw>
                </a:effectLst>
                <a:uLnTx/>
                <a:uFillTx/>
                <a:latin typeface="思源黑体 CN Bold" panose="020B0800000000000000" pitchFamily="34" charset="-122"/>
                <a:ea typeface="思源黑体 CN Bold" panose="020B0800000000000000" pitchFamily="34" charset="-122"/>
                <a:cs typeface="+mn-cs"/>
              </a:rPr>
              <a:t>THANKS</a:t>
            </a:r>
            <a:endParaRPr kumimoji="0" lang="zh-CN" altLang="en-US" sz="7200" b="0" i="0" u="none" strike="noStrike" kern="1200" cap="none" spc="0" normalizeH="0" baseline="0" noProof="0" dirty="0">
              <a:ln>
                <a:noFill/>
              </a:ln>
              <a:gradFill>
                <a:gsLst>
                  <a:gs pos="100000">
                    <a:srgbClr val="720275"/>
                  </a:gs>
                  <a:gs pos="0">
                    <a:srgbClr val="DB4940"/>
                  </a:gs>
                </a:gsLst>
                <a:lin ang="2700000" scaled="0"/>
              </a:gradFill>
              <a:effectLst>
                <a:outerShdw blurRad="254000" dist="127000" dir="2700000" algn="tl" rotWithShape="0">
                  <a:srgbClr val="DB4940">
                    <a:lumMod val="60000"/>
                    <a:lumOff val="40000"/>
                    <a:alpha val="30000"/>
                  </a:srgbClr>
                </a:outerShdw>
              </a:effectLst>
              <a:uLnTx/>
              <a:uFillTx/>
              <a:latin typeface="思源黑体 CN Bold" panose="020B0800000000000000" pitchFamily="34" charset="-122"/>
              <a:ea typeface="思源黑体 CN Bold" panose="020B0800000000000000" pitchFamily="34" charset="-122"/>
              <a:cs typeface="+mn-cs"/>
            </a:endParaRPr>
          </a:p>
        </p:txBody>
      </p:sp>
      <p:sp>
        <p:nvSpPr>
          <p:cNvPr id="55" name="矩形 54"/>
          <p:cNvSpPr/>
          <p:nvPr/>
        </p:nvSpPr>
        <p:spPr>
          <a:xfrm>
            <a:off x="7551222" y="3853137"/>
            <a:ext cx="4288370" cy="307777"/>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000000">
                    <a:lumMod val="65000"/>
                    <a:lumOff val="35000"/>
                  </a:srgbClr>
                </a:solidFill>
                <a:effectLst/>
                <a:uLnTx/>
                <a:uFillTx/>
                <a:latin typeface="思源黑体 CN Light" panose="020B0300000000000000" pitchFamily="34" charset="-122"/>
                <a:ea typeface="思源黑体 CN Light" panose="020B0300000000000000" pitchFamily="34" charset="-122"/>
                <a:cs typeface="+mn-cs"/>
              </a:rPr>
              <a:t>THANKS FOR WATCHING</a:t>
            </a:r>
            <a:endParaRPr kumimoji="0" lang="zh-CN" altLang="en-US" sz="1400" b="0" i="0" u="none" strike="noStrike" kern="1200" cap="none" spc="0" normalizeH="0" baseline="0" noProof="0" dirty="0">
              <a:ln>
                <a:noFill/>
              </a:ln>
              <a:solidFill>
                <a:srgbClr val="000000">
                  <a:lumMod val="65000"/>
                  <a:lumOff val="35000"/>
                </a:srgbClr>
              </a:solidFill>
              <a:effectLst/>
              <a:uLnTx/>
              <a:uFillTx/>
              <a:latin typeface="思源黑体 CN Light" panose="020B0300000000000000" pitchFamily="34" charset="-122"/>
              <a:ea typeface="思源黑体 CN Light" panose="020B0300000000000000" pitchFamily="34" charset="-122"/>
              <a:cs typeface="+mn-cs"/>
            </a:endParaRPr>
          </a:p>
        </p:txBody>
      </p:sp>
      <p:sp>
        <p:nvSpPr>
          <p:cNvPr id="57" name="矩形 56"/>
          <p:cNvSpPr/>
          <p:nvPr/>
        </p:nvSpPr>
        <p:spPr>
          <a:xfrm>
            <a:off x="7557885" y="4334933"/>
            <a:ext cx="4084807" cy="3683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0000">
                    <a:lumMod val="65000"/>
                    <a:lumOff val="35000"/>
                  </a:srgbClr>
                </a:solidFill>
                <a:effectLst/>
                <a:uLnTx/>
                <a:uFillTx/>
                <a:latin typeface="思源黑体 CN Bold" panose="020B0800000000000000" pitchFamily="34" charset="-122"/>
                <a:ea typeface="思源黑体 CN Bold" panose="020B0800000000000000" pitchFamily="34" charset="-122"/>
                <a:cs typeface="+mn-cs"/>
              </a:rPr>
              <a:t>大学生毕业开题报告</a:t>
            </a:r>
            <a:r>
              <a:rPr lang="zh-CN" altLang="en-US" b="1" noProof="0" dirty="0">
                <a:ln>
                  <a:noFill/>
                </a:ln>
                <a:solidFill>
                  <a:srgbClr val="000000">
                    <a:lumMod val="65000"/>
                    <a:lumOff val="35000"/>
                  </a:srgbClr>
                </a:solidFill>
                <a:effectLst/>
                <a:uLnTx/>
                <a:uFillTx/>
                <a:latin typeface="思源黑体 CN Bold" panose="020B0800000000000000" pitchFamily="34" charset="-122"/>
                <a:ea typeface="思源黑体 CN Bold" panose="020B0800000000000000" pitchFamily="34" charset="-122"/>
                <a:sym typeface="+mn-ea"/>
              </a:rPr>
              <a:t>答辩</a:t>
            </a:r>
            <a:endParaRPr kumimoji="0" lang="zh-CN" altLang="en-US" sz="1800" b="1" i="0" u="none" strike="noStrike" kern="1200" cap="none" spc="0" normalizeH="0" baseline="0" noProof="0" dirty="0">
              <a:ln>
                <a:noFill/>
              </a:ln>
              <a:solidFill>
                <a:srgbClr val="000000">
                  <a:lumMod val="65000"/>
                  <a:lumOff val="35000"/>
                </a:srgbClr>
              </a:solidFill>
              <a:effectLst/>
              <a:uLnTx/>
              <a:uFillTx/>
              <a:latin typeface="思源黑体 CN Bold" panose="020B0800000000000000" pitchFamily="34" charset="-122"/>
              <a:ea typeface="思源黑体 CN Bold" panose="020B0800000000000000" pitchFamily="34" charset="-122"/>
              <a:cs typeface="+mn-cs"/>
            </a:endParaRPr>
          </a:p>
        </p:txBody>
      </p:sp>
      <p:cxnSp>
        <p:nvCxnSpPr>
          <p:cNvPr id="58" name="直接连接符 57"/>
          <p:cNvCxnSpPr/>
          <p:nvPr/>
        </p:nvCxnSpPr>
        <p:spPr>
          <a:xfrm>
            <a:off x="7641400" y="3743888"/>
            <a:ext cx="4198192" cy="0"/>
          </a:xfrm>
          <a:prstGeom prst="line">
            <a:avLst/>
          </a:prstGeom>
          <a:ln w="25400">
            <a:solidFill>
              <a:schemeClr val="tx1">
                <a:lumMod val="65000"/>
                <a:lumOff val="35000"/>
              </a:schemeClr>
            </a:solidFill>
          </a:ln>
          <a:effectLst>
            <a:outerShdw blurRad="254000" dist="127000" dir="2700000" algn="tl" rotWithShape="0">
              <a:schemeClr val="accent3">
                <a:lumMod val="60000"/>
                <a:lumOff val="40000"/>
                <a:alpha val="30000"/>
              </a:schemeClr>
            </a:outerShdw>
          </a:effectLst>
        </p:spPr>
        <p:style>
          <a:lnRef idx="1">
            <a:schemeClr val="accent1"/>
          </a:lnRef>
          <a:fillRef idx="0">
            <a:schemeClr val="accent1"/>
          </a:fillRef>
          <a:effectRef idx="0">
            <a:schemeClr val="accent1"/>
          </a:effectRef>
          <a:fontRef idx="minor">
            <a:schemeClr val="tx1"/>
          </a:fontRef>
        </p:style>
      </p:cxnSp>
      <p:sp>
        <p:nvSpPr>
          <p:cNvPr id="79" name="形状-1"/>
          <p:cNvSpPr/>
          <p:nvPr/>
        </p:nvSpPr>
        <p:spPr>
          <a:xfrm>
            <a:off x="9891053" y="6105024"/>
            <a:ext cx="341292" cy="341291"/>
          </a:xfrm>
          <a:prstGeom prst="ellipse">
            <a:avLst/>
          </a:pr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思源黑体 CN Bold" panose="020B0800000000000000" pitchFamily="34" charset="-122"/>
              <a:ea typeface="思源黑体 CN Bold" panose="020B0800000000000000" pitchFamily="34" charset="-122"/>
              <a:cs typeface="+mn-cs"/>
            </a:endParaRPr>
          </a:p>
        </p:txBody>
      </p:sp>
      <p:sp>
        <p:nvSpPr>
          <p:cNvPr id="81" name="形状-2"/>
          <p:cNvSpPr/>
          <p:nvPr/>
        </p:nvSpPr>
        <p:spPr>
          <a:xfrm>
            <a:off x="10394006" y="6105024"/>
            <a:ext cx="341292" cy="341291"/>
          </a:xfrm>
          <a:prstGeom prst="ellipse">
            <a:avLst/>
          </a:pr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思源黑体 CN Bold" panose="020B0800000000000000" pitchFamily="34" charset="-122"/>
              <a:ea typeface="思源黑体 CN Bold" panose="020B0800000000000000" pitchFamily="34" charset="-122"/>
              <a:cs typeface="+mn-cs"/>
            </a:endParaRPr>
          </a:p>
        </p:txBody>
      </p:sp>
      <p:sp>
        <p:nvSpPr>
          <p:cNvPr id="83" name="形状-3"/>
          <p:cNvSpPr/>
          <p:nvPr/>
        </p:nvSpPr>
        <p:spPr>
          <a:xfrm>
            <a:off x="10896960" y="6105024"/>
            <a:ext cx="341292" cy="341291"/>
          </a:xfrm>
          <a:prstGeom prst="ellipse">
            <a:avLst/>
          </a:pr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思源黑体 CN Bold" panose="020B0800000000000000" pitchFamily="34" charset="-122"/>
              <a:ea typeface="思源黑体 CN Bold" panose="020B0800000000000000" pitchFamily="34" charset="-122"/>
              <a:cs typeface="+mn-cs"/>
            </a:endParaRPr>
          </a:p>
        </p:txBody>
      </p:sp>
      <p:sp>
        <p:nvSpPr>
          <p:cNvPr id="85" name="形状-4"/>
          <p:cNvSpPr/>
          <p:nvPr/>
        </p:nvSpPr>
        <p:spPr>
          <a:xfrm>
            <a:off x="11399912" y="6105024"/>
            <a:ext cx="341292" cy="341291"/>
          </a:xfrm>
          <a:prstGeom prst="ellipse">
            <a:avLst/>
          </a:pr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思源黑体 CN Bold" panose="020B0800000000000000" pitchFamily="34" charset="-122"/>
              <a:ea typeface="思源黑体 CN Bold" panose="020B0800000000000000" pitchFamily="34" charset="-122"/>
              <a:cs typeface="+mn-cs"/>
            </a:endParaRPr>
          </a:p>
        </p:txBody>
      </p:sp>
      <p:sp>
        <p:nvSpPr>
          <p:cNvPr id="89" name="形状-5"/>
          <p:cNvSpPr/>
          <p:nvPr/>
        </p:nvSpPr>
        <p:spPr>
          <a:xfrm>
            <a:off x="9982973" y="6207875"/>
            <a:ext cx="157452" cy="135588"/>
          </a:xfrm>
          <a:custGeom>
            <a:avLst/>
            <a:gdLst>
              <a:gd name="connsiteX0" fmla="*/ 292030 w 457214"/>
              <a:gd name="connsiteY0" fmla="*/ 101570 h 393726"/>
              <a:gd name="connsiteX1" fmla="*/ 292030 w 457214"/>
              <a:gd name="connsiteY1" fmla="*/ 368232 h 393726"/>
              <a:gd name="connsiteX2" fmla="*/ 393643 w 457214"/>
              <a:gd name="connsiteY2" fmla="*/ 368232 h 393726"/>
              <a:gd name="connsiteX3" fmla="*/ 393643 w 457214"/>
              <a:gd name="connsiteY3" fmla="*/ 114284 h 393726"/>
              <a:gd name="connsiteX4" fmla="*/ 380929 w 457214"/>
              <a:gd name="connsiteY4" fmla="*/ 101570 h 393726"/>
              <a:gd name="connsiteX5" fmla="*/ 101581 w 457214"/>
              <a:gd name="connsiteY5" fmla="*/ 88883 h 393726"/>
              <a:gd name="connsiteX6" fmla="*/ 228557 w 457214"/>
              <a:gd name="connsiteY6" fmla="*/ 88883 h 393726"/>
              <a:gd name="connsiteX7" fmla="*/ 228557 w 457214"/>
              <a:gd name="connsiteY7" fmla="*/ 114278 h 393726"/>
              <a:gd name="connsiteX8" fmla="*/ 101581 w 457214"/>
              <a:gd name="connsiteY8" fmla="*/ 114278 h 393726"/>
              <a:gd name="connsiteX9" fmla="*/ 76186 w 457214"/>
              <a:gd name="connsiteY9" fmla="*/ 25381 h 393726"/>
              <a:gd name="connsiteX10" fmla="*/ 63472 w 457214"/>
              <a:gd name="connsiteY10" fmla="*/ 38095 h 393726"/>
              <a:gd name="connsiteX11" fmla="*/ 63472 w 457214"/>
              <a:gd name="connsiteY11" fmla="*/ 368232 h 393726"/>
              <a:gd name="connsiteX12" fmla="*/ 266650 w 457214"/>
              <a:gd name="connsiteY12" fmla="*/ 368232 h 393726"/>
              <a:gd name="connsiteX13" fmla="*/ 266650 w 457214"/>
              <a:gd name="connsiteY13" fmla="*/ 38095 h 393726"/>
              <a:gd name="connsiteX14" fmla="*/ 253937 w 457214"/>
              <a:gd name="connsiteY14" fmla="*/ 25381 h 393726"/>
              <a:gd name="connsiteX15" fmla="*/ 76186 w 457214"/>
              <a:gd name="connsiteY15" fmla="*/ 0 h 393726"/>
              <a:gd name="connsiteX16" fmla="*/ 253937 w 457214"/>
              <a:gd name="connsiteY16" fmla="*/ 0 h 393726"/>
              <a:gd name="connsiteX17" fmla="*/ 292030 w 457214"/>
              <a:gd name="connsiteY17" fmla="*/ 38095 h 393726"/>
              <a:gd name="connsiteX18" fmla="*/ 292030 w 457214"/>
              <a:gd name="connsiteY18" fmla="*/ 76189 h 393726"/>
              <a:gd name="connsiteX19" fmla="*/ 380929 w 457214"/>
              <a:gd name="connsiteY19" fmla="*/ 76189 h 393726"/>
              <a:gd name="connsiteX20" fmla="*/ 419022 w 457214"/>
              <a:gd name="connsiteY20" fmla="*/ 114284 h 393726"/>
              <a:gd name="connsiteX21" fmla="*/ 419022 w 457214"/>
              <a:gd name="connsiteY21" fmla="*/ 368232 h 393726"/>
              <a:gd name="connsiteX22" fmla="*/ 457214 w 457214"/>
              <a:gd name="connsiteY22" fmla="*/ 368232 h 393726"/>
              <a:gd name="connsiteX23" fmla="*/ 457214 w 457214"/>
              <a:gd name="connsiteY23" fmla="*/ 393726 h 393726"/>
              <a:gd name="connsiteX24" fmla="*/ 0 w 457214"/>
              <a:gd name="connsiteY24" fmla="*/ 393726 h 393726"/>
              <a:gd name="connsiteX25" fmla="*/ 0 w 457214"/>
              <a:gd name="connsiteY25" fmla="*/ 368232 h 393726"/>
              <a:gd name="connsiteX26" fmla="*/ 38093 w 457214"/>
              <a:gd name="connsiteY26" fmla="*/ 368232 h 393726"/>
              <a:gd name="connsiteX27" fmla="*/ 38093 w 457214"/>
              <a:gd name="connsiteY27" fmla="*/ 38095 h 393726"/>
              <a:gd name="connsiteX28" fmla="*/ 76186 w 457214"/>
              <a:gd name="connsiteY28" fmla="*/ 0 h 393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7214" h="393726">
                <a:moveTo>
                  <a:pt x="292030" y="101570"/>
                </a:moveTo>
                <a:lnTo>
                  <a:pt x="292030" y="368232"/>
                </a:lnTo>
                <a:lnTo>
                  <a:pt x="393643" y="368232"/>
                </a:lnTo>
                <a:lnTo>
                  <a:pt x="393643" y="114284"/>
                </a:lnTo>
                <a:cubicBezTo>
                  <a:pt x="393643" y="107284"/>
                  <a:pt x="387929" y="101570"/>
                  <a:pt x="380929" y="101570"/>
                </a:cubicBezTo>
                <a:close/>
                <a:moveTo>
                  <a:pt x="101581" y="88883"/>
                </a:moveTo>
                <a:lnTo>
                  <a:pt x="228557" y="88883"/>
                </a:lnTo>
                <a:lnTo>
                  <a:pt x="228557" y="114278"/>
                </a:lnTo>
                <a:lnTo>
                  <a:pt x="101581" y="114278"/>
                </a:lnTo>
                <a:close/>
                <a:moveTo>
                  <a:pt x="76186" y="25381"/>
                </a:moveTo>
                <a:cubicBezTo>
                  <a:pt x="69186" y="25381"/>
                  <a:pt x="63472" y="31095"/>
                  <a:pt x="63472" y="38095"/>
                </a:cubicBezTo>
                <a:lnTo>
                  <a:pt x="63472" y="368232"/>
                </a:lnTo>
                <a:lnTo>
                  <a:pt x="266650" y="368232"/>
                </a:lnTo>
                <a:lnTo>
                  <a:pt x="266650" y="38095"/>
                </a:lnTo>
                <a:cubicBezTo>
                  <a:pt x="266650" y="31095"/>
                  <a:pt x="260984" y="25381"/>
                  <a:pt x="253937" y="25381"/>
                </a:cubicBezTo>
                <a:close/>
                <a:moveTo>
                  <a:pt x="76186" y="0"/>
                </a:moveTo>
                <a:lnTo>
                  <a:pt x="253937" y="0"/>
                </a:lnTo>
                <a:cubicBezTo>
                  <a:pt x="274983" y="0"/>
                  <a:pt x="292030" y="17047"/>
                  <a:pt x="292030" y="38095"/>
                </a:cubicBezTo>
                <a:lnTo>
                  <a:pt x="292030" y="76189"/>
                </a:lnTo>
                <a:lnTo>
                  <a:pt x="380929" y="76189"/>
                </a:lnTo>
                <a:cubicBezTo>
                  <a:pt x="401975" y="76189"/>
                  <a:pt x="419022" y="93237"/>
                  <a:pt x="419022" y="114284"/>
                </a:cubicBezTo>
                <a:lnTo>
                  <a:pt x="419022" y="368232"/>
                </a:lnTo>
                <a:lnTo>
                  <a:pt x="457214" y="368232"/>
                </a:lnTo>
                <a:lnTo>
                  <a:pt x="457214" y="393726"/>
                </a:lnTo>
                <a:lnTo>
                  <a:pt x="0" y="393726"/>
                </a:lnTo>
                <a:lnTo>
                  <a:pt x="0" y="368232"/>
                </a:lnTo>
                <a:lnTo>
                  <a:pt x="38093" y="368232"/>
                </a:lnTo>
                <a:lnTo>
                  <a:pt x="38093" y="38095"/>
                </a:lnTo>
                <a:cubicBezTo>
                  <a:pt x="38093" y="17047"/>
                  <a:pt x="55140" y="0"/>
                  <a:pt x="76186" y="0"/>
                </a:cubicBezTo>
                <a:close/>
              </a:path>
            </a:pathLst>
          </a:custGeom>
          <a:solidFill>
            <a:schemeClr val="bg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90" name="形状-6"/>
          <p:cNvSpPr/>
          <p:nvPr/>
        </p:nvSpPr>
        <p:spPr>
          <a:xfrm>
            <a:off x="10988880" y="6197266"/>
            <a:ext cx="157452" cy="156806"/>
          </a:xfrm>
          <a:custGeom>
            <a:avLst/>
            <a:gdLst>
              <a:gd name="connsiteX0" fmla="*/ 380537 w 607462"/>
              <a:gd name="connsiteY0" fmla="*/ 309351 h 604972"/>
              <a:gd name="connsiteX1" fmla="*/ 564288 w 607462"/>
              <a:gd name="connsiteY1" fmla="*/ 309351 h 604972"/>
              <a:gd name="connsiteX2" fmla="*/ 607462 w 607462"/>
              <a:gd name="connsiteY2" fmla="*/ 352532 h 604972"/>
              <a:gd name="connsiteX3" fmla="*/ 594795 w 607462"/>
              <a:gd name="connsiteY3" fmla="*/ 383043 h 604972"/>
              <a:gd name="connsiteX4" fmla="*/ 523534 w 607462"/>
              <a:gd name="connsiteY4" fmla="*/ 450851 h 604972"/>
              <a:gd name="connsiteX5" fmla="*/ 523534 w 607462"/>
              <a:gd name="connsiteY5" fmla="*/ 558281 h 604972"/>
              <a:gd name="connsiteX6" fmla="*/ 508352 w 607462"/>
              <a:gd name="connsiteY6" fmla="*/ 573465 h 604972"/>
              <a:gd name="connsiteX7" fmla="*/ 493170 w 607462"/>
              <a:gd name="connsiteY7" fmla="*/ 558281 h 604972"/>
              <a:gd name="connsiteX8" fmla="*/ 493170 w 607462"/>
              <a:gd name="connsiteY8" fmla="*/ 444303 h 604972"/>
              <a:gd name="connsiteX9" fmla="*/ 497914 w 607462"/>
              <a:gd name="connsiteY9" fmla="*/ 433294 h 604972"/>
              <a:gd name="connsiteX10" fmla="*/ 573587 w 607462"/>
              <a:gd name="connsiteY10" fmla="*/ 361310 h 604972"/>
              <a:gd name="connsiteX11" fmla="*/ 577051 w 607462"/>
              <a:gd name="connsiteY11" fmla="*/ 352532 h 604972"/>
              <a:gd name="connsiteX12" fmla="*/ 564241 w 607462"/>
              <a:gd name="connsiteY12" fmla="*/ 339720 h 604972"/>
              <a:gd name="connsiteX13" fmla="*/ 380537 w 607462"/>
              <a:gd name="connsiteY13" fmla="*/ 339720 h 604972"/>
              <a:gd name="connsiteX14" fmla="*/ 367728 w 607462"/>
              <a:gd name="connsiteY14" fmla="*/ 352532 h 604972"/>
              <a:gd name="connsiteX15" fmla="*/ 371571 w 607462"/>
              <a:gd name="connsiteY15" fmla="*/ 361642 h 604972"/>
              <a:gd name="connsiteX16" fmla="*/ 441361 w 607462"/>
              <a:gd name="connsiteY16" fmla="*/ 433863 h 604972"/>
              <a:gd name="connsiteX17" fmla="*/ 445631 w 607462"/>
              <a:gd name="connsiteY17" fmla="*/ 444445 h 604972"/>
              <a:gd name="connsiteX18" fmla="*/ 445631 w 607462"/>
              <a:gd name="connsiteY18" fmla="*/ 528339 h 604972"/>
              <a:gd name="connsiteX19" fmla="*/ 430449 w 607462"/>
              <a:gd name="connsiteY19" fmla="*/ 543524 h 604972"/>
              <a:gd name="connsiteX20" fmla="*/ 415266 w 607462"/>
              <a:gd name="connsiteY20" fmla="*/ 528339 h 604972"/>
              <a:gd name="connsiteX21" fmla="*/ 415266 w 607462"/>
              <a:gd name="connsiteY21" fmla="*/ 450566 h 604972"/>
              <a:gd name="connsiteX22" fmla="*/ 349889 w 607462"/>
              <a:gd name="connsiteY22" fmla="*/ 382948 h 604972"/>
              <a:gd name="connsiteX23" fmla="*/ 337363 w 607462"/>
              <a:gd name="connsiteY23" fmla="*/ 352532 h 604972"/>
              <a:gd name="connsiteX24" fmla="*/ 380537 w 607462"/>
              <a:gd name="connsiteY24" fmla="*/ 309351 h 604972"/>
              <a:gd name="connsiteX25" fmla="*/ 29688 w 607462"/>
              <a:gd name="connsiteY25" fmla="*/ 170913 h 604972"/>
              <a:gd name="connsiteX26" fmla="*/ 29688 w 607462"/>
              <a:gd name="connsiteY26" fmla="*/ 424499 h 604972"/>
              <a:gd name="connsiteX27" fmla="*/ 261186 w 607462"/>
              <a:gd name="connsiteY27" fmla="*/ 564009 h 604972"/>
              <a:gd name="connsiteX28" fmla="*/ 261186 w 607462"/>
              <a:gd name="connsiteY28" fmla="*/ 302404 h 604972"/>
              <a:gd name="connsiteX29" fmla="*/ 276034 w 607462"/>
              <a:gd name="connsiteY29" fmla="*/ 31497 h 604972"/>
              <a:gd name="connsiteX30" fmla="*/ 46386 w 607462"/>
              <a:gd name="connsiteY30" fmla="*/ 146285 h 604972"/>
              <a:gd name="connsiteX31" fmla="*/ 276034 w 607462"/>
              <a:gd name="connsiteY31" fmla="*/ 276589 h 604972"/>
              <a:gd name="connsiteX32" fmla="*/ 505729 w 607462"/>
              <a:gd name="connsiteY32" fmla="*/ 146285 h 604972"/>
              <a:gd name="connsiteX33" fmla="*/ 269392 w 607462"/>
              <a:gd name="connsiteY33" fmla="*/ 1602 h 604972"/>
              <a:gd name="connsiteX34" fmla="*/ 282723 w 607462"/>
              <a:gd name="connsiteY34" fmla="*/ 1602 h 604972"/>
              <a:gd name="connsiteX35" fmla="*/ 543822 w 607462"/>
              <a:gd name="connsiteY35" fmla="*/ 132192 h 604972"/>
              <a:gd name="connsiteX36" fmla="*/ 551887 w 607462"/>
              <a:gd name="connsiteY36" fmla="*/ 147044 h 604972"/>
              <a:gd name="connsiteX37" fmla="*/ 545625 w 607462"/>
              <a:gd name="connsiteY37" fmla="*/ 156867 h 604972"/>
              <a:gd name="connsiteX38" fmla="*/ 521953 w 607462"/>
              <a:gd name="connsiteY38" fmla="*/ 171197 h 604972"/>
              <a:gd name="connsiteX39" fmla="*/ 290929 w 607462"/>
              <a:gd name="connsiteY39" fmla="*/ 302404 h 604972"/>
              <a:gd name="connsiteX40" fmla="*/ 290929 w 607462"/>
              <a:gd name="connsiteY40" fmla="*/ 564768 h 604972"/>
              <a:gd name="connsiteX41" fmla="*/ 297001 w 607462"/>
              <a:gd name="connsiteY41" fmla="*/ 561447 h 604972"/>
              <a:gd name="connsiteX42" fmla="*/ 297001 w 607462"/>
              <a:gd name="connsiteY42" fmla="*/ 561589 h 604972"/>
              <a:gd name="connsiteX43" fmla="*/ 355730 w 607462"/>
              <a:gd name="connsiteY43" fmla="*/ 527423 h 604972"/>
              <a:gd name="connsiteX44" fmla="*/ 376413 w 607462"/>
              <a:gd name="connsiteY44" fmla="*/ 533070 h 604972"/>
              <a:gd name="connsiteX45" fmla="*/ 370910 w 607462"/>
              <a:gd name="connsiteY45" fmla="*/ 553854 h 604972"/>
              <a:gd name="connsiteX46" fmla="*/ 285901 w 607462"/>
              <a:gd name="connsiteY46" fmla="*/ 603062 h 604972"/>
              <a:gd name="connsiteX47" fmla="*/ 278269 w 607462"/>
              <a:gd name="connsiteY47" fmla="*/ 604972 h 604972"/>
              <a:gd name="connsiteX48" fmla="*/ 275022 w 607462"/>
              <a:gd name="connsiteY48" fmla="*/ 604098 h 604972"/>
              <a:gd name="connsiteX49" fmla="*/ 275017 w 607462"/>
              <a:gd name="connsiteY49" fmla="*/ 604097 h 604972"/>
              <a:gd name="connsiteX50" fmla="*/ 267115 w 607462"/>
              <a:gd name="connsiteY50" fmla="*/ 601971 h 604972"/>
              <a:gd name="connsiteX51" fmla="*/ 7202 w 607462"/>
              <a:gd name="connsiteY51" fmla="*/ 445568 h 604972"/>
              <a:gd name="connsiteX52" fmla="*/ 86 w 607462"/>
              <a:gd name="connsiteY52" fmla="*/ 432850 h 604972"/>
              <a:gd name="connsiteX53" fmla="*/ 86 w 607462"/>
              <a:gd name="connsiteY53" fmla="*/ 154209 h 604972"/>
              <a:gd name="connsiteX54" fmla="*/ 8293 w 607462"/>
              <a:gd name="connsiteY54" fmla="*/ 132192 h 604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07462" h="604972">
                <a:moveTo>
                  <a:pt x="380537" y="309351"/>
                </a:moveTo>
                <a:lnTo>
                  <a:pt x="564288" y="309351"/>
                </a:lnTo>
                <a:cubicBezTo>
                  <a:pt x="588058" y="309351"/>
                  <a:pt x="607462" y="328711"/>
                  <a:pt x="607462" y="352532"/>
                </a:cubicBezTo>
                <a:cubicBezTo>
                  <a:pt x="607462" y="364062"/>
                  <a:pt x="602955" y="374881"/>
                  <a:pt x="594795" y="383043"/>
                </a:cubicBezTo>
                <a:lnTo>
                  <a:pt x="523534" y="450851"/>
                </a:lnTo>
                <a:lnTo>
                  <a:pt x="523534" y="558281"/>
                </a:lnTo>
                <a:cubicBezTo>
                  <a:pt x="523534" y="566680"/>
                  <a:pt x="516749" y="573465"/>
                  <a:pt x="508352" y="573465"/>
                </a:cubicBezTo>
                <a:cubicBezTo>
                  <a:pt x="499954" y="573465"/>
                  <a:pt x="493170" y="566680"/>
                  <a:pt x="493170" y="558281"/>
                </a:cubicBezTo>
                <a:lnTo>
                  <a:pt x="493170" y="444303"/>
                </a:lnTo>
                <a:cubicBezTo>
                  <a:pt x="493170" y="440174"/>
                  <a:pt x="494878" y="436189"/>
                  <a:pt x="497914" y="433294"/>
                </a:cubicBezTo>
                <a:lnTo>
                  <a:pt x="573587" y="361310"/>
                </a:lnTo>
                <a:cubicBezTo>
                  <a:pt x="575770" y="359127"/>
                  <a:pt x="577051" y="355996"/>
                  <a:pt x="577051" y="352532"/>
                </a:cubicBezTo>
                <a:cubicBezTo>
                  <a:pt x="577051" y="345461"/>
                  <a:pt x="571310" y="339720"/>
                  <a:pt x="564241" y="339720"/>
                </a:cubicBezTo>
                <a:lnTo>
                  <a:pt x="380537" y="339720"/>
                </a:lnTo>
                <a:cubicBezTo>
                  <a:pt x="373468" y="339720"/>
                  <a:pt x="367728" y="345461"/>
                  <a:pt x="367728" y="352532"/>
                </a:cubicBezTo>
                <a:cubicBezTo>
                  <a:pt x="367728" y="355996"/>
                  <a:pt x="369056" y="359127"/>
                  <a:pt x="371571" y="361642"/>
                </a:cubicBezTo>
                <a:lnTo>
                  <a:pt x="441361" y="433863"/>
                </a:lnTo>
                <a:cubicBezTo>
                  <a:pt x="444112" y="436710"/>
                  <a:pt x="445631" y="440507"/>
                  <a:pt x="445631" y="444445"/>
                </a:cubicBezTo>
                <a:lnTo>
                  <a:pt x="445631" y="528339"/>
                </a:lnTo>
                <a:cubicBezTo>
                  <a:pt x="445631" y="536738"/>
                  <a:pt x="438846" y="543524"/>
                  <a:pt x="430449" y="543524"/>
                </a:cubicBezTo>
                <a:cubicBezTo>
                  <a:pt x="422051" y="543524"/>
                  <a:pt x="415266" y="536738"/>
                  <a:pt x="415266" y="528339"/>
                </a:cubicBezTo>
                <a:lnTo>
                  <a:pt x="415266" y="450566"/>
                </a:lnTo>
                <a:lnTo>
                  <a:pt x="349889" y="382948"/>
                </a:lnTo>
                <a:cubicBezTo>
                  <a:pt x="341871" y="374929"/>
                  <a:pt x="337363" y="364062"/>
                  <a:pt x="337363" y="352532"/>
                </a:cubicBezTo>
                <a:cubicBezTo>
                  <a:pt x="337363" y="328759"/>
                  <a:pt x="356721" y="309351"/>
                  <a:pt x="380537" y="309351"/>
                </a:cubicBezTo>
                <a:close/>
                <a:moveTo>
                  <a:pt x="29688" y="170913"/>
                </a:moveTo>
                <a:lnTo>
                  <a:pt x="29688" y="424499"/>
                </a:lnTo>
                <a:lnTo>
                  <a:pt x="261186" y="564009"/>
                </a:lnTo>
                <a:lnTo>
                  <a:pt x="261186" y="302404"/>
                </a:lnTo>
                <a:close/>
                <a:moveTo>
                  <a:pt x="276034" y="31497"/>
                </a:moveTo>
                <a:lnTo>
                  <a:pt x="46386" y="146285"/>
                </a:lnTo>
                <a:lnTo>
                  <a:pt x="276034" y="276589"/>
                </a:lnTo>
                <a:lnTo>
                  <a:pt x="505729" y="146285"/>
                </a:lnTo>
                <a:close/>
                <a:moveTo>
                  <a:pt x="269392" y="1602"/>
                </a:moveTo>
                <a:cubicBezTo>
                  <a:pt x="273614" y="-533"/>
                  <a:pt x="278501" y="-533"/>
                  <a:pt x="282723" y="1602"/>
                </a:cubicBezTo>
                <a:lnTo>
                  <a:pt x="543822" y="132192"/>
                </a:lnTo>
                <a:cubicBezTo>
                  <a:pt x="549752" y="135229"/>
                  <a:pt x="552503" y="141302"/>
                  <a:pt x="551887" y="147044"/>
                </a:cubicBezTo>
                <a:cubicBezTo>
                  <a:pt x="551270" y="149844"/>
                  <a:pt x="550369" y="153782"/>
                  <a:pt x="545625" y="156867"/>
                </a:cubicBezTo>
                <a:lnTo>
                  <a:pt x="521953" y="171197"/>
                </a:lnTo>
                <a:lnTo>
                  <a:pt x="290929" y="302404"/>
                </a:lnTo>
                <a:lnTo>
                  <a:pt x="290929" y="564768"/>
                </a:lnTo>
                <a:lnTo>
                  <a:pt x="297001" y="561447"/>
                </a:lnTo>
                <a:lnTo>
                  <a:pt x="297001" y="561589"/>
                </a:lnTo>
                <a:lnTo>
                  <a:pt x="355730" y="527423"/>
                </a:lnTo>
                <a:cubicBezTo>
                  <a:pt x="362893" y="523342"/>
                  <a:pt x="372286" y="525762"/>
                  <a:pt x="376413" y="533070"/>
                </a:cubicBezTo>
                <a:cubicBezTo>
                  <a:pt x="380635" y="540283"/>
                  <a:pt x="378216" y="549631"/>
                  <a:pt x="370910" y="553854"/>
                </a:cubicBezTo>
                <a:lnTo>
                  <a:pt x="285901" y="603062"/>
                </a:lnTo>
                <a:cubicBezTo>
                  <a:pt x="283790" y="604130"/>
                  <a:pt x="281323" y="604960"/>
                  <a:pt x="278269" y="604972"/>
                </a:cubicBezTo>
                <a:lnTo>
                  <a:pt x="275022" y="604098"/>
                </a:lnTo>
                <a:lnTo>
                  <a:pt x="275017" y="604097"/>
                </a:lnTo>
                <a:lnTo>
                  <a:pt x="267115" y="601971"/>
                </a:lnTo>
                <a:cubicBezTo>
                  <a:pt x="262704" y="600025"/>
                  <a:pt x="7202" y="445568"/>
                  <a:pt x="7202" y="445568"/>
                </a:cubicBezTo>
                <a:cubicBezTo>
                  <a:pt x="2790" y="442863"/>
                  <a:pt x="86" y="437975"/>
                  <a:pt x="86" y="432850"/>
                </a:cubicBezTo>
                <a:lnTo>
                  <a:pt x="86" y="154209"/>
                </a:lnTo>
                <a:cubicBezTo>
                  <a:pt x="86" y="152691"/>
                  <a:pt x="-1432" y="138550"/>
                  <a:pt x="8293" y="132192"/>
                </a:cubicBezTo>
                <a:close/>
              </a:path>
            </a:pathLst>
          </a:custGeom>
          <a:solidFill>
            <a:schemeClr val="bg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91" name="形状-7"/>
          <p:cNvSpPr/>
          <p:nvPr/>
        </p:nvSpPr>
        <p:spPr>
          <a:xfrm>
            <a:off x="10485926" y="6196943"/>
            <a:ext cx="157452" cy="157452"/>
          </a:xfrm>
          <a:custGeom>
            <a:avLst/>
            <a:gdLst>
              <a:gd name="T0" fmla="*/ 9715 w 10362"/>
              <a:gd name="T1" fmla="*/ 6476 h 10361"/>
              <a:gd name="T2" fmla="*/ 9087 w 10362"/>
              <a:gd name="T3" fmla="*/ 6476 h 10361"/>
              <a:gd name="T4" fmla="*/ 9087 w 10362"/>
              <a:gd name="T5" fmla="*/ 4857 h 10361"/>
              <a:gd name="T6" fmla="*/ 8845 w 10362"/>
              <a:gd name="T7" fmla="*/ 4615 h 10361"/>
              <a:gd name="T8" fmla="*/ 5424 w 10362"/>
              <a:gd name="T9" fmla="*/ 4615 h 10361"/>
              <a:gd name="T10" fmla="*/ 5424 w 10362"/>
              <a:gd name="T11" fmla="*/ 3886 h 10361"/>
              <a:gd name="T12" fmla="*/ 6476 w 10362"/>
              <a:gd name="T13" fmla="*/ 3886 h 10361"/>
              <a:gd name="T14" fmla="*/ 7124 w 10362"/>
              <a:gd name="T15" fmla="*/ 3239 h 10361"/>
              <a:gd name="T16" fmla="*/ 7124 w 10362"/>
              <a:gd name="T17" fmla="*/ 647 h 10361"/>
              <a:gd name="T18" fmla="*/ 6476 w 10362"/>
              <a:gd name="T19" fmla="*/ 0 h 10361"/>
              <a:gd name="T20" fmla="*/ 3886 w 10362"/>
              <a:gd name="T21" fmla="*/ 0 h 10361"/>
              <a:gd name="T22" fmla="*/ 3239 w 10362"/>
              <a:gd name="T23" fmla="*/ 647 h 10361"/>
              <a:gd name="T24" fmla="*/ 3239 w 10362"/>
              <a:gd name="T25" fmla="*/ 3237 h 10361"/>
              <a:gd name="T26" fmla="*/ 3886 w 10362"/>
              <a:gd name="T27" fmla="*/ 3885 h 10361"/>
              <a:gd name="T28" fmla="*/ 4939 w 10362"/>
              <a:gd name="T29" fmla="*/ 3885 h 10361"/>
              <a:gd name="T30" fmla="*/ 4939 w 10362"/>
              <a:gd name="T31" fmla="*/ 4614 h 10361"/>
              <a:gd name="T32" fmla="*/ 1519 w 10362"/>
              <a:gd name="T33" fmla="*/ 4614 h 10361"/>
              <a:gd name="T34" fmla="*/ 1276 w 10362"/>
              <a:gd name="T35" fmla="*/ 4856 h 10361"/>
              <a:gd name="T36" fmla="*/ 1276 w 10362"/>
              <a:gd name="T37" fmla="*/ 6475 h 10361"/>
              <a:gd name="T38" fmla="*/ 647 w 10362"/>
              <a:gd name="T39" fmla="*/ 6475 h 10361"/>
              <a:gd name="T40" fmla="*/ 0 w 10362"/>
              <a:gd name="T41" fmla="*/ 7122 h 10361"/>
              <a:gd name="T42" fmla="*/ 0 w 10362"/>
              <a:gd name="T43" fmla="*/ 9712 h 10361"/>
              <a:gd name="T44" fmla="*/ 647 w 10362"/>
              <a:gd name="T45" fmla="*/ 10360 h 10361"/>
              <a:gd name="T46" fmla="*/ 3237 w 10362"/>
              <a:gd name="T47" fmla="*/ 10360 h 10361"/>
              <a:gd name="T48" fmla="*/ 3885 w 10362"/>
              <a:gd name="T49" fmla="*/ 9712 h 10361"/>
              <a:gd name="T50" fmla="*/ 3885 w 10362"/>
              <a:gd name="T51" fmla="*/ 7124 h 10361"/>
              <a:gd name="T52" fmla="*/ 3237 w 10362"/>
              <a:gd name="T53" fmla="*/ 6476 h 10361"/>
              <a:gd name="T54" fmla="*/ 1761 w 10362"/>
              <a:gd name="T55" fmla="*/ 6476 h 10361"/>
              <a:gd name="T56" fmla="*/ 1761 w 10362"/>
              <a:gd name="T57" fmla="*/ 5100 h 10361"/>
              <a:gd name="T58" fmla="*/ 8602 w 10362"/>
              <a:gd name="T59" fmla="*/ 5100 h 10361"/>
              <a:gd name="T60" fmla="*/ 8602 w 10362"/>
              <a:gd name="T61" fmla="*/ 6476 h 10361"/>
              <a:gd name="T62" fmla="*/ 7124 w 10362"/>
              <a:gd name="T63" fmla="*/ 6476 h 10361"/>
              <a:gd name="T64" fmla="*/ 6476 w 10362"/>
              <a:gd name="T65" fmla="*/ 7124 h 10361"/>
              <a:gd name="T66" fmla="*/ 6476 w 10362"/>
              <a:gd name="T67" fmla="*/ 9713 h 10361"/>
              <a:gd name="T68" fmla="*/ 7124 w 10362"/>
              <a:gd name="T69" fmla="*/ 10361 h 10361"/>
              <a:gd name="T70" fmla="*/ 9713 w 10362"/>
              <a:gd name="T71" fmla="*/ 10361 h 10361"/>
              <a:gd name="T72" fmla="*/ 10361 w 10362"/>
              <a:gd name="T73" fmla="*/ 9713 h 10361"/>
              <a:gd name="T74" fmla="*/ 10361 w 10362"/>
              <a:gd name="T75" fmla="*/ 7124 h 10361"/>
              <a:gd name="T76" fmla="*/ 9715 w 10362"/>
              <a:gd name="T77" fmla="*/ 6476 h 10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362" h="10361">
                <a:moveTo>
                  <a:pt x="9715" y="6476"/>
                </a:moveTo>
                <a:lnTo>
                  <a:pt x="9087" y="6476"/>
                </a:lnTo>
                <a:lnTo>
                  <a:pt x="9087" y="4857"/>
                </a:lnTo>
                <a:cubicBezTo>
                  <a:pt x="9087" y="4724"/>
                  <a:pt x="8979" y="4615"/>
                  <a:pt x="8845" y="4615"/>
                </a:cubicBezTo>
                <a:lnTo>
                  <a:pt x="5424" y="4615"/>
                </a:lnTo>
                <a:lnTo>
                  <a:pt x="5424" y="3886"/>
                </a:lnTo>
                <a:lnTo>
                  <a:pt x="6476" y="3886"/>
                </a:lnTo>
                <a:cubicBezTo>
                  <a:pt x="6834" y="3886"/>
                  <a:pt x="7124" y="3596"/>
                  <a:pt x="7124" y="3239"/>
                </a:cubicBezTo>
                <a:lnTo>
                  <a:pt x="7124" y="647"/>
                </a:lnTo>
                <a:cubicBezTo>
                  <a:pt x="7124" y="290"/>
                  <a:pt x="6833" y="0"/>
                  <a:pt x="6476" y="0"/>
                </a:cubicBezTo>
                <a:lnTo>
                  <a:pt x="3886" y="0"/>
                </a:lnTo>
                <a:cubicBezTo>
                  <a:pt x="3528" y="0"/>
                  <a:pt x="3239" y="290"/>
                  <a:pt x="3239" y="647"/>
                </a:cubicBezTo>
                <a:lnTo>
                  <a:pt x="3239" y="3237"/>
                </a:lnTo>
                <a:cubicBezTo>
                  <a:pt x="3239" y="3595"/>
                  <a:pt x="3528" y="3885"/>
                  <a:pt x="3886" y="3885"/>
                </a:cubicBezTo>
                <a:lnTo>
                  <a:pt x="4939" y="3885"/>
                </a:lnTo>
                <a:lnTo>
                  <a:pt x="4939" y="4614"/>
                </a:lnTo>
                <a:lnTo>
                  <a:pt x="1519" y="4614"/>
                </a:lnTo>
                <a:cubicBezTo>
                  <a:pt x="1385" y="4614"/>
                  <a:pt x="1276" y="4722"/>
                  <a:pt x="1276" y="4856"/>
                </a:cubicBezTo>
                <a:lnTo>
                  <a:pt x="1276" y="6475"/>
                </a:lnTo>
                <a:lnTo>
                  <a:pt x="647" y="6475"/>
                </a:lnTo>
                <a:cubicBezTo>
                  <a:pt x="290" y="6475"/>
                  <a:pt x="0" y="6765"/>
                  <a:pt x="0" y="7122"/>
                </a:cubicBezTo>
                <a:lnTo>
                  <a:pt x="0" y="9712"/>
                </a:lnTo>
                <a:cubicBezTo>
                  <a:pt x="0" y="10070"/>
                  <a:pt x="290" y="10360"/>
                  <a:pt x="647" y="10360"/>
                </a:cubicBezTo>
                <a:lnTo>
                  <a:pt x="3237" y="10360"/>
                </a:lnTo>
                <a:cubicBezTo>
                  <a:pt x="3595" y="10360"/>
                  <a:pt x="3885" y="10070"/>
                  <a:pt x="3885" y="9712"/>
                </a:cubicBezTo>
                <a:lnTo>
                  <a:pt x="3885" y="7124"/>
                </a:lnTo>
                <a:cubicBezTo>
                  <a:pt x="3885" y="6766"/>
                  <a:pt x="3595" y="6476"/>
                  <a:pt x="3237" y="6476"/>
                </a:cubicBezTo>
                <a:lnTo>
                  <a:pt x="1761" y="6476"/>
                </a:lnTo>
                <a:lnTo>
                  <a:pt x="1761" y="5100"/>
                </a:lnTo>
                <a:lnTo>
                  <a:pt x="8602" y="5100"/>
                </a:lnTo>
                <a:lnTo>
                  <a:pt x="8602" y="6476"/>
                </a:lnTo>
                <a:lnTo>
                  <a:pt x="7124" y="6476"/>
                </a:lnTo>
                <a:cubicBezTo>
                  <a:pt x="6766" y="6476"/>
                  <a:pt x="6476" y="6766"/>
                  <a:pt x="6476" y="7124"/>
                </a:cubicBezTo>
                <a:lnTo>
                  <a:pt x="6476" y="9713"/>
                </a:lnTo>
                <a:cubicBezTo>
                  <a:pt x="6476" y="10071"/>
                  <a:pt x="6766" y="10361"/>
                  <a:pt x="7124" y="10361"/>
                </a:cubicBezTo>
                <a:lnTo>
                  <a:pt x="9713" y="10361"/>
                </a:lnTo>
                <a:cubicBezTo>
                  <a:pt x="10071" y="10361"/>
                  <a:pt x="10361" y="10071"/>
                  <a:pt x="10361" y="9713"/>
                </a:cubicBezTo>
                <a:lnTo>
                  <a:pt x="10361" y="7124"/>
                </a:lnTo>
                <a:cubicBezTo>
                  <a:pt x="10362" y="6766"/>
                  <a:pt x="10072" y="6476"/>
                  <a:pt x="9715" y="6476"/>
                </a:cubicBezTo>
                <a:close/>
              </a:path>
            </a:pathLst>
          </a:custGeom>
          <a:solidFill>
            <a:schemeClr val="bg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92" name="形状-8"/>
          <p:cNvSpPr/>
          <p:nvPr/>
        </p:nvSpPr>
        <p:spPr>
          <a:xfrm>
            <a:off x="11501754" y="6196943"/>
            <a:ext cx="137608" cy="157452"/>
          </a:xfrm>
          <a:custGeom>
            <a:avLst/>
            <a:gdLst>
              <a:gd name="T0" fmla="*/ 8103 w 8408"/>
              <a:gd name="T1" fmla="*/ 1397 h 9620"/>
              <a:gd name="T2" fmla="*/ 4300 w 8408"/>
              <a:gd name="T3" fmla="*/ 40 h 9620"/>
              <a:gd name="T4" fmla="*/ 4071 w 8408"/>
              <a:gd name="T5" fmla="*/ 40 h 9620"/>
              <a:gd name="T6" fmla="*/ 266 w 8408"/>
              <a:gd name="T7" fmla="*/ 1399 h 9620"/>
              <a:gd name="T8" fmla="*/ 0 w 8408"/>
              <a:gd name="T9" fmla="*/ 1797 h 9620"/>
              <a:gd name="T10" fmla="*/ 0 w 8408"/>
              <a:gd name="T11" fmla="*/ 4550 h 9620"/>
              <a:gd name="T12" fmla="*/ 305 w 8408"/>
              <a:gd name="T13" fmla="*/ 6146 h 9620"/>
              <a:gd name="T14" fmla="*/ 3120 w 8408"/>
              <a:gd name="T15" fmla="*/ 8980 h 9620"/>
              <a:gd name="T16" fmla="*/ 3995 w 8408"/>
              <a:gd name="T17" fmla="*/ 9539 h 9620"/>
              <a:gd name="T18" fmla="*/ 4223 w 8408"/>
              <a:gd name="T19" fmla="*/ 9620 h 9620"/>
              <a:gd name="T20" fmla="*/ 4413 w 8408"/>
              <a:gd name="T21" fmla="*/ 9539 h 9620"/>
              <a:gd name="T22" fmla="*/ 5288 w 8408"/>
              <a:gd name="T23" fmla="*/ 8980 h 9620"/>
              <a:gd name="T24" fmla="*/ 8103 w 8408"/>
              <a:gd name="T25" fmla="*/ 6146 h 9620"/>
              <a:gd name="T26" fmla="*/ 8408 w 8408"/>
              <a:gd name="T27" fmla="*/ 4550 h 9620"/>
              <a:gd name="T28" fmla="*/ 8408 w 8408"/>
              <a:gd name="T29" fmla="*/ 1795 h 9620"/>
              <a:gd name="T30" fmla="*/ 8103 w 8408"/>
              <a:gd name="T31" fmla="*/ 1397 h 9620"/>
              <a:gd name="T32" fmla="*/ 7848 w 8408"/>
              <a:gd name="T33" fmla="*/ 4537 h 9620"/>
              <a:gd name="T34" fmla="*/ 7605 w 8408"/>
              <a:gd name="T35" fmla="*/ 5948 h 9620"/>
              <a:gd name="T36" fmla="*/ 4934 w 8408"/>
              <a:gd name="T37" fmla="*/ 8554 h 9620"/>
              <a:gd name="T38" fmla="*/ 4206 w 8408"/>
              <a:gd name="T39" fmla="*/ 9024 h 9620"/>
              <a:gd name="T40" fmla="*/ 3477 w 8408"/>
              <a:gd name="T41" fmla="*/ 8554 h 9620"/>
              <a:gd name="T42" fmla="*/ 806 w 8408"/>
              <a:gd name="T43" fmla="*/ 5948 h 9620"/>
              <a:gd name="T44" fmla="*/ 563 w 8408"/>
              <a:gd name="T45" fmla="*/ 4537 h 9620"/>
              <a:gd name="T46" fmla="*/ 563 w 8408"/>
              <a:gd name="T47" fmla="*/ 1887 h 9620"/>
              <a:gd name="T48" fmla="*/ 4206 w 8408"/>
              <a:gd name="T49" fmla="*/ 607 h 9620"/>
              <a:gd name="T50" fmla="*/ 7848 w 8408"/>
              <a:gd name="T51" fmla="*/ 1887 h 9620"/>
              <a:gd name="T52" fmla="*/ 7848 w 8408"/>
              <a:gd name="T53" fmla="*/ 4537 h 9620"/>
              <a:gd name="T54" fmla="*/ 1123 w 8408"/>
              <a:gd name="T55" fmla="*/ 4573 h 9620"/>
              <a:gd name="T56" fmla="*/ 1329 w 8408"/>
              <a:gd name="T57" fmla="*/ 5781 h 9620"/>
              <a:gd name="T58" fmla="*/ 3589 w 8408"/>
              <a:gd name="T59" fmla="*/ 8013 h 9620"/>
              <a:gd name="T60" fmla="*/ 4205 w 8408"/>
              <a:gd name="T61" fmla="*/ 8415 h 9620"/>
              <a:gd name="T62" fmla="*/ 4205 w 8408"/>
              <a:gd name="T63" fmla="*/ 1208 h 9620"/>
              <a:gd name="T64" fmla="*/ 1123 w 8408"/>
              <a:gd name="T65" fmla="*/ 2304 h 9620"/>
              <a:gd name="T66" fmla="*/ 1123 w 8408"/>
              <a:gd name="T67" fmla="*/ 4573 h 9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408" h="9620">
                <a:moveTo>
                  <a:pt x="8103" y="1397"/>
                </a:moveTo>
                <a:lnTo>
                  <a:pt x="4300" y="40"/>
                </a:lnTo>
                <a:cubicBezTo>
                  <a:pt x="4223" y="0"/>
                  <a:pt x="4148" y="0"/>
                  <a:pt x="4071" y="40"/>
                </a:cubicBezTo>
                <a:lnTo>
                  <a:pt x="266" y="1399"/>
                </a:lnTo>
                <a:cubicBezTo>
                  <a:pt x="113" y="1477"/>
                  <a:pt x="0" y="1638"/>
                  <a:pt x="0" y="1797"/>
                </a:cubicBezTo>
                <a:lnTo>
                  <a:pt x="0" y="4550"/>
                </a:lnTo>
                <a:cubicBezTo>
                  <a:pt x="0" y="5108"/>
                  <a:pt x="115" y="5667"/>
                  <a:pt x="305" y="6146"/>
                </a:cubicBezTo>
                <a:cubicBezTo>
                  <a:pt x="838" y="7543"/>
                  <a:pt x="2017" y="8261"/>
                  <a:pt x="3120" y="8980"/>
                </a:cubicBezTo>
                <a:cubicBezTo>
                  <a:pt x="3425" y="9141"/>
                  <a:pt x="3728" y="9340"/>
                  <a:pt x="3995" y="9539"/>
                </a:cubicBezTo>
                <a:cubicBezTo>
                  <a:pt x="4071" y="9580"/>
                  <a:pt x="4147" y="9620"/>
                  <a:pt x="4223" y="9620"/>
                </a:cubicBezTo>
                <a:cubicBezTo>
                  <a:pt x="4300" y="9620"/>
                  <a:pt x="4375" y="9580"/>
                  <a:pt x="4413" y="9539"/>
                </a:cubicBezTo>
                <a:cubicBezTo>
                  <a:pt x="4718" y="9338"/>
                  <a:pt x="4983" y="9179"/>
                  <a:pt x="5288" y="8980"/>
                </a:cubicBezTo>
                <a:cubicBezTo>
                  <a:pt x="6391" y="8261"/>
                  <a:pt x="7570" y="7543"/>
                  <a:pt x="8103" y="6146"/>
                </a:cubicBezTo>
                <a:cubicBezTo>
                  <a:pt x="8295" y="5667"/>
                  <a:pt x="8408" y="5150"/>
                  <a:pt x="8408" y="4550"/>
                </a:cubicBezTo>
                <a:lnTo>
                  <a:pt x="8408" y="1795"/>
                </a:lnTo>
                <a:cubicBezTo>
                  <a:pt x="8408" y="1636"/>
                  <a:pt x="8293" y="1477"/>
                  <a:pt x="8103" y="1397"/>
                </a:cubicBezTo>
                <a:close/>
                <a:moveTo>
                  <a:pt x="7848" y="4537"/>
                </a:moveTo>
                <a:cubicBezTo>
                  <a:pt x="7848" y="5049"/>
                  <a:pt x="7766" y="5521"/>
                  <a:pt x="7605" y="5948"/>
                </a:cubicBezTo>
                <a:cubicBezTo>
                  <a:pt x="7120" y="7144"/>
                  <a:pt x="6067" y="7827"/>
                  <a:pt x="4934" y="8554"/>
                </a:cubicBezTo>
                <a:cubicBezTo>
                  <a:pt x="4691" y="8725"/>
                  <a:pt x="4449" y="8854"/>
                  <a:pt x="4206" y="9024"/>
                </a:cubicBezTo>
                <a:cubicBezTo>
                  <a:pt x="3963" y="8854"/>
                  <a:pt x="3720" y="8725"/>
                  <a:pt x="3477" y="8554"/>
                </a:cubicBezTo>
                <a:cubicBezTo>
                  <a:pt x="2345" y="7872"/>
                  <a:pt x="1292" y="7187"/>
                  <a:pt x="806" y="5948"/>
                </a:cubicBezTo>
                <a:cubicBezTo>
                  <a:pt x="645" y="5519"/>
                  <a:pt x="563" y="5049"/>
                  <a:pt x="563" y="4537"/>
                </a:cubicBezTo>
                <a:lnTo>
                  <a:pt x="563" y="1887"/>
                </a:lnTo>
                <a:lnTo>
                  <a:pt x="4206" y="607"/>
                </a:lnTo>
                <a:lnTo>
                  <a:pt x="7848" y="1887"/>
                </a:lnTo>
                <a:lnTo>
                  <a:pt x="7848" y="4537"/>
                </a:lnTo>
                <a:close/>
                <a:moveTo>
                  <a:pt x="1123" y="4573"/>
                </a:moveTo>
                <a:cubicBezTo>
                  <a:pt x="1123" y="5012"/>
                  <a:pt x="1192" y="5414"/>
                  <a:pt x="1329" y="5781"/>
                </a:cubicBezTo>
                <a:cubicBezTo>
                  <a:pt x="1740" y="6842"/>
                  <a:pt x="2631" y="7428"/>
                  <a:pt x="3589" y="8013"/>
                </a:cubicBezTo>
                <a:cubicBezTo>
                  <a:pt x="3795" y="8159"/>
                  <a:pt x="4000" y="8269"/>
                  <a:pt x="4205" y="8415"/>
                </a:cubicBezTo>
                <a:lnTo>
                  <a:pt x="4205" y="1208"/>
                </a:lnTo>
                <a:lnTo>
                  <a:pt x="1123" y="2304"/>
                </a:lnTo>
                <a:lnTo>
                  <a:pt x="1123" y="4573"/>
                </a:lnTo>
                <a:close/>
              </a:path>
            </a:pathLst>
          </a:custGeom>
          <a:solidFill>
            <a:schemeClr val="bg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2" name="矩形: 圆角 55"/>
          <p:cNvSpPr/>
          <p:nvPr>
            <p:custDataLst>
              <p:tags r:id="rId2"/>
            </p:custDataLst>
          </p:nvPr>
        </p:nvSpPr>
        <p:spPr>
          <a:xfrm>
            <a:off x="7641590" y="4875530"/>
            <a:ext cx="4197985" cy="625475"/>
          </a:xfrm>
          <a:prstGeom prst="roundRect">
            <a:avLst>
              <a:gd name="adj" fmla="val 41948"/>
            </a:avLst>
          </a:pr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思源黑体 CN Bold" panose="020B0800000000000000" pitchFamily="34" charset="-122"/>
                <a:ea typeface="思源黑体 CN Bold" panose="020B0800000000000000" pitchFamily="34" charset="-122"/>
                <a:cs typeface="+mn-cs"/>
              </a:rPr>
              <a:t>汇报人：屈丹卉</a:t>
            </a:r>
            <a:r>
              <a:rPr kumimoji="0" lang="en-US" altLang="zh-CN" sz="1400" b="0"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思源黑体 CN Bold" panose="020B0800000000000000" pitchFamily="34" charset="-122"/>
                <a:ea typeface="思源黑体 CN Bold" panose="020B0800000000000000" pitchFamily="34" charset="-122"/>
                <a:cs typeface="+mn-cs"/>
              </a:rPr>
              <a:t>      </a:t>
            </a:r>
            <a:r>
              <a:rPr kumimoji="0" lang="zh-CN" altLang="en-US" sz="1400" b="0"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思源黑体 CN Bold" panose="020B0800000000000000" pitchFamily="34" charset="-122"/>
                <a:ea typeface="思源黑体 CN Bold" panose="020B0800000000000000" pitchFamily="34" charset="-122"/>
                <a:cs typeface="+mn-cs"/>
              </a:rPr>
              <a:t>汇报时间：</a:t>
            </a:r>
            <a:r>
              <a:rPr kumimoji="0" lang="en-US" altLang="zh-CN" sz="1400" b="0"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思源黑体 CN Bold" panose="020B0800000000000000" pitchFamily="34" charset="-122"/>
                <a:ea typeface="思源黑体 CN Bold" panose="020B0800000000000000" pitchFamily="34" charset="-122"/>
                <a:cs typeface="+mn-cs"/>
              </a:rPr>
              <a:t>2023.10.28</a:t>
            </a:r>
            <a:endParaRPr kumimoji="0" lang="en-US" altLang="zh-CN" sz="1400" b="0"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思源黑体 CN Bold" panose="020B0800000000000000" pitchFamily="34" charset="-122"/>
              <a:ea typeface="思源黑体 CN Bold" panose="020B0800000000000000" pitchFamily="34"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任意多边形: 形状 29"/>
          <p:cNvSpPr/>
          <p:nvPr/>
        </p:nvSpPr>
        <p:spPr>
          <a:xfrm>
            <a:off x="4844948" y="316694"/>
            <a:ext cx="1896714" cy="1896726"/>
          </a:xfrm>
          <a:custGeom>
            <a:avLst/>
            <a:gdLst>
              <a:gd name="connsiteX0" fmla="*/ 2201040 w 2201039"/>
              <a:gd name="connsiteY0" fmla="*/ 730015 h 2201053"/>
              <a:gd name="connsiteX1" fmla="*/ 1471028 w 2201039"/>
              <a:gd name="connsiteY1" fmla="*/ 730015 h 2201053"/>
              <a:gd name="connsiteX2" fmla="*/ 1471028 w 2201039"/>
              <a:gd name="connsiteY2" fmla="*/ 0 h 2201053"/>
              <a:gd name="connsiteX3" fmla="*/ 730011 w 2201039"/>
              <a:gd name="connsiteY3" fmla="*/ 0 h 2201053"/>
              <a:gd name="connsiteX4" fmla="*/ 730011 w 2201039"/>
              <a:gd name="connsiteY4" fmla="*/ 730015 h 2201053"/>
              <a:gd name="connsiteX5" fmla="*/ 0 w 2201039"/>
              <a:gd name="connsiteY5" fmla="*/ 730015 h 2201053"/>
              <a:gd name="connsiteX6" fmla="*/ 0 w 2201039"/>
              <a:gd name="connsiteY6" fmla="*/ 1471035 h 2201053"/>
              <a:gd name="connsiteX7" fmla="*/ 730011 w 2201039"/>
              <a:gd name="connsiteY7" fmla="*/ 1471035 h 2201053"/>
              <a:gd name="connsiteX8" fmla="*/ 730011 w 2201039"/>
              <a:gd name="connsiteY8" fmla="*/ 2201054 h 2201053"/>
              <a:gd name="connsiteX9" fmla="*/ 1471028 w 2201039"/>
              <a:gd name="connsiteY9" fmla="*/ 2201054 h 2201053"/>
              <a:gd name="connsiteX10" fmla="*/ 1471028 w 2201039"/>
              <a:gd name="connsiteY10" fmla="*/ 1471035 h 2201053"/>
              <a:gd name="connsiteX11" fmla="*/ 2201040 w 2201039"/>
              <a:gd name="connsiteY11" fmla="*/ 1471035 h 2201053"/>
              <a:gd name="connsiteX12" fmla="*/ 2201040 w 2201039"/>
              <a:gd name="connsiteY12" fmla="*/ 730015 h 2201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01039" h="2201053">
                <a:moveTo>
                  <a:pt x="2201040" y="730015"/>
                </a:moveTo>
                <a:lnTo>
                  <a:pt x="1471028" y="730015"/>
                </a:lnTo>
                <a:lnTo>
                  <a:pt x="1471028" y="0"/>
                </a:lnTo>
                <a:lnTo>
                  <a:pt x="730011" y="0"/>
                </a:lnTo>
                <a:lnTo>
                  <a:pt x="730011" y="730015"/>
                </a:lnTo>
                <a:lnTo>
                  <a:pt x="0" y="730015"/>
                </a:lnTo>
                <a:lnTo>
                  <a:pt x="0" y="1471035"/>
                </a:lnTo>
                <a:lnTo>
                  <a:pt x="730011" y="1471035"/>
                </a:lnTo>
                <a:lnTo>
                  <a:pt x="730011" y="2201054"/>
                </a:lnTo>
                <a:lnTo>
                  <a:pt x="1471028" y="2201054"/>
                </a:lnTo>
                <a:lnTo>
                  <a:pt x="1471028" y="1471035"/>
                </a:lnTo>
                <a:lnTo>
                  <a:pt x="2201040" y="1471035"/>
                </a:lnTo>
                <a:lnTo>
                  <a:pt x="2201040" y="730015"/>
                </a:lnTo>
                <a:close/>
              </a:path>
            </a:pathLst>
          </a:custGeom>
          <a:solidFill>
            <a:srgbClr val="9E1F71">
              <a:alpha val="15000"/>
            </a:srgbClr>
          </a:solidFill>
          <a:ln w="342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31" name="任意多边形: 形状 30"/>
          <p:cNvSpPr/>
          <p:nvPr/>
        </p:nvSpPr>
        <p:spPr>
          <a:xfrm>
            <a:off x="4928492" y="2"/>
            <a:ext cx="7263508" cy="6857998"/>
          </a:xfrm>
          <a:custGeom>
            <a:avLst/>
            <a:gdLst>
              <a:gd name="connsiteX0" fmla="*/ 7263508 w 7263508"/>
              <a:gd name="connsiteY0" fmla="*/ 0 h 6857998"/>
              <a:gd name="connsiteX1" fmla="*/ 2231910 w 7263508"/>
              <a:gd name="connsiteY1" fmla="*/ 0 h 6857998"/>
              <a:gd name="connsiteX2" fmla="*/ 354314 w 7263508"/>
              <a:gd name="connsiteY2" fmla="*/ 3057210 h 6857998"/>
              <a:gd name="connsiteX3" fmla="*/ 1140966 w 7263508"/>
              <a:gd name="connsiteY3" fmla="*/ 6349456 h 6857998"/>
              <a:gd name="connsiteX4" fmla="*/ 1968796 w 7263508"/>
              <a:gd name="connsiteY4" fmla="*/ 6857998 h 6857998"/>
              <a:gd name="connsiteX5" fmla="*/ 7263508 w 7263508"/>
              <a:gd name="connsiteY5" fmla="*/ 68579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63508" h="6857998">
                <a:moveTo>
                  <a:pt x="7263508" y="0"/>
                </a:moveTo>
                <a:lnTo>
                  <a:pt x="2231910" y="0"/>
                </a:lnTo>
                <a:lnTo>
                  <a:pt x="354314" y="3057210"/>
                </a:lnTo>
                <a:cubicBezTo>
                  <a:pt x="-337470" y="4183628"/>
                  <a:pt x="14715" y="5657605"/>
                  <a:pt x="1140966" y="6349456"/>
                </a:cubicBezTo>
                <a:lnTo>
                  <a:pt x="1968796" y="6857998"/>
                </a:lnTo>
                <a:lnTo>
                  <a:pt x="7263508" y="6857998"/>
                </a:ln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32" name="任意多边形: 形状 31"/>
          <p:cNvSpPr/>
          <p:nvPr/>
        </p:nvSpPr>
        <p:spPr>
          <a:xfrm>
            <a:off x="6963358" y="4875044"/>
            <a:ext cx="5228642" cy="1982957"/>
          </a:xfrm>
          <a:custGeom>
            <a:avLst/>
            <a:gdLst>
              <a:gd name="connsiteX0" fmla="*/ 2726676 w 5228642"/>
              <a:gd name="connsiteY0" fmla="*/ 471 h 1982957"/>
              <a:gd name="connsiteX1" fmla="*/ 1947259 w 5228642"/>
              <a:gd name="connsiteY1" fmla="*/ 295706 h 1982957"/>
              <a:gd name="connsiteX2" fmla="*/ 228001 w 5228642"/>
              <a:gd name="connsiteY2" fmla="*/ 1734952 h 1982957"/>
              <a:gd name="connsiteX3" fmla="*/ 102186 w 5228642"/>
              <a:gd name="connsiteY3" fmla="*/ 1855216 h 1982957"/>
              <a:gd name="connsiteX4" fmla="*/ 0 w 5228642"/>
              <a:gd name="connsiteY4" fmla="*/ 1982957 h 1982957"/>
              <a:gd name="connsiteX5" fmla="*/ 5228642 w 5228642"/>
              <a:gd name="connsiteY5" fmla="*/ 1982957 h 1982957"/>
              <a:gd name="connsiteX6" fmla="*/ 5228642 w 5228642"/>
              <a:gd name="connsiteY6" fmla="*/ 469472 h 1982957"/>
              <a:gd name="connsiteX7" fmla="*/ 3010425 w 5228642"/>
              <a:gd name="connsiteY7" fmla="*/ 24746 h 1982957"/>
              <a:gd name="connsiteX8" fmla="*/ 2726676 w 5228642"/>
              <a:gd name="connsiteY8" fmla="*/ 471 h 198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28642" h="1982957">
                <a:moveTo>
                  <a:pt x="2726676" y="471"/>
                </a:moveTo>
                <a:cubicBezTo>
                  <a:pt x="2443757" y="8182"/>
                  <a:pt x="2168479" y="110537"/>
                  <a:pt x="1947259" y="295706"/>
                </a:cubicBezTo>
                <a:lnTo>
                  <a:pt x="228001" y="1734952"/>
                </a:lnTo>
                <a:cubicBezTo>
                  <a:pt x="182562" y="1772988"/>
                  <a:pt x="140640" y="1813185"/>
                  <a:pt x="102186" y="1855216"/>
                </a:cubicBezTo>
                <a:lnTo>
                  <a:pt x="0" y="1982957"/>
                </a:lnTo>
                <a:lnTo>
                  <a:pt x="5228642" y="1982957"/>
                </a:lnTo>
                <a:lnTo>
                  <a:pt x="5228642" y="469472"/>
                </a:lnTo>
                <a:lnTo>
                  <a:pt x="3010425" y="24746"/>
                </a:lnTo>
                <a:cubicBezTo>
                  <a:pt x="2916139" y="5846"/>
                  <a:pt x="2820983" y="-2100"/>
                  <a:pt x="2726676" y="471"/>
                </a:cubicBezTo>
                <a:close/>
              </a:path>
            </a:pathLst>
          </a:custGeom>
          <a:solidFill>
            <a:srgbClr val="C44F5F"/>
          </a:solidFill>
          <a:ln w="3429" cap="flat">
            <a:noFill/>
            <a:prstDash val="solid"/>
            <a:miter/>
          </a:ln>
          <a:effectLst>
            <a:innerShdw blurRad="139700" dist="114300" dir="16200000">
              <a:prstClr val="black">
                <a:alpha val="15000"/>
              </a:prstClr>
            </a:inn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33" name="任意多边形: 形状 32"/>
          <p:cNvSpPr/>
          <p:nvPr/>
        </p:nvSpPr>
        <p:spPr>
          <a:xfrm>
            <a:off x="7911581" y="2"/>
            <a:ext cx="4280419" cy="3912253"/>
          </a:xfrm>
          <a:custGeom>
            <a:avLst/>
            <a:gdLst>
              <a:gd name="connsiteX0" fmla="*/ 4550159 w 4550159"/>
              <a:gd name="connsiteY0" fmla="*/ 0 h 4158792"/>
              <a:gd name="connsiteX1" fmla="*/ 0 w 4550159"/>
              <a:gd name="connsiteY1" fmla="*/ 0 h 4158792"/>
              <a:gd name="connsiteX2" fmla="*/ 554809 w 4550159"/>
              <a:gd name="connsiteY2" fmla="*/ 2249489 h 4158792"/>
              <a:gd name="connsiteX3" fmla="*/ 1252524 w 4550159"/>
              <a:gd name="connsiteY3" fmla="*/ 3096257 h 4158792"/>
              <a:gd name="connsiteX4" fmla="*/ 3286455 w 4550159"/>
              <a:gd name="connsiteY4" fmla="*/ 4039456 h 4158792"/>
              <a:gd name="connsiteX5" fmla="*/ 4523137 w 4550159"/>
              <a:gd name="connsiteY5" fmla="*/ 3944176 h 4158792"/>
              <a:gd name="connsiteX6" fmla="*/ 4550159 w 4550159"/>
              <a:gd name="connsiteY6" fmla="*/ 3923694 h 4158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0159" h="4158792">
                <a:moveTo>
                  <a:pt x="4550159" y="0"/>
                </a:moveTo>
                <a:lnTo>
                  <a:pt x="0" y="0"/>
                </a:lnTo>
                <a:lnTo>
                  <a:pt x="554809" y="2249489"/>
                </a:lnTo>
                <a:cubicBezTo>
                  <a:pt x="646901" y="2622957"/>
                  <a:pt x="903565" y="2934432"/>
                  <a:pt x="1252524" y="3096257"/>
                </a:cubicBezTo>
                <a:lnTo>
                  <a:pt x="3286455" y="4039456"/>
                </a:lnTo>
                <a:cubicBezTo>
                  <a:pt x="3716484" y="4238862"/>
                  <a:pt x="4175887" y="4175657"/>
                  <a:pt x="4523137" y="3944176"/>
                </a:cubicBezTo>
                <a:lnTo>
                  <a:pt x="4550159" y="3923694"/>
                </a:lnTo>
                <a:close/>
              </a:path>
            </a:pathLst>
          </a:custGeom>
          <a:solidFill>
            <a:srgbClr val="C44F5F"/>
          </a:solidFill>
          <a:ln w="3429" cap="flat">
            <a:noFill/>
            <a:prstDash val="solid"/>
            <a:miter/>
          </a:ln>
          <a:effectLst>
            <a:innerShdw blurRad="152400" dist="114300" dir="8100000">
              <a:prstClr val="black">
                <a:alpha val="10000"/>
              </a:prstClr>
            </a:inn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35" name="任意多边形: 形状 34"/>
          <p:cNvSpPr/>
          <p:nvPr/>
        </p:nvSpPr>
        <p:spPr>
          <a:xfrm>
            <a:off x="352409" y="387263"/>
            <a:ext cx="388806" cy="388782"/>
          </a:xfrm>
          <a:custGeom>
            <a:avLst/>
            <a:gdLst>
              <a:gd name="connsiteX0" fmla="*/ 457063 w 457063"/>
              <a:gd name="connsiteY0" fmla="*/ 151581 h 457035"/>
              <a:gd name="connsiteX1" fmla="*/ 305452 w 457063"/>
              <a:gd name="connsiteY1" fmla="*/ 151581 h 457035"/>
              <a:gd name="connsiteX2" fmla="*/ 305452 w 457063"/>
              <a:gd name="connsiteY2" fmla="*/ 0 h 457035"/>
              <a:gd name="connsiteX3" fmla="*/ 151612 w 457063"/>
              <a:gd name="connsiteY3" fmla="*/ 0 h 457035"/>
              <a:gd name="connsiteX4" fmla="*/ 151612 w 457063"/>
              <a:gd name="connsiteY4" fmla="*/ 151581 h 457035"/>
              <a:gd name="connsiteX5" fmla="*/ 0 w 457063"/>
              <a:gd name="connsiteY5" fmla="*/ 151581 h 457035"/>
              <a:gd name="connsiteX6" fmla="*/ 0 w 457063"/>
              <a:gd name="connsiteY6" fmla="*/ 305451 h 457035"/>
              <a:gd name="connsiteX7" fmla="*/ 151612 w 457063"/>
              <a:gd name="connsiteY7" fmla="*/ 305451 h 457035"/>
              <a:gd name="connsiteX8" fmla="*/ 151612 w 457063"/>
              <a:gd name="connsiteY8" fmla="*/ 457035 h 457035"/>
              <a:gd name="connsiteX9" fmla="*/ 305452 w 457063"/>
              <a:gd name="connsiteY9" fmla="*/ 457035 h 457035"/>
              <a:gd name="connsiteX10" fmla="*/ 305452 w 457063"/>
              <a:gd name="connsiteY10" fmla="*/ 305451 h 457035"/>
              <a:gd name="connsiteX11" fmla="*/ 457063 w 457063"/>
              <a:gd name="connsiteY11" fmla="*/ 305451 h 457035"/>
              <a:gd name="connsiteX12" fmla="*/ 457063 w 457063"/>
              <a:gd name="connsiteY12" fmla="*/ 151581 h 457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063" h="457035">
                <a:moveTo>
                  <a:pt x="457063" y="151581"/>
                </a:moveTo>
                <a:lnTo>
                  <a:pt x="305452" y="151581"/>
                </a:lnTo>
                <a:lnTo>
                  <a:pt x="305452" y="0"/>
                </a:lnTo>
                <a:lnTo>
                  <a:pt x="151612" y="0"/>
                </a:lnTo>
                <a:lnTo>
                  <a:pt x="151612" y="151581"/>
                </a:lnTo>
                <a:lnTo>
                  <a:pt x="0" y="151581"/>
                </a:lnTo>
                <a:lnTo>
                  <a:pt x="0" y="305451"/>
                </a:lnTo>
                <a:lnTo>
                  <a:pt x="151612" y="305451"/>
                </a:lnTo>
                <a:lnTo>
                  <a:pt x="151612" y="457035"/>
                </a:lnTo>
                <a:lnTo>
                  <a:pt x="305452" y="457035"/>
                </a:lnTo>
                <a:lnTo>
                  <a:pt x="305452" y="305451"/>
                </a:lnTo>
                <a:lnTo>
                  <a:pt x="457063" y="305451"/>
                </a:lnTo>
                <a:lnTo>
                  <a:pt x="457063" y="151581"/>
                </a:ln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36" name="任意多边形: 形状 35"/>
          <p:cNvSpPr/>
          <p:nvPr/>
        </p:nvSpPr>
        <p:spPr>
          <a:xfrm>
            <a:off x="9357737" y="2"/>
            <a:ext cx="2834263" cy="2939764"/>
          </a:xfrm>
          <a:custGeom>
            <a:avLst/>
            <a:gdLst>
              <a:gd name="connsiteX0" fmla="*/ 2132400 w 2834263"/>
              <a:gd name="connsiteY0" fmla="*/ 0 h 2939764"/>
              <a:gd name="connsiteX1" fmla="*/ 1058228 w 2834263"/>
              <a:gd name="connsiteY1" fmla="*/ 0 h 2939764"/>
              <a:gd name="connsiteX2" fmla="*/ 1058228 w 2834263"/>
              <a:gd name="connsiteY2" fmla="*/ 807377 h 2939764"/>
              <a:gd name="connsiteX3" fmla="*/ 0 w 2834263"/>
              <a:gd name="connsiteY3" fmla="*/ 807377 h 2939764"/>
              <a:gd name="connsiteX4" fmla="*/ 0 w 2834263"/>
              <a:gd name="connsiteY4" fmla="*/ 1881549 h 2939764"/>
              <a:gd name="connsiteX5" fmla="*/ 1058228 w 2834263"/>
              <a:gd name="connsiteY5" fmla="*/ 1881549 h 2939764"/>
              <a:gd name="connsiteX6" fmla="*/ 1058228 w 2834263"/>
              <a:gd name="connsiteY6" fmla="*/ 2939764 h 2939764"/>
              <a:gd name="connsiteX7" fmla="*/ 2132400 w 2834263"/>
              <a:gd name="connsiteY7" fmla="*/ 2939764 h 2939764"/>
              <a:gd name="connsiteX8" fmla="*/ 2132400 w 2834263"/>
              <a:gd name="connsiteY8" fmla="*/ 1881545 h 2939764"/>
              <a:gd name="connsiteX9" fmla="*/ 2834263 w 2834263"/>
              <a:gd name="connsiteY9" fmla="*/ 1881545 h 2939764"/>
              <a:gd name="connsiteX10" fmla="*/ 2834263 w 2834263"/>
              <a:gd name="connsiteY10" fmla="*/ 807377 h 2939764"/>
              <a:gd name="connsiteX11" fmla="*/ 2132400 w 2834263"/>
              <a:gd name="connsiteY11" fmla="*/ 807377 h 293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34263" h="2939764">
                <a:moveTo>
                  <a:pt x="2132400" y="0"/>
                </a:moveTo>
                <a:lnTo>
                  <a:pt x="1058228" y="0"/>
                </a:lnTo>
                <a:lnTo>
                  <a:pt x="1058228" y="807377"/>
                </a:lnTo>
                <a:lnTo>
                  <a:pt x="0" y="807377"/>
                </a:lnTo>
                <a:lnTo>
                  <a:pt x="0" y="1881549"/>
                </a:lnTo>
                <a:lnTo>
                  <a:pt x="1058228" y="1881549"/>
                </a:lnTo>
                <a:lnTo>
                  <a:pt x="1058228" y="2939764"/>
                </a:lnTo>
                <a:lnTo>
                  <a:pt x="2132400" y="2939764"/>
                </a:lnTo>
                <a:lnTo>
                  <a:pt x="2132400" y="1881545"/>
                </a:lnTo>
                <a:lnTo>
                  <a:pt x="2834263" y="1881545"/>
                </a:lnTo>
                <a:lnTo>
                  <a:pt x="2834263" y="807377"/>
                </a:lnTo>
                <a:lnTo>
                  <a:pt x="2132400" y="807377"/>
                </a:lnTo>
                <a:close/>
              </a:path>
            </a:pathLst>
          </a:custGeom>
          <a:solidFill>
            <a:srgbClr val="9E1F71">
              <a:alpha val="30000"/>
            </a:srgbClr>
          </a:solidFill>
          <a:ln w="342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37" name="任意多边形: 形状 36"/>
          <p:cNvSpPr/>
          <p:nvPr/>
        </p:nvSpPr>
        <p:spPr>
          <a:xfrm>
            <a:off x="7007913" y="6121035"/>
            <a:ext cx="319507" cy="319507"/>
          </a:xfrm>
          <a:custGeom>
            <a:avLst/>
            <a:gdLst>
              <a:gd name="connsiteX0" fmla="*/ 27532 w 480994"/>
              <a:gd name="connsiteY0" fmla="*/ 480994 h 480994"/>
              <a:gd name="connsiteX1" fmla="*/ 0 w 480994"/>
              <a:gd name="connsiteY1" fmla="*/ 453463 h 480994"/>
              <a:gd name="connsiteX2" fmla="*/ 27532 w 480994"/>
              <a:gd name="connsiteY2" fmla="*/ 425931 h 480994"/>
              <a:gd name="connsiteX3" fmla="*/ 55063 w 480994"/>
              <a:gd name="connsiteY3" fmla="*/ 453463 h 480994"/>
              <a:gd name="connsiteX4" fmla="*/ 27532 w 480994"/>
              <a:gd name="connsiteY4" fmla="*/ 480994 h 480994"/>
              <a:gd name="connsiteX5" fmla="*/ 240480 w 480994"/>
              <a:gd name="connsiteY5" fmla="*/ 480994 h 480994"/>
              <a:gd name="connsiteX6" fmla="*/ 212949 w 480994"/>
              <a:gd name="connsiteY6" fmla="*/ 453463 h 480994"/>
              <a:gd name="connsiteX7" fmla="*/ 240480 w 480994"/>
              <a:gd name="connsiteY7" fmla="*/ 425931 h 480994"/>
              <a:gd name="connsiteX8" fmla="*/ 268012 w 480994"/>
              <a:gd name="connsiteY8" fmla="*/ 453463 h 480994"/>
              <a:gd name="connsiteX9" fmla="*/ 240480 w 480994"/>
              <a:gd name="connsiteY9" fmla="*/ 480994 h 480994"/>
              <a:gd name="connsiteX10" fmla="*/ 453463 w 480994"/>
              <a:gd name="connsiteY10" fmla="*/ 480994 h 480994"/>
              <a:gd name="connsiteX11" fmla="*/ 425931 w 480994"/>
              <a:gd name="connsiteY11" fmla="*/ 453463 h 480994"/>
              <a:gd name="connsiteX12" fmla="*/ 453463 w 480994"/>
              <a:gd name="connsiteY12" fmla="*/ 425931 h 480994"/>
              <a:gd name="connsiteX13" fmla="*/ 480994 w 480994"/>
              <a:gd name="connsiteY13" fmla="*/ 453463 h 480994"/>
              <a:gd name="connsiteX14" fmla="*/ 453463 w 480994"/>
              <a:gd name="connsiteY14" fmla="*/ 480994 h 480994"/>
              <a:gd name="connsiteX15" fmla="*/ 27532 w 480994"/>
              <a:gd name="connsiteY15" fmla="*/ 268012 h 480994"/>
              <a:gd name="connsiteX16" fmla="*/ 0 w 480994"/>
              <a:gd name="connsiteY16" fmla="*/ 240480 h 480994"/>
              <a:gd name="connsiteX17" fmla="*/ 27532 w 480994"/>
              <a:gd name="connsiteY17" fmla="*/ 212949 h 480994"/>
              <a:gd name="connsiteX18" fmla="*/ 55063 w 480994"/>
              <a:gd name="connsiteY18" fmla="*/ 240480 h 480994"/>
              <a:gd name="connsiteX19" fmla="*/ 27532 w 480994"/>
              <a:gd name="connsiteY19" fmla="*/ 268012 h 480994"/>
              <a:gd name="connsiteX20" fmla="*/ 240480 w 480994"/>
              <a:gd name="connsiteY20" fmla="*/ 268012 h 480994"/>
              <a:gd name="connsiteX21" fmla="*/ 212949 w 480994"/>
              <a:gd name="connsiteY21" fmla="*/ 240480 h 480994"/>
              <a:gd name="connsiteX22" fmla="*/ 240480 w 480994"/>
              <a:gd name="connsiteY22" fmla="*/ 212949 h 480994"/>
              <a:gd name="connsiteX23" fmla="*/ 268012 w 480994"/>
              <a:gd name="connsiteY23" fmla="*/ 240480 h 480994"/>
              <a:gd name="connsiteX24" fmla="*/ 240480 w 480994"/>
              <a:gd name="connsiteY24" fmla="*/ 268012 h 480994"/>
              <a:gd name="connsiteX25" fmla="*/ 453463 w 480994"/>
              <a:gd name="connsiteY25" fmla="*/ 268012 h 480994"/>
              <a:gd name="connsiteX26" fmla="*/ 425931 w 480994"/>
              <a:gd name="connsiteY26" fmla="*/ 240480 h 480994"/>
              <a:gd name="connsiteX27" fmla="*/ 453463 w 480994"/>
              <a:gd name="connsiteY27" fmla="*/ 212949 h 480994"/>
              <a:gd name="connsiteX28" fmla="*/ 480994 w 480994"/>
              <a:gd name="connsiteY28" fmla="*/ 240480 h 480994"/>
              <a:gd name="connsiteX29" fmla="*/ 453463 w 480994"/>
              <a:gd name="connsiteY29" fmla="*/ 268012 h 480994"/>
              <a:gd name="connsiteX30" fmla="*/ 27532 w 480994"/>
              <a:gd name="connsiteY30" fmla="*/ 55029 h 480994"/>
              <a:gd name="connsiteX31" fmla="*/ 34 w 480994"/>
              <a:gd name="connsiteY31" fmla="*/ 27497 h 480994"/>
              <a:gd name="connsiteX32" fmla="*/ 27566 w 480994"/>
              <a:gd name="connsiteY32" fmla="*/ 0 h 480994"/>
              <a:gd name="connsiteX33" fmla="*/ 55063 w 480994"/>
              <a:gd name="connsiteY33" fmla="*/ 27532 h 480994"/>
              <a:gd name="connsiteX34" fmla="*/ 27532 w 480994"/>
              <a:gd name="connsiteY34" fmla="*/ 55029 h 480994"/>
              <a:gd name="connsiteX35" fmla="*/ 240480 w 480994"/>
              <a:gd name="connsiteY35" fmla="*/ 55029 h 480994"/>
              <a:gd name="connsiteX36" fmla="*/ 212983 w 480994"/>
              <a:gd name="connsiteY36" fmla="*/ 27497 h 480994"/>
              <a:gd name="connsiteX37" fmla="*/ 240514 w 480994"/>
              <a:gd name="connsiteY37" fmla="*/ 0 h 480994"/>
              <a:gd name="connsiteX38" fmla="*/ 268012 w 480994"/>
              <a:gd name="connsiteY38" fmla="*/ 27532 h 480994"/>
              <a:gd name="connsiteX39" fmla="*/ 240480 w 480994"/>
              <a:gd name="connsiteY39" fmla="*/ 55029 h 480994"/>
              <a:gd name="connsiteX40" fmla="*/ 453463 w 480994"/>
              <a:gd name="connsiteY40" fmla="*/ 55029 h 480994"/>
              <a:gd name="connsiteX41" fmla="*/ 425966 w 480994"/>
              <a:gd name="connsiteY41" fmla="*/ 27497 h 480994"/>
              <a:gd name="connsiteX42" fmla="*/ 453497 w 480994"/>
              <a:gd name="connsiteY42" fmla="*/ 0 h 480994"/>
              <a:gd name="connsiteX43" fmla="*/ 480994 w 480994"/>
              <a:gd name="connsiteY43" fmla="*/ 27532 h 480994"/>
              <a:gd name="connsiteX44" fmla="*/ 453463 w 480994"/>
              <a:gd name="connsiteY44" fmla="*/ 55029 h 48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80994" h="480994">
                <a:moveTo>
                  <a:pt x="27532" y="480994"/>
                </a:moveTo>
                <a:cubicBezTo>
                  <a:pt x="12343" y="480994"/>
                  <a:pt x="0" y="468652"/>
                  <a:pt x="0" y="453463"/>
                </a:cubicBezTo>
                <a:cubicBezTo>
                  <a:pt x="0" y="438275"/>
                  <a:pt x="12343" y="425931"/>
                  <a:pt x="27532" y="425931"/>
                </a:cubicBezTo>
                <a:cubicBezTo>
                  <a:pt x="42720" y="425931"/>
                  <a:pt x="55063" y="438275"/>
                  <a:pt x="55063" y="453463"/>
                </a:cubicBezTo>
                <a:cubicBezTo>
                  <a:pt x="55063" y="468652"/>
                  <a:pt x="42720" y="480994"/>
                  <a:pt x="27532" y="480994"/>
                </a:cubicBezTo>
                <a:close/>
                <a:moveTo>
                  <a:pt x="240480" y="480994"/>
                </a:moveTo>
                <a:cubicBezTo>
                  <a:pt x="225291" y="480994"/>
                  <a:pt x="212949" y="468652"/>
                  <a:pt x="212949" y="453463"/>
                </a:cubicBezTo>
                <a:cubicBezTo>
                  <a:pt x="212949" y="438275"/>
                  <a:pt x="225291" y="425931"/>
                  <a:pt x="240480" y="425931"/>
                </a:cubicBezTo>
                <a:cubicBezTo>
                  <a:pt x="255668" y="425931"/>
                  <a:pt x="268012" y="438275"/>
                  <a:pt x="268012" y="453463"/>
                </a:cubicBezTo>
                <a:cubicBezTo>
                  <a:pt x="268012" y="468652"/>
                  <a:pt x="255668" y="480994"/>
                  <a:pt x="240480" y="480994"/>
                </a:cubicBezTo>
                <a:close/>
                <a:moveTo>
                  <a:pt x="453463" y="480994"/>
                </a:moveTo>
                <a:cubicBezTo>
                  <a:pt x="438274" y="480994"/>
                  <a:pt x="425931" y="468652"/>
                  <a:pt x="425931" y="453463"/>
                </a:cubicBezTo>
                <a:cubicBezTo>
                  <a:pt x="425931" y="438275"/>
                  <a:pt x="438274" y="425931"/>
                  <a:pt x="453463" y="425931"/>
                </a:cubicBezTo>
                <a:cubicBezTo>
                  <a:pt x="468651" y="425931"/>
                  <a:pt x="480994" y="438275"/>
                  <a:pt x="480994" y="453463"/>
                </a:cubicBezTo>
                <a:cubicBezTo>
                  <a:pt x="480994" y="468652"/>
                  <a:pt x="468651" y="480994"/>
                  <a:pt x="453463" y="480994"/>
                </a:cubicBezTo>
                <a:close/>
                <a:moveTo>
                  <a:pt x="27532" y="268012"/>
                </a:moveTo>
                <a:cubicBezTo>
                  <a:pt x="12343" y="268012"/>
                  <a:pt x="0" y="255669"/>
                  <a:pt x="0" y="240480"/>
                </a:cubicBezTo>
                <a:cubicBezTo>
                  <a:pt x="0" y="225292"/>
                  <a:pt x="12343" y="212949"/>
                  <a:pt x="27532" y="212949"/>
                </a:cubicBezTo>
                <a:cubicBezTo>
                  <a:pt x="42720" y="212949"/>
                  <a:pt x="55063" y="225292"/>
                  <a:pt x="55063" y="240480"/>
                </a:cubicBezTo>
                <a:cubicBezTo>
                  <a:pt x="55063" y="255669"/>
                  <a:pt x="42720" y="268012"/>
                  <a:pt x="27532" y="268012"/>
                </a:cubicBezTo>
                <a:close/>
                <a:moveTo>
                  <a:pt x="240480" y="268012"/>
                </a:moveTo>
                <a:cubicBezTo>
                  <a:pt x="225291" y="268012"/>
                  <a:pt x="212949" y="255669"/>
                  <a:pt x="212949" y="240480"/>
                </a:cubicBezTo>
                <a:cubicBezTo>
                  <a:pt x="212949" y="225292"/>
                  <a:pt x="225291" y="212949"/>
                  <a:pt x="240480" y="212949"/>
                </a:cubicBezTo>
                <a:cubicBezTo>
                  <a:pt x="255668" y="212949"/>
                  <a:pt x="268012" y="225292"/>
                  <a:pt x="268012" y="240480"/>
                </a:cubicBezTo>
                <a:cubicBezTo>
                  <a:pt x="268012" y="255669"/>
                  <a:pt x="255668" y="268012"/>
                  <a:pt x="240480" y="268012"/>
                </a:cubicBezTo>
                <a:close/>
                <a:moveTo>
                  <a:pt x="453463" y="268012"/>
                </a:moveTo>
                <a:cubicBezTo>
                  <a:pt x="438274" y="268012"/>
                  <a:pt x="425931" y="255669"/>
                  <a:pt x="425931" y="240480"/>
                </a:cubicBezTo>
                <a:cubicBezTo>
                  <a:pt x="425931" y="225292"/>
                  <a:pt x="438274" y="212949"/>
                  <a:pt x="453463" y="212949"/>
                </a:cubicBezTo>
                <a:cubicBezTo>
                  <a:pt x="468651" y="212949"/>
                  <a:pt x="480994" y="225292"/>
                  <a:pt x="480994" y="240480"/>
                </a:cubicBezTo>
                <a:cubicBezTo>
                  <a:pt x="480994" y="255669"/>
                  <a:pt x="468651" y="268012"/>
                  <a:pt x="453463" y="268012"/>
                </a:cubicBezTo>
                <a:close/>
                <a:moveTo>
                  <a:pt x="27532" y="55029"/>
                </a:moveTo>
                <a:cubicBezTo>
                  <a:pt x="12343" y="55029"/>
                  <a:pt x="34" y="42686"/>
                  <a:pt x="34" y="27497"/>
                </a:cubicBezTo>
                <a:cubicBezTo>
                  <a:pt x="34" y="12309"/>
                  <a:pt x="12377" y="0"/>
                  <a:pt x="27566" y="0"/>
                </a:cubicBezTo>
                <a:cubicBezTo>
                  <a:pt x="42754" y="0"/>
                  <a:pt x="55063" y="12343"/>
                  <a:pt x="55063" y="27532"/>
                </a:cubicBezTo>
                <a:cubicBezTo>
                  <a:pt x="55029" y="42720"/>
                  <a:pt x="42720" y="55029"/>
                  <a:pt x="27532" y="55029"/>
                </a:cubicBezTo>
                <a:close/>
                <a:moveTo>
                  <a:pt x="240480" y="55029"/>
                </a:moveTo>
                <a:cubicBezTo>
                  <a:pt x="225291" y="55029"/>
                  <a:pt x="212983" y="42686"/>
                  <a:pt x="212983" y="27497"/>
                </a:cubicBezTo>
                <a:cubicBezTo>
                  <a:pt x="212983" y="12309"/>
                  <a:pt x="225326" y="0"/>
                  <a:pt x="240514" y="0"/>
                </a:cubicBezTo>
                <a:cubicBezTo>
                  <a:pt x="255703" y="0"/>
                  <a:pt x="268012" y="12343"/>
                  <a:pt x="268012" y="27532"/>
                </a:cubicBezTo>
                <a:cubicBezTo>
                  <a:pt x="267977" y="42720"/>
                  <a:pt x="255668" y="55029"/>
                  <a:pt x="240480" y="55029"/>
                </a:cubicBezTo>
                <a:close/>
                <a:moveTo>
                  <a:pt x="453463" y="55029"/>
                </a:moveTo>
                <a:cubicBezTo>
                  <a:pt x="438274" y="55029"/>
                  <a:pt x="425966" y="42686"/>
                  <a:pt x="425966" y="27497"/>
                </a:cubicBezTo>
                <a:cubicBezTo>
                  <a:pt x="425966" y="12309"/>
                  <a:pt x="438308" y="0"/>
                  <a:pt x="453497" y="0"/>
                </a:cubicBezTo>
                <a:cubicBezTo>
                  <a:pt x="468686" y="0"/>
                  <a:pt x="480994" y="12343"/>
                  <a:pt x="480994" y="27532"/>
                </a:cubicBezTo>
                <a:cubicBezTo>
                  <a:pt x="480960" y="42720"/>
                  <a:pt x="468651" y="55029"/>
                  <a:pt x="453463" y="55029"/>
                </a:cubicBez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38" name="任意多边形: 形状 37"/>
          <p:cNvSpPr/>
          <p:nvPr/>
        </p:nvSpPr>
        <p:spPr>
          <a:xfrm>
            <a:off x="6019071" y="1584588"/>
            <a:ext cx="5997939" cy="4447580"/>
          </a:xfrm>
          <a:custGeom>
            <a:avLst/>
            <a:gdLst>
              <a:gd name="connsiteX0" fmla="*/ 4833609 w 5997939"/>
              <a:gd name="connsiteY0" fmla="*/ 4447581 h 4447580"/>
              <a:gd name="connsiteX1" fmla="*/ 4740558 w 5997939"/>
              <a:gd name="connsiteY1" fmla="*/ 4443912 h 4447580"/>
              <a:gd name="connsiteX2" fmla="*/ 1076066 w 5997939"/>
              <a:gd name="connsiteY2" fmla="*/ 4156427 h 4447580"/>
              <a:gd name="connsiteX3" fmla="*/ 127860 w 5997939"/>
              <a:gd name="connsiteY3" fmla="*/ 3522278 h 4447580"/>
              <a:gd name="connsiteX4" fmla="*/ 174146 w 5997939"/>
              <a:gd name="connsiteY4" fmla="*/ 2382244 h 4447580"/>
              <a:gd name="connsiteX5" fmla="*/ 1108432 w 5997939"/>
              <a:gd name="connsiteY5" fmla="*/ 863578 h 4447580"/>
              <a:gd name="connsiteX6" fmla="*/ 1956901 w 5997939"/>
              <a:gd name="connsiteY6" fmla="*/ 317455 h 4447580"/>
              <a:gd name="connsiteX7" fmla="*/ 4422866 w 5997939"/>
              <a:gd name="connsiteY7" fmla="*/ 9110 h 4447580"/>
              <a:gd name="connsiteX8" fmla="*/ 4568787 w 5997939"/>
              <a:gd name="connsiteY8" fmla="*/ 0 h 4447580"/>
              <a:gd name="connsiteX9" fmla="*/ 5724558 w 5997939"/>
              <a:gd name="connsiteY9" fmla="*/ 1021865 h 4447580"/>
              <a:gd name="connsiteX10" fmla="*/ 5988798 w 5997939"/>
              <a:gd name="connsiteY10" fmla="*/ 3136392 h 4447580"/>
              <a:gd name="connsiteX11" fmla="*/ 4976169 w 5997939"/>
              <a:gd name="connsiteY11" fmla="*/ 4438564 h 4447580"/>
              <a:gd name="connsiteX12" fmla="*/ 4833609 w 5997939"/>
              <a:gd name="connsiteY12" fmla="*/ 4447581 h 44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97939" h="4447580">
                <a:moveTo>
                  <a:pt x="4833609" y="4447581"/>
                </a:moveTo>
                <a:cubicBezTo>
                  <a:pt x="4802787" y="4447581"/>
                  <a:pt x="4771483" y="4446346"/>
                  <a:pt x="4740558" y="4443912"/>
                </a:cubicBezTo>
                <a:lnTo>
                  <a:pt x="1076066" y="4156427"/>
                </a:lnTo>
                <a:cubicBezTo>
                  <a:pt x="667894" y="4124404"/>
                  <a:pt x="313449" y="3887352"/>
                  <a:pt x="127860" y="3522278"/>
                </a:cubicBezTo>
                <a:cubicBezTo>
                  <a:pt x="-57728" y="3157203"/>
                  <a:pt x="-40414" y="2731032"/>
                  <a:pt x="174146" y="2382244"/>
                </a:cubicBezTo>
                <a:lnTo>
                  <a:pt x="1108432" y="863578"/>
                </a:lnTo>
                <a:cubicBezTo>
                  <a:pt x="1293163" y="561672"/>
                  <a:pt x="1605609" y="360583"/>
                  <a:pt x="1956901" y="317455"/>
                </a:cubicBezTo>
                <a:lnTo>
                  <a:pt x="4422866" y="9110"/>
                </a:lnTo>
                <a:cubicBezTo>
                  <a:pt x="4471277" y="3062"/>
                  <a:pt x="4519998" y="21"/>
                  <a:pt x="4568787" y="0"/>
                </a:cubicBezTo>
                <a:cubicBezTo>
                  <a:pt x="5154901" y="0"/>
                  <a:pt x="5651769" y="439310"/>
                  <a:pt x="5724558" y="1021865"/>
                </a:cubicBezTo>
                <a:lnTo>
                  <a:pt x="5988798" y="3136392"/>
                </a:lnTo>
                <a:cubicBezTo>
                  <a:pt x="6068752" y="3775581"/>
                  <a:pt x="5615392" y="4358609"/>
                  <a:pt x="4976169" y="4438564"/>
                </a:cubicBezTo>
                <a:cubicBezTo>
                  <a:pt x="4928890" y="4444495"/>
                  <a:pt x="4881266" y="4447478"/>
                  <a:pt x="4833609" y="4447581"/>
                </a:cubicBezTo>
                <a:close/>
              </a:path>
            </a:pathLst>
          </a:custGeom>
          <a:solidFill>
            <a:srgbClr val="FFFFFF">
              <a:alpha val="0"/>
            </a:srgbClr>
          </a:solidFill>
          <a:ln w="34286" cap="flat">
            <a:solidFill>
              <a:srgbClr val="FFFFFF"/>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pic>
        <p:nvPicPr>
          <p:cNvPr id="39" name="图片 38" descr="紫色头发的人&#10;&#10;描述已自动生成"/>
          <p:cNvPicPr>
            <a:picLocks noChangeAspect="1"/>
          </p:cNvPicPr>
          <p:nvPr/>
        </p:nvPicPr>
        <p:blipFill rotWithShape="1">
          <a:blip r:embed="rId1" cstate="screen"/>
          <a:srcRect/>
          <a:stretch>
            <a:fillRect/>
          </a:stretch>
        </p:blipFill>
        <p:spPr>
          <a:xfrm flipH="1">
            <a:off x="5476345" y="1234133"/>
            <a:ext cx="6315671" cy="4590751"/>
          </a:xfrm>
          <a:custGeom>
            <a:avLst/>
            <a:gdLst>
              <a:gd name="connsiteX0" fmla="*/ 1439058 w 6315671"/>
              <a:gd name="connsiteY0" fmla="*/ 301 h 4590751"/>
              <a:gd name="connsiteX1" fmla="*/ 1553462 w 6315671"/>
              <a:gd name="connsiteY1" fmla="*/ 8771 h 4590751"/>
              <a:gd name="connsiteX2" fmla="*/ 4294330 w 6315671"/>
              <a:gd name="connsiteY2" fmla="*/ 351371 h 4590751"/>
              <a:gd name="connsiteX3" fmla="*/ 5109679 w 6315671"/>
              <a:gd name="connsiteY3" fmla="*/ 875998 h 4590751"/>
              <a:gd name="connsiteX4" fmla="*/ 6148090 w 6315671"/>
              <a:gd name="connsiteY4" fmla="*/ 2563376 h 4590751"/>
              <a:gd name="connsiteX5" fmla="*/ 5281347 w 6315671"/>
              <a:gd name="connsiteY5" fmla="*/ 4267787 h 4590751"/>
              <a:gd name="connsiteX6" fmla="*/ 1208410 w 6315671"/>
              <a:gd name="connsiteY6" fmla="*/ 4587228 h 4590751"/>
              <a:gd name="connsiteX7" fmla="*/ 8856 w 6315671"/>
              <a:gd name="connsiteY7" fmla="*/ 3331102 h 4590751"/>
              <a:gd name="connsiteX8" fmla="*/ 302547 w 6315671"/>
              <a:gd name="connsiteY8" fmla="*/ 981694 h 4590751"/>
              <a:gd name="connsiteX9" fmla="*/ 1439058 w 6315671"/>
              <a:gd name="connsiteY9" fmla="*/ 301 h 459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15671" h="4590751">
                <a:moveTo>
                  <a:pt x="1439058" y="301"/>
                </a:moveTo>
                <a:cubicBezTo>
                  <a:pt x="1476912" y="1177"/>
                  <a:pt x="1515082" y="3974"/>
                  <a:pt x="1553462" y="8771"/>
                </a:cubicBezTo>
                <a:lnTo>
                  <a:pt x="4294330" y="351371"/>
                </a:lnTo>
                <a:cubicBezTo>
                  <a:pt x="4631598" y="393536"/>
                  <a:pt x="4931530" y="586513"/>
                  <a:pt x="5109679" y="875998"/>
                </a:cubicBezTo>
                <a:lnTo>
                  <a:pt x="6148090" y="2563376"/>
                </a:lnTo>
                <a:cubicBezTo>
                  <a:pt x="6587153" y="3276862"/>
                  <a:pt x="6116582" y="4202268"/>
                  <a:pt x="5281347" y="4267787"/>
                </a:cubicBezTo>
                <a:lnTo>
                  <a:pt x="1208410" y="4587228"/>
                </a:lnTo>
                <a:cubicBezTo>
                  <a:pt x="501027" y="4642702"/>
                  <a:pt x="-79156" y="4035159"/>
                  <a:pt x="8856" y="3331102"/>
                </a:cubicBezTo>
                <a:lnTo>
                  <a:pt x="302547" y="981694"/>
                </a:lnTo>
                <a:cubicBezTo>
                  <a:pt x="374483" y="405983"/>
                  <a:pt x="871247" y="-12844"/>
                  <a:pt x="1439058" y="301"/>
                </a:cubicBezTo>
                <a:close/>
              </a:path>
            </a:pathLst>
          </a:custGeom>
          <a:ln w="31750">
            <a:noFill/>
          </a:ln>
        </p:spPr>
      </p:pic>
      <p:sp>
        <p:nvSpPr>
          <p:cNvPr id="40" name="任意多边形: 形状 39"/>
          <p:cNvSpPr/>
          <p:nvPr/>
        </p:nvSpPr>
        <p:spPr>
          <a:xfrm>
            <a:off x="5519910" y="1079957"/>
            <a:ext cx="5728303" cy="4247639"/>
          </a:xfrm>
          <a:custGeom>
            <a:avLst/>
            <a:gdLst>
              <a:gd name="connsiteX0" fmla="*/ 4616303 w 5728303"/>
              <a:gd name="connsiteY0" fmla="*/ 4247640 h 4247639"/>
              <a:gd name="connsiteX1" fmla="*/ 4527434 w 5728303"/>
              <a:gd name="connsiteY1" fmla="*/ 4244143 h 4247639"/>
              <a:gd name="connsiteX2" fmla="*/ 1027685 w 5728303"/>
              <a:gd name="connsiteY2" fmla="*/ 3969583 h 4247639"/>
              <a:gd name="connsiteX3" fmla="*/ 122097 w 5728303"/>
              <a:gd name="connsiteY3" fmla="*/ 3363926 h 4247639"/>
              <a:gd name="connsiteX4" fmla="*/ 166325 w 5728303"/>
              <a:gd name="connsiteY4" fmla="*/ 2275132 h 4247639"/>
              <a:gd name="connsiteX5" fmla="*/ 1058576 w 5728303"/>
              <a:gd name="connsiteY5" fmla="*/ 824743 h 4247639"/>
              <a:gd name="connsiteX6" fmla="*/ 1868920 w 5728303"/>
              <a:gd name="connsiteY6" fmla="*/ 303185 h 4247639"/>
              <a:gd name="connsiteX7" fmla="*/ 4224039 w 5728303"/>
              <a:gd name="connsiteY7" fmla="*/ 8702 h 4247639"/>
              <a:gd name="connsiteX8" fmla="*/ 4363377 w 5728303"/>
              <a:gd name="connsiteY8" fmla="*/ 0 h 4247639"/>
              <a:gd name="connsiteX9" fmla="*/ 5467206 w 5728303"/>
              <a:gd name="connsiteY9" fmla="*/ 975929 h 4247639"/>
              <a:gd name="connsiteX10" fmla="*/ 5719582 w 5728303"/>
              <a:gd name="connsiteY10" fmla="*/ 2995389 h 4247639"/>
              <a:gd name="connsiteX11" fmla="*/ 4752348 w 5728303"/>
              <a:gd name="connsiteY11" fmla="*/ 4239035 h 4247639"/>
              <a:gd name="connsiteX12" fmla="*/ 4616303 w 5728303"/>
              <a:gd name="connsiteY12" fmla="*/ 4247640 h 4247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28303" h="4247639">
                <a:moveTo>
                  <a:pt x="4616303" y="4247640"/>
                </a:moveTo>
                <a:cubicBezTo>
                  <a:pt x="4586851" y="4247640"/>
                  <a:pt x="4556954" y="4246475"/>
                  <a:pt x="4527434" y="4244143"/>
                </a:cubicBezTo>
                <a:lnTo>
                  <a:pt x="1027685" y="3969583"/>
                </a:lnTo>
                <a:cubicBezTo>
                  <a:pt x="637857" y="3938966"/>
                  <a:pt x="299319" y="3712577"/>
                  <a:pt x="122097" y="3363926"/>
                </a:cubicBezTo>
                <a:cubicBezTo>
                  <a:pt x="-55126" y="3015274"/>
                  <a:pt x="-38600" y="2608234"/>
                  <a:pt x="166325" y="2275132"/>
                </a:cubicBezTo>
                <a:lnTo>
                  <a:pt x="1058576" y="824743"/>
                </a:lnTo>
                <a:cubicBezTo>
                  <a:pt x="1235011" y="536414"/>
                  <a:pt x="1533399" y="344366"/>
                  <a:pt x="1868920" y="303185"/>
                </a:cubicBezTo>
                <a:lnTo>
                  <a:pt x="4224039" y="8702"/>
                </a:lnTo>
                <a:cubicBezTo>
                  <a:pt x="4270257" y="2925"/>
                  <a:pt x="4316783" y="21"/>
                  <a:pt x="4363377" y="0"/>
                </a:cubicBezTo>
                <a:cubicBezTo>
                  <a:pt x="4923160" y="0"/>
                  <a:pt x="5397708" y="419561"/>
                  <a:pt x="5467206" y="975929"/>
                </a:cubicBezTo>
                <a:lnTo>
                  <a:pt x="5719582" y="2995389"/>
                </a:lnTo>
                <a:cubicBezTo>
                  <a:pt x="5795902" y="3605915"/>
                  <a:pt x="5362874" y="4162715"/>
                  <a:pt x="4752348" y="4239035"/>
                </a:cubicBezTo>
                <a:cubicBezTo>
                  <a:pt x="4707228" y="4244692"/>
                  <a:pt x="4661799" y="4247538"/>
                  <a:pt x="4616303" y="4247640"/>
                </a:cubicBezTo>
                <a:close/>
              </a:path>
            </a:pathLst>
          </a:custGeom>
          <a:solidFill>
            <a:srgbClr val="FFFFFF">
              <a:alpha val="0"/>
            </a:srgbClr>
          </a:solidFill>
          <a:ln w="34286" cap="flat">
            <a:solidFill>
              <a:srgbClr val="FFFFFF"/>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48" name="任意多边形: 形状 47"/>
          <p:cNvSpPr/>
          <p:nvPr/>
        </p:nvSpPr>
        <p:spPr>
          <a:xfrm>
            <a:off x="10774869" y="5159887"/>
            <a:ext cx="534823" cy="1031842"/>
          </a:xfrm>
          <a:custGeom>
            <a:avLst/>
            <a:gdLst>
              <a:gd name="connsiteX0" fmla="*/ 0 w 534823"/>
              <a:gd name="connsiteY0" fmla="*/ 21120 h 1031842"/>
              <a:gd name="connsiteX1" fmla="*/ 21326 w 534823"/>
              <a:gd name="connsiteY1" fmla="*/ 28 h 1031842"/>
              <a:gd name="connsiteX2" fmla="*/ 42411 w 534823"/>
              <a:gd name="connsiteY2" fmla="*/ 21346 h 1031842"/>
              <a:gd name="connsiteX3" fmla="*/ 21223 w 534823"/>
              <a:gd name="connsiteY3" fmla="*/ 42439 h 1031842"/>
              <a:gd name="connsiteX4" fmla="*/ 0 w 534823"/>
              <a:gd name="connsiteY4" fmla="*/ 21120 h 1031842"/>
              <a:gd name="connsiteX5" fmla="*/ 0 w 534823"/>
              <a:gd name="connsiteY5" fmla="*/ 186058 h 1031842"/>
              <a:gd name="connsiteX6" fmla="*/ 21326 w 534823"/>
              <a:gd name="connsiteY6" fmla="*/ 164966 h 1031842"/>
              <a:gd name="connsiteX7" fmla="*/ 42411 w 534823"/>
              <a:gd name="connsiteY7" fmla="*/ 186284 h 1031842"/>
              <a:gd name="connsiteX8" fmla="*/ 21223 w 534823"/>
              <a:gd name="connsiteY8" fmla="*/ 207377 h 1031842"/>
              <a:gd name="connsiteX9" fmla="*/ 0 w 534823"/>
              <a:gd name="connsiteY9" fmla="*/ 186058 h 1031842"/>
              <a:gd name="connsiteX10" fmla="*/ 0 w 534823"/>
              <a:gd name="connsiteY10" fmla="*/ 350996 h 1031842"/>
              <a:gd name="connsiteX11" fmla="*/ 21326 w 534823"/>
              <a:gd name="connsiteY11" fmla="*/ 329904 h 1031842"/>
              <a:gd name="connsiteX12" fmla="*/ 42411 w 534823"/>
              <a:gd name="connsiteY12" fmla="*/ 351223 h 1031842"/>
              <a:gd name="connsiteX13" fmla="*/ 21223 w 534823"/>
              <a:gd name="connsiteY13" fmla="*/ 372315 h 1031842"/>
              <a:gd name="connsiteX14" fmla="*/ 0 w 534823"/>
              <a:gd name="connsiteY14" fmla="*/ 350996 h 1031842"/>
              <a:gd name="connsiteX15" fmla="*/ 0 w 534823"/>
              <a:gd name="connsiteY15" fmla="*/ 515527 h 1031842"/>
              <a:gd name="connsiteX16" fmla="*/ 21257 w 534823"/>
              <a:gd name="connsiteY16" fmla="*/ 494355 h 1031842"/>
              <a:gd name="connsiteX17" fmla="*/ 42411 w 534823"/>
              <a:gd name="connsiteY17" fmla="*/ 515599 h 1031842"/>
              <a:gd name="connsiteX18" fmla="*/ 42411 w 534823"/>
              <a:gd name="connsiteY18" fmla="*/ 516116 h 1031842"/>
              <a:gd name="connsiteX19" fmla="*/ 21188 w 534823"/>
              <a:gd name="connsiteY19" fmla="*/ 537291 h 1031842"/>
              <a:gd name="connsiteX20" fmla="*/ 0 w 534823"/>
              <a:gd name="connsiteY20" fmla="*/ 516051 h 1031842"/>
              <a:gd name="connsiteX21" fmla="*/ 0 w 534823"/>
              <a:gd name="connsiteY21" fmla="*/ 515520 h 1031842"/>
              <a:gd name="connsiteX22" fmla="*/ 164125 w 534823"/>
              <a:gd name="connsiteY22" fmla="*/ 21127 h 1031842"/>
              <a:gd name="connsiteX23" fmla="*/ 185452 w 534823"/>
              <a:gd name="connsiteY23" fmla="*/ 0 h 1031842"/>
              <a:gd name="connsiteX24" fmla="*/ 206572 w 534823"/>
              <a:gd name="connsiteY24" fmla="*/ 21319 h 1031842"/>
              <a:gd name="connsiteX25" fmla="*/ 185349 w 534823"/>
              <a:gd name="connsiteY25" fmla="*/ 42446 h 1031842"/>
              <a:gd name="connsiteX26" fmla="*/ 164125 w 534823"/>
              <a:gd name="connsiteY26" fmla="*/ 21120 h 1031842"/>
              <a:gd name="connsiteX27" fmla="*/ 164125 w 534823"/>
              <a:gd name="connsiteY27" fmla="*/ 186065 h 1031842"/>
              <a:gd name="connsiteX28" fmla="*/ 185452 w 534823"/>
              <a:gd name="connsiteY28" fmla="*/ 164938 h 1031842"/>
              <a:gd name="connsiteX29" fmla="*/ 206572 w 534823"/>
              <a:gd name="connsiteY29" fmla="*/ 186257 h 1031842"/>
              <a:gd name="connsiteX30" fmla="*/ 185349 w 534823"/>
              <a:gd name="connsiteY30" fmla="*/ 207384 h 1031842"/>
              <a:gd name="connsiteX31" fmla="*/ 164125 w 534823"/>
              <a:gd name="connsiteY31" fmla="*/ 186058 h 1031842"/>
              <a:gd name="connsiteX32" fmla="*/ 164125 w 534823"/>
              <a:gd name="connsiteY32" fmla="*/ 351003 h 1031842"/>
              <a:gd name="connsiteX33" fmla="*/ 185452 w 534823"/>
              <a:gd name="connsiteY33" fmla="*/ 329876 h 1031842"/>
              <a:gd name="connsiteX34" fmla="*/ 206572 w 534823"/>
              <a:gd name="connsiteY34" fmla="*/ 351195 h 1031842"/>
              <a:gd name="connsiteX35" fmla="*/ 185349 w 534823"/>
              <a:gd name="connsiteY35" fmla="*/ 372322 h 1031842"/>
              <a:gd name="connsiteX36" fmla="*/ 164125 w 534823"/>
              <a:gd name="connsiteY36" fmla="*/ 350996 h 1031842"/>
              <a:gd name="connsiteX37" fmla="*/ 164125 w 534823"/>
              <a:gd name="connsiteY37" fmla="*/ 515547 h 1031842"/>
              <a:gd name="connsiteX38" fmla="*/ 185383 w 534823"/>
              <a:gd name="connsiteY38" fmla="*/ 494369 h 1031842"/>
              <a:gd name="connsiteX39" fmla="*/ 206572 w 534823"/>
              <a:gd name="connsiteY39" fmla="*/ 515633 h 1031842"/>
              <a:gd name="connsiteX40" fmla="*/ 206572 w 534823"/>
              <a:gd name="connsiteY40" fmla="*/ 516065 h 1031842"/>
              <a:gd name="connsiteX41" fmla="*/ 185349 w 534823"/>
              <a:gd name="connsiteY41" fmla="*/ 537288 h 1031842"/>
              <a:gd name="connsiteX42" fmla="*/ 164125 w 534823"/>
              <a:gd name="connsiteY42" fmla="*/ 516065 h 1031842"/>
              <a:gd name="connsiteX43" fmla="*/ 164125 w 534823"/>
              <a:gd name="connsiteY43" fmla="*/ 515537 h 1031842"/>
              <a:gd name="connsiteX44" fmla="*/ 328286 w 534823"/>
              <a:gd name="connsiteY44" fmla="*/ 21127 h 1031842"/>
              <a:gd name="connsiteX45" fmla="*/ 349611 w 534823"/>
              <a:gd name="connsiteY45" fmla="*/ 35 h 1031842"/>
              <a:gd name="connsiteX46" fmla="*/ 370697 w 534823"/>
              <a:gd name="connsiteY46" fmla="*/ 21353 h 1031842"/>
              <a:gd name="connsiteX47" fmla="*/ 349474 w 534823"/>
              <a:gd name="connsiteY47" fmla="*/ 42446 h 1031842"/>
              <a:gd name="connsiteX48" fmla="*/ 328286 w 534823"/>
              <a:gd name="connsiteY48" fmla="*/ 21120 h 1031842"/>
              <a:gd name="connsiteX49" fmla="*/ 328286 w 534823"/>
              <a:gd name="connsiteY49" fmla="*/ 21120 h 1031842"/>
              <a:gd name="connsiteX50" fmla="*/ 328286 w 534823"/>
              <a:gd name="connsiteY50" fmla="*/ 186065 h 1031842"/>
              <a:gd name="connsiteX51" fmla="*/ 349611 w 534823"/>
              <a:gd name="connsiteY51" fmla="*/ 164972 h 1031842"/>
              <a:gd name="connsiteX52" fmla="*/ 370697 w 534823"/>
              <a:gd name="connsiteY52" fmla="*/ 186291 h 1031842"/>
              <a:gd name="connsiteX53" fmla="*/ 349474 w 534823"/>
              <a:gd name="connsiteY53" fmla="*/ 207384 h 1031842"/>
              <a:gd name="connsiteX54" fmla="*/ 328286 w 534823"/>
              <a:gd name="connsiteY54" fmla="*/ 186058 h 1031842"/>
              <a:gd name="connsiteX55" fmla="*/ 328286 w 534823"/>
              <a:gd name="connsiteY55" fmla="*/ 351003 h 1031842"/>
              <a:gd name="connsiteX56" fmla="*/ 349611 w 534823"/>
              <a:gd name="connsiteY56" fmla="*/ 329911 h 1031842"/>
              <a:gd name="connsiteX57" fmla="*/ 370697 w 534823"/>
              <a:gd name="connsiteY57" fmla="*/ 351230 h 1031842"/>
              <a:gd name="connsiteX58" fmla="*/ 349474 w 534823"/>
              <a:gd name="connsiteY58" fmla="*/ 372322 h 1031842"/>
              <a:gd name="connsiteX59" fmla="*/ 328286 w 534823"/>
              <a:gd name="connsiteY59" fmla="*/ 350996 h 1031842"/>
              <a:gd name="connsiteX60" fmla="*/ 328286 w 534823"/>
              <a:gd name="connsiteY60" fmla="*/ 350996 h 1031842"/>
              <a:gd name="connsiteX61" fmla="*/ 328286 w 534823"/>
              <a:gd name="connsiteY61" fmla="*/ 515575 h 1031842"/>
              <a:gd name="connsiteX62" fmla="*/ 349508 w 534823"/>
              <a:gd name="connsiteY62" fmla="*/ 494393 h 1031842"/>
              <a:gd name="connsiteX63" fmla="*/ 370697 w 534823"/>
              <a:gd name="connsiteY63" fmla="*/ 515623 h 1031842"/>
              <a:gd name="connsiteX64" fmla="*/ 370697 w 534823"/>
              <a:gd name="connsiteY64" fmla="*/ 516116 h 1031842"/>
              <a:gd name="connsiteX65" fmla="*/ 349440 w 534823"/>
              <a:gd name="connsiteY65" fmla="*/ 537288 h 1031842"/>
              <a:gd name="connsiteX66" fmla="*/ 328286 w 534823"/>
              <a:gd name="connsiteY66" fmla="*/ 516044 h 1031842"/>
              <a:gd name="connsiteX67" fmla="*/ 328286 w 534823"/>
              <a:gd name="connsiteY67" fmla="*/ 515558 h 1031842"/>
              <a:gd name="connsiteX68" fmla="*/ 492411 w 534823"/>
              <a:gd name="connsiteY68" fmla="*/ 21144 h 1031842"/>
              <a:gd name="connsiteX69" fmla="*/ 513738 w 534823"/>
              <a:gd name="connsiteY69" fmla="*/ 52 h 1031842"/>
              <a:gd name="connsiteX70" fmla="*/ 534823 w 534823"/>
              <a:gd name="connsiteY70" fmla="*/ 21370 h 1031842"/>
              <a:gd name="connsiteX71" fmla="*/ 513635 w 534823"/>
              <a:gd name="connsiteY71" fmla="*/ 42463 h 1031842"/>
              <a:gd name="connsiteX72" fmla="*/ 492411 w 534823"/>
              <a:gd name="connsiteY72" fmla="*/ 21123 h 1031842"/>
              <a:gd name="connsiteX73" fmla="*/ 492411 w 534823"/>
              <a:gd name="connsiteY73" fmla="*/ 21120 h 1031842"/>
              <a:gd name="connsiteX74" fmla="*/ 492411 w 534823"/>
              <a:gd name="connsiteY74" fmla="*/ 186082 h 1031842"/>
              <a:gd name="connsiteX75" fmla="*/ 513738 w 534823"/>
              <a:gd name="connsiteY75" fmla="*/ 164990 h 1031842"/>
              <a:gd name="connsiteX76" fmla="*/ 534823 w 534823"/>
              <a:gd name="connsiteY76" fmla="*/ 186308 h 1031842"/>
              <a:gd name="connsiteX77" fmla="*/ 513635 w 534823"/>
              <a:gd name="connsiteY77" fmla="*/ 207401 h 1031842"/>
              <a:gd name="connsiteX78" fmla="*/ 492411 w 534823"/>
              <a:gd name="connsiteY78" fmla="*/ 186062 h 1031842"/>
              <a:gd name="connsiteX79" fmla="*/ 492411 w 534823"/>
              <a:gd name="connsiteY79" fmla="*/ 186058 h 1031842"/>
              <a:gd name="connsiteX80" fmla="*/ 492411 w 534823"/>
              <a:gd name="connsiteY80" fmla="*/ 351020 h 1031842"/>
              <a:gd name="connsiteX81" fmla="*/ 513738 w 534823"/>
              <a:gd name="connsiteY81" fmla="*/ 329928 h 1031842"/>
              <a:gd name="connsiteX82" fmla="*/ 534823 w 534823"/>
              <a:gd name="connsiteY82" fmla="*/ 351247 h 1031842"/>
              <a:gd name="connsiteX83" fmla="*/ 513635 w 534823"/>
              <a:gd name="connsiteY83" fmla="*/ 372339 h 1031842"/>
              <a:gd name="connsiteX84" fmla="*/ 492411 w 534823"/>
              <a:gd name="connsiteY84" fmla="*/ 351007 h 1031842"/>
              <a:gd name="connsiteX85" fmla="*/ 492411 w 534823"/>
              <a:gd name="connsiteY85" fmla="*/ 350996 h 1031842"/>
              <a:gd name="connsiteX86" fmla="*/ 492411 w 534823"/>
              <a:gd name="connsiteY86" fmla="*/ 515564 h 1031842"/>
              <a:gd name="connsiteX87" fmla="*/ 513635 w 534823"/>
              <a:gd name="connsiteY87" fmla="*/ 494383 h 1031842"/>
              <a:gd name="connsiteX88" fmla="*/ 534823 w 534823"/>
              <a:gd name="connsiteY88" fmla="*/ 515616 h 1031842"/>
              <a:gd name="connsiteX89" fmla="*/ 534823 w 534823"/>
              <a:gd name="connsiteY89" fmla="*/ 516116 h 1031842"/>
              <a:gd name="connsiteX90" fmla="*/ 513600 w 534823"/>
              <a:gd name="connsiteY90" fmla="*/ 537298 h 1031842"/>
              <a:gd name="connsiteX91" fmla="*/ 492411 w 534823"/>
              <a:gd name="connsiteY91" fmla="*/ 516065 h 1031842"/>
              <a:gd name="connsiteX92" fmla="*/ 492411 w 534823"/>
              <a:gd name="connsiteY92" fmla="*/ 515537 h 1031842"/>
              <a:gd name="connsiteX93" fmla="*/ 0 w 534823"/>
              <a:gd name="connsiteY93" fmla="*/ 680647 h 1031842"/>
              <a:gd name="connsiteX94" fmla="*/ 21326 w 534823"/>
              <a:gd name="connsiteY94" fmla="*/ 659554 h 1031842"/>
              <a:gd name="connsiteX95" fmla="*/ 42411 w 534823"/>
              <a:gd name="connsiteY95" fmla="*/ 680873 h 1031842"/>
              <a:gd name="connsiteX96" fmla="*/ 21223 w 534823"/>
              <a:gd name="connsiteY96" fmla="*/ 701966 h 1031842"/>
              <a:gd name="connsiteX97" fmla="*/ 0 w 534823"/>
              <a:gd name="connsiteY97" fmla="*/ 680633 h 1031842"/>
              <a:gd name="connsiteX98" fmla="*/ 0 w 534823"/>
              <a:gd name="connsiteY98" fmla="*/ 680623 h 1031842"/>
              <a:gd name="connsiteX99" fmla="*/ 0 w 534823"/>
              <a:gd name="connsiteY99" fmla="*/ 845589 h 1031842"/>
              <a:gd name="connsiteX100" fmla="*/ 21326 w 534823"/>
              <a:gd name="connsiteY100" fmla="*/ 824492 h 1031842"/>
              <a:gd name="connsiteX101" fmla="*/ 42411 w 534823"/>
              <a:gd name="connsiteY101" fmla="*/ 845808 h 1031842"/>
              <a:gd name="connsiteX102" fmla="*/ 21223 w 534823"/>
              <a:gd name="connsiteY102" fmla="*/ 866904 h 1031842"/>
              <a:gd name="connsiteX103" fmla="*/ 0 w 534823"/>
              <a:gd name="connsiteY103" fmla="*/ 845564 h 1031842"/>
              <a:gd name="connsiteX104" fmla="*/ 0 w 534823"/>
              <a:gd name="connsiteY104" fmla="*/ 1010527 h 1031842"/>
              <a:gd name="connsiteX105" fmla="*/ 21326 w 534823"/>
              <a:gd name="connsiteY105" fmla="*/ 989431 h 1031842"/>
              <a:gd name="connsiteX106" fmla="*/ 42411 w 534823"/>
              <a:gd name="connsiteY106" fmla="*/ 1010746 h 1031842"/>
              <a:gd name="connsiteX107" fmla="*/ 21223 w 534823"/>
              <a:gd name="connsiteY107" fmla="*/ 1031842 h 1031842"/>
              <a:gd name="connsiteX108" fmla="*/ 0 w 534823"/>
              <a:gd name="connsiteY108" fmla="*/ 1010516 h 1031842"/>
              <a:gd name="connsiteX109" fmla="*/ 164125 w 534823"/>
              <a:gd name="connsiteY109" fmla="*/ 680647 h 1031842"/>
              <a:gd name="connsiteX110" fmla="*/ 185452 w 534823"/>
              <a:gd name="connsiteY110" fmla="*/ 659520 h 1031842"/>
              <a:gd name="connsiteX111" fmla="*/ 206572 w 534823"/>
              <a:gd name="connsiteY111" fmla="*/ 680839 h 1031842"/>
              <a:gd name="connsiteX112" fmla="*/ 185349 w 534823"/>
              <a:gd name="connsiteY112" fmla="*/ 701966 h 1031842"/>
              <a:gd name="connsiteX113" fmla="*/ 164125 w 534823"/>
              <a:gd name="connsiteY113" fmla="*/ 680623 h 1031842"/>
              <a:gd name="connsiteX114" fmla="*/ 164125 w 534823"/>
              <a:gd name="connsiteY114" fmla="*/ 845589 h 1031842"/>
              <a:gd name="connsiteX115" fmla="*/ 185452 w 534823"/>
              <a:gd name="connsiteY115" fmla="*/ 824458 h 1031842"/>
              <a:gd name="connsiteX116" fmla="*/ 206572 w 534823"/>
              <a:gd name="connsiteY116" fmla="*/ 845774 h 1031842"/>
              <a:gd name="connsiteX117" fmla="*/ 185349 w 534823"/>
              <a:gd name="connsiteY117" fmla="*/ 866904 h 1031842"/>
              <a:gd name="connsiteX118" fmla="*/ 164125 w 534823"/>
              <a:gd name="connsiteY118" fmla="*/ 845564 h 1031842"/>
              <a:gd name="connsiteX119" fmla="*/ 164125 w 534823"/>
              <a:gd name="connsiteY119" fmla="*/ 1010527 h 1031842"/>
              <a:gd name="connsiteX120" fmla="*/ 185452 w 534823"/>
              <a:gd name="connsiteY120" fmla="*/ 989397 h 1031842"/>
              <a:gd name="connsiteX121" fmla="*/ 206572 w 534823"/>
              <a:gd name="connsiteY121" fmla="*/ 1010712 h 1031842"/>
              <a:gd name="connsiteX122" fmla="*/ 185349 w 534823"/>
              <a:gd name="connsiteY122" fmla="*/ 1031842 h 1031842"/>
              <a:gd name="connsiteX123" fmla="*/ 164125 w 534823"/>
              <a:gd name="connsiteY123" fmla="*/ 1010516 h 1031842"/>
              <a:gd name="connsiteX124" fmla="*/ 328286 w 534823"/>
              <a:gd name="connsiteY124" fmla="*/ 680647 h 1031842"/>
              <a:gd name="connsiteX125" fmla="*/ 349611 w 534823"/>
              <a:gd name="connsiteY125" fmla="*/ 659554 h 1031842"/>
              <a:gd name="connsiteX126" fmla="*/ 370697 w 534823"/>
              <a:gd name="connsiteY126" fmla="*/ 680873 h 1031842"/>
              <a:gd name="connsiteX127" fmla="*/ 349474 w 534823"/>
              <a:gd name="connsiteY127" fmla="*/ 701966 h 1031842"/>
              <a:gd name="connsiteX128" fmla="*/ 328286 w 534823"/>
              <a:gd name="connsiteY128" fmla="*/ 680640 h 1031842"/>
              <a:gd name="connsiteX129" fmla="*/ 328286 w 534823"/>
              <a:gd name="connsiteY129" fmla="*/ 680623 h 1031842"/>
              <a:gd name="connsiteX130" fmla="*/ 328286 w 534823"/>
              <a:gd name="connsiteY130" fmla="*/ 845589 h 1031842"/>
              <a:gd name="connsiteX131" fmla="*/ 349611 w 534823"/>
              <a:gd name="connsiteY131" fmla="*/ 824492 h 1031842"/>
              <a:gd name="connsiteX132" fmla="*/ 370697 w 534823"/>
              <a:gd name="connsiteY132" fmla="*/ 845808 h 1031842"/>
              <a:gd name="connsiteX133" fmla="*/ 349474 w 534823"/>
              <a:gd name="connsiteY133" fmla="*/ 866904 h 1031842"/>
              <a:gd name="connsiteX134" fmla="*/ 328286 w 534823"/>
              <a:gd name="connsiteY134" fmla="*/ 845564 h 1031842"/>
              <a:gd name="connsiteX135" fmla="*/ 328286 w 534823"/>
              <a:gd name="connsiteY135" fmla="*/ 1010527 h 1031842"/>
              <a:gd name="connsiteX136" fmla="*/ 349611 w 534823"/>
              <a:gd name="connsiteY136" fmla="*/ 989431 h 1031842"/>
              <a:gd name="connsiteX137" fmla="*/ 370697 w 534823"/>
              <a:gd name="connsiteY137" fmla="*/ 1010746 h 1031842"/>
              <a:gd name="connsiteX138" fmla="*/ 349474 w 534823"/>
              <a:gd name="connsiteY138" fmla="*/ 1031842 h 1031842"/>
              <a:gd name="connsiteX139" fmla="*/ 328286 w 534823"/>
              <a:gd name="connsiteY139" fmla="*/ 1010516 h 1031842"/>
              <a:gd name="connsiteX140" fmla="*/ 328286 w 534823"/>
              <a:gd name="connsiteY140" fmla="*/ 1010516 h 1031842"/>
              <a:gd name="connsiteX141" fmla="*/ 492411 w 534823"/>
              <a:gd name="connsiteY141" fmla="*/ 680647 h 1031842"/>
              <a:gd name="connsiteX142" fmla="*/ 513738 w 534823"/>
              <a:gd name="connsiteY142" fmla="*/ 659554 h 1031842"/>
              <a:gd name="connsiteX143" fmla="*/ 534823 w 534823"/>
              <a:gd name="connsiteY143" fmla="*/ 680873 h 1031842"/>
              <a:gd name="connsiteX144" fmla="*/ 513635 w 534823"/>
              <a:gd name="connsiteY144" fmla="*/ 701966 h 1031842"/>
              <a:gd name="connsiteX145" fmla="*/ 492411 w 534823"/>
              <a:gd name="connsiteY145" fmla="*/ 680633 h 1031842"/>
              <a:gd name="connsiteX146" fmla="*/ 492411 w 534823"/>
              <a:gd name="connsiteY146" fmla="*/ 680623 h 1031842"/>
              <a:gd name="connsiteX147" fmla="*/ 492411 w 534823"/>
              <a:gd name="connsiteY147" fmla="*/ 845589 h 1031842"/>
              <a:gd name="connsiteX148" fmla="*/ 513738 w 534823"/>
              <a:gd name="connsiteY148" fmla="*/ 824492 h 1031842"/>
              <a:gd name="connsiteX149" fmla="*/ 534823 w 534823"/>
              <a:gd name="connsiteY149" fmla="*/ 845808 h 1031842"/>
              <a:gd name="connsiteX150" fmla="*/ 513635 w 534823"/>
              <a:gd name="connsiteY150" fmla="*/ 866904 h 1031842"/>
              <a:gd name="connsiteX151" fmla="*/ 492411 w 534823"/>
              <a:gd name="connsiteY151" fmla="*/ 845564 h 1031842"/>
              <a:gd name="connsiteX152" fmla="*/ 492411 w 534823"/>
              <a:gd name="connsiteY152" fmla="*/ 1010527 h 1031842"/>
              <a:gd name="connsiteX153" fmla="*/ 513738 w 534823"/>
              <a:gd name="connsiteY153" fmla="*/ 989431 h 1031842"/>
              <a:gd name="connsiteX154" fmla="*/ 534823 w 534823"/>
              <a:gd name="connsiteY154" fmla="*/ 1010746 h 1031842"/>
              <a:gd name="connsiteX155" fmla="*/ 513635 w 534823"/>
              <a:gd name="connsiteY155" fmla="*/ 1031842 h 1031842"/>
              <a:gd name="connsiteX156" fmla="*/ 492411 w 534823"/>
              <a:gd name="connsiteY156" fmla="*/ 1010516 h 1031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534823" h="1031842">
                <a:moveTo>
                  <a:pt x="0" y="21120"/>
                </a:moveTo>
                <a:cubicBezTo>
                  <a:pt x="69" y="9409"/>
                  <a:pt x="9600" y="-35"/>
                  <a:pt x="21326" y="28"/>
                </a:cubicBezTo>
                <a:cubicBezTo>
                  <a:pt x="33017" y="90"/>
                  <a:pt x="42480" y="9635"/>
                  <a:pt x="42411" y="21346"/>
                </a:cubicBezTo>
                <a:cubicBezTo>
                  <a:pt x="42343" y="33007"/>
                  <a:pt x="32880" y="42428"/>
                  <a:pt x="21223" y="42439"/>
                </a:cubicBezTo>
                <a:cubicBezTo>
                  <a:pt x="9463" y="42408"/>
                  <a:pt x="-34" y="32866"/>
                  <a:pt x="0" y="21120"/>
                </a:cubicBezTo>
                <a:close/>
                <a:moveTo>
                  <a:pt x="0" y="186058"/>
                </a:moveTo>
                <a:cubicBezTo>
                  <a:pt x="69" y="174346"/>
                  <a:pt x="9600" y="164904"/>
                  <a:pt x="21326" y="164966"/>
                </a:cubicBezTo>
                <a:cubicBezTo>
                  <a:pt x="33017" y="165027"/>
                  <a:pt x="42480" y="174572"/>
                  <a:pt x="42411" y="186284"/>
                </a:cubicBezTo>
                <a:cubicBezTo>
                  <a:pt x="42343" y="197945"/>
                  <a:pt x="32880" y="207367"/>
                  <a:pt x="21223" y="207377"/>
                </a:cubicBezTo>
                <a:cubicBezTo>
                  <a:pt x="9463" y="207346"/>
                  <a:pt x="-34" y="197804"/>
                  <a:pt x="0" y="186058"/>
                </a:cubicBezTo>
                <a:close/>
                <a:moveTo>
                  <a:pt x="0" y="350996"/>
                </a:moveTo>
                <a:cubicBezTo>
                  <a:pt x="69" y="339284"/>
                  <a:pt x="9600" y="329842"/>
                  <a:pt x="21326" y="329904"/>
                </a:cubicBezTo>
                <a:cubicBezTo>
                  <a:pt x="33017" y="329966"/>
                  <a:pt x="42480" y="339511"/>
                  <a:pt x="42411" y="351223"/>
                </a:cubicBezTo>
                <a:cubicBezTo>
                  <a:pt x="42343" y="362883"/>
                  <a:pt x="32880" y="372305"/>
                  <a:pt x="21223" y="372315"/>
                </a:cubicBezTo>
                <a:cubicBezTo>
                  <a:pt x="9463" y="372284"/>
                  <a:pt x="-34" y="362743"/>
                  <a:pt x="0" y="350996"/>
                </a:cubicBezTo>
                <a:close/>
                <a:moveTo>
                  <a:pt x="0" y="515527"/>
                </a:moveTo>
                <a:cubicBezTo>
                  <a:pt x="34" y="503815"/>
                  <a:pt x="9532" y="494338"/>
                  <a:pt x="21257" y="494355"/>
                </a:cubicBezTo>
                <a:cubicBezTo>
                  <a:pt x="32949" y="494376"/>
                  <a:pt x="42445" y="503887"/>
                  <a:pt x="42411" y="515599"/>
                </a:cubicBezTo>
                <a:lnTo>
                  <a:pt x="42411" y="516116"/>
                </a:lnTo>
                <a:cubicBezTo>
                  <a:pt x="42378" y="527829"/>
                  <a:pt x="32880" y="537309"/>
                  <a:pt x="21188" y="537291"/>
                </a:cubicBezTo>
                <a:cubicBezTo>
                  <a:pt x="9463" y="537271"/>
                  <a:pt x="-34" y="527763"/>
                  <a:pt x="0" y="516051"/>
                </a:cubicBezTo>
                <a:lnTo>
                  <a:pt x="0" y="515520"/>
                </a:lnTo>
                <a:close/>
                <a:moveTo>
                  <a:pt x="164125" y="21127"/>
                </a:moveTo>
                <a:cubicBezTo>
                  <a:pt x="164194" y="9406"/>
                  <a:pt x="173726" y="-53"/>
                  <a:pt x="185452" y="0"/>
                </a:cubicBezTo>
                <a:cubicBezTo>
                  <a:pt x="197177" y="53"/>
                  <a:pt x="206640" y="9598"/>
                  <a:pt x="206572" y="21319"/>
                </a:cubicBezTo>
                <a:cubicBezTo>
                  <a:pt x="206503" y="33003"/>
                  <a:pt x="197040" y="42446"/>
                  <a:pt x="185349" y="42446"/>
                </a:cubicBezTo>
                <a:cubicBezTo>
                  <a:pt x="173588" y="42401"/>
                  <a:pt x="164125" y="32863"/>
                  <a:pt x="164125" y="21120"/>
                </a:cubicBezTo>
                <a:close/>
                <a:moveTo>
                  <a:pt x="164125" y="186065"/>
                </a:moveTo>
                <a:cubicBezTo>
                  <a:pt x="164194" y="174343"/>
                  <a:pt x="173726" y="164887"/>
                  <a:pt x="185452" y="164938"/>
                </a:cubicBezTo>
                <a:cubicBezTo>
                  <a:pt x="197177" y="164993"/>
                  <a:pt x="206640" y="174535"/>
                  <a:pt x="206572" y="186257"/>
                </a:cubicBezTo>
                <a:cubicBezTo>
                  <a:pt x="206503" y="197942"/>
                  <a:pt x="197040" y="207384"/>
                  <a:pt x="185349" y="207384"/>
                </a:cubicBezTo>
                <a:cubicBezTo>
                  <a:pt x="173623" y="207339"/>
                  <a:pt x="164125" y="197801"/>
                  <a:pt x="164125" y="186058"/>
                </a:cubicBezTo>
                <a:close/>
                <a:moveTo>
                  <a:pt x="164125" y="351003"/>
                </a:moveTo>
                <a:cubicBezTo>
                  <a:pt x="164194" y="339281"/>
                  <a:pt x="173726" y="329825"/>
                  <a:pt x="185452" y="329876"/>
                </a:cubicBezTo>
                <a:cubicBezTo>
                  <a:pt x="197177" y="329931"/>
                  <a:pt x="206640" y="339473"/>
                  <a:pt x="206572" y="351195"/>
                </a:cubicBezTo>
                <a:cubicBezTo>
                  <a:pt x="206503" y="362880"/>
                  <a:pt x="197040" y="372322"/>
                  <a:pt x="185349" y="372322"/>
                </a:cubicBezTo>
                <a:cubicBezTo>
                  <a:pt x="173588" y="372278"/>
                  <a:pt x="164125" y="362739"/>
                  <a:pt x="164125" y="350996"/>
                </a:cubicBezTo>
                <a:close/>
                <a:moveTo>
                  <a:pt x="164125" y="515547"/>
                </a:moveTo>
                <a:cubicBezTo>
                  <a:pt x="164160" y="503825"/>
                  <a:pt x="173657" y="494345"/>
                  <a:pt x="185383" y="494369"/>
                </a:cubicBezTo>
                <a:cubicBezTo>
                  <a:pt x="197109" y="494390"/>
                  <a:pt x="206606" y="503911"/>
                  <a:pt x="206572" y="515633"/>
                </a:cubicBezTo>
                <a:lnTo>
                  <a:pt x="206572" y="516065"/>
                </a:lnTo>
                <a:cubicBezTo>
                  <a:pt x="206572" y="527787"/>
                  <a:pt x="197074" y="537288"/>
                  <a:pt x="185349" y="537288"/>
                </a:cubicBezTo>
                <a:cubicBezTo>
                  <a:pt x="173623" y="537288"/>
                  <a:pt x="164125" y="527787"/>
                  <a:pt x="164125" y="516065"/>
                </a:cubicBezTo>
                <a:lnTo>
                  <a:pt x="164125" y="515537"/>
                </a:lnTo>
                <a:close/>
                <a:moveTo>
                  <a:pt x="328286" y="21127"/>
                </a:moveTo>
                <a:cubicBezTo>
                  <a:pt x="328354" y="9415"/>
                  <a:pt x="337886" y="-28"/>
                  <a:pt x="349611" y="35"/>
                </a:cubicBezTo>
                <a:cubicBezTo>
                  <a:pt x="361303" y="97"/>
                  <a:pt x="370765" y="9642"/>
                  <a:pt x="370697" y="21353"/>
                </a:cubicBezTo>
                <a:cubicBezTo>
                  <a:pt x="370629" y="33027"/>
                  <a:pt x="361132" y="42456"/>
                  <a:pt x="349474" y="42446"/>
                </a:cubicBezTo>
                <a:cubicBezTo>
                  <a:pt x="337749" y="42408"/>
                  <a:pt x="328252" y="32859"/>
                  <a:pt x="328286" y="21120"/>
                </a:cubicBezTo>
                <a:cubicBezTo>
                  <a:pt x="328286" y="21120"/>
                  <a:pt x="328286" y="21120"/>
                  <a:pt x="328286" y="21120"/>
                </a:cubicBezTo>
                <a:close/>
                <a:moveTo>
                  <a:pt x="328286" y="186065"/>
                </a:moveTo>
                <a:cubicBezTo>
                  <a:pt x="328354" y="174353"/>
                  <a:pt x="337886" y="164911"/>
                  <a:pt x="349611" y="164972"/>
                </a:cubicBezTo>
                <a:cubicBezTo>
                  <a:pt x="361303" y="165034"/>
                  <a:pt x="370765" y="174579"/>
                  <a:pt x="370697" y="186291"/>
                </a:cubicBezTo>
                <a:cubicBezTo>
                  <a:pt x="370629" y="197966"/>
                  <a:pt x="361132" y="207394"/>
                  <a:pt x="349474" y="207384"/>
                </a:cubicBezTo>
                <a:cubicBezTo>
                  <a:pt x="337749" y="207336"/>
                  <a:pt x="328252" y="197794"/>
                  <a:pt x="328286" y="186058"/>
                </a:cubicBezTo>
                <a:close/>
                <a:moveTo>
                  <a:pt x="328286" y="351003"/>
                </a:moveTo>
                <a:cubicBezTo>
                  <a:pt x="328354" y="339291"/>
                  <a:pt x="337886" y="329849"/>
                  <a:pt x="349611" y="329911"/>
                </a:cubicBezTo>
                <a:cubicBezTo>
                  <a:pt x="361303" y="329972"/>
                  <a:pt x="370765" y="339518"/>
                  <a:pt x="370697" y="351230"/>
                </a:cubicBezTo>
                <a:cubicBezTo>
                  <a:pt x="370629" y="362904"/>
                  <a:pt x="361132" y="372332"/>
                  <a:pt x="349474" y="372322"/>
                </a:cubicBezTo>
                <a:cubicBezTo>
                  <a:pt x="337749" y="372284"/>
                  <a:pt x="328252" y="362736"/>
                  <a:pt x="328286" y="350996"/>
                </a:cubicBezTo>
                <a:cubicBezTo>
                  <a:pt x="328286" y="350996"/>
                  <a:pt x="328286" y="350996"/>
                  <a:pt x="328286" y="350996"/>
                </a:cubicBezTo>
                <a:close/>
                <a:moveTo>
                  <a:pt x="328286" y="515575"/>
                </a:moveTo>
                <a:cubicBezTo>
                  <a:pt x="328286" y="503863"/>
                  <a:pt x="337817" y="494379"/>
                  <a:pt x="349508" y="494393"/>
                </a:cubicBezTo>
                <a:cubicBezTo>
                  <a:pt x="361235" y="494407"/>
                  <a:pt x="370697" y="503911"/>
                  <a:pt x="370697" y="515623"/>
                </a:cubicBezTo>
                <a:lnTo>
                  <a:pt x="370697" y="516116"/>
                </a:lnTo>
                <a:cubicBezTo>
                  <a:pt x="370663" y="527829"/>
                  <a:pt x="361166" y="537305"/>
                  <a:pt x="349440" y="537288"/>
                </a:cubicBezTo>
                <a:cubicBezTo>
                  <a:pt x="337749" y="537267"/>
                  <a:pt x="328252" y="527756"/>
                  <a:pt x="328286" y="516044"/>
                </a:cubicBezTo>
                <a:lnTo>
                  <a:pt x="328286" y="515558"/>
                </a:lnTo>
                <a:close/>
                <a:moveTo>
                  <a:pt x="492411" y="21144"/>
                </a:moveTo>
                <a:cubicBezTo>
                  <a:pt x="492480" y="9433"/>
                  <a:pt x="502011" y="-11"/>
                  <a:pt x="513738" y="52"/>
                </a:cubicBezTo>
                <a:cubicBezTo>
                  <a:pt x="525429" y="114"/>
                  <a:pt x="534892" y="9659"/>
                  <a:pt x="534823" y="21370"/>
                </a:cubicBezTo>
                <a:cubicBezTo>
                  <a:pt x="534754" y="33031"/>
                  <a:pt x="525291" y="42452"/>
                  <a:pt x="513635" y="42463"/>
                </a:cubicBezTo>
                <a:cubicBezTo>
                  <a:pt x="501874" y="42432"/>
                  <a:pt x="492378" y="32876"/>
                  <a:pt x="492411" y="21123"/>
                </a:cubicBezTo>
                <a:cubicBezTo>
                  <a:pt x="492411" y="21122"/>
                  <a:pt x="492411" y="21121"/>
                  <a:pt x="492411" y="21120"/>
                </a:cubicBezTo>
                <a:close/>
                <a:moveTo>
                  <a:pt x="492411" y="186082"/>
                </a:moveTo>
                <a:cubicBezTo>
                  <a:pt x="492480" y="174370"/>
                  <a:pt x="502011" y="164928"/>
                  <a:pt x="513738" y="164990"/>
                </a:cubicBezTo>
                <a:cubicBezTo>
                  <a:pt x="525429" y="165051"/>
                  <a:pt x="534892" y="174596"/>
                  <a:pt x="534823" y="186308"/>
                </a:cubicBezTo>
                <a:cubicBezTo>
                  <a:pt x="534754" y="197969"/>
                  <a:pt x="525291" y="207391"/>
                  <a:pt x="513635" y="207401"/>
                </a:cubicBezTo>
                <a:cubicBezTo>
                  <a:pt x="501874" y="207370"/>
                  <a:pt x="492378" y="197815"/>
                  <a:pt x="492411" y="186062"/>
                </a:cubicBezTo>
                <a:cubicBezTo>
                  <a:pt x="492411" y="186062"/>
                  <a:pt x="492411" y="186058"/>
                  <a:pt x="492411" y="186058"/>
                </a:cubicBezTo>
                <a:close/>
                <a:moveTo>
                  <a:pt x="492411" y="351020"/>
                </a:moveTo>
                <a:cubicBezTo>
                  <a:pt x="492480" y="339308"/>
                  <a:pt x="502011" y="329866"/>
                  <a:pt x="513738" y="329928"/>
                </a:cubicBezTo>
                <a:cubicBezTo>
                  <a:pt x="525429" y="329990"/>
                  <a:pt x="534892" y="339535"/>
                  <a:pt x="534823" y="351247"/>
                </a:cubicBezTo>
                <a:cubicBezTo>
                  <a:pt x="534754" y="362907"/>
                  <a:pt x="525291" y="372329"/>
                  <a:pt x="513635" y="372339"/>
                </a:cubicBezTo>
                <a:cubicBezTo>
                  <a:pt x="501874" y="372308"/>
                  <a:pt x="492378" y="362760"/>
                  <a:pt x="492411" y="351007"/>
                </a:cubicBezTo>
                <a:cubicBezTo>
                  <a:pt x="492411" y="351003"/>
                  <a:pt x="492411" y="351000"/>
                  <a:pt x="492411" y="350996"/>
                </a:cubicBezTo>
                <a:close/>
                <a:moveTo>
                  <a:pt x="492411" y="515564"/>
                </a:moveTo>
                <a:cubicBezTo>
                  <a:pt x="492411" y="503852"/>
                  <a:pt x="501943" y="494369"/>
                  <a:pt x="513635" y="494383"/>
                </a:cubicBezTo>
                <a:cubicBezTo>
                  <a:pt x="525360" y="494400"/>
                  <a:pt x="534823" y="503904"/>
                  <a:pt x="534823" y="515616"/>
                </a:cubicBezTo>
                <a:lnTo>
                  <a:pt x="534823" y="516116"/>
                </a:lnTo>
                <a:cubicBezTo>
                  <a:pt x="534823" y="527829"/>
                  <a:pt x="525291" y="537312"/>
                  <a:pt x="513600" y="537298"/>
                </a:cubicBezTo>
                <a:cubicBezTo>
                  <a:pt x="501874" y="537281"/>
                  <a:pt x="492411" y="527777"/>
                  <a:pt x="492411" y="516065"/>
                </a:cubicBezTo>
                <a:lnTo>
                  <a:pt x="492411" y="515537"/>
                </a:lnTo>
                <a:close/>
                <a:moveTo>
                  <a:pt x="0" y="680647"/>
                </a:moveTo>
                <a:cubicBezTo>
                  <a:pt x="69" y="668935"/>
                  <a:pt x="9600" y="659492"/>
                  <a:pt x="21326" y="659554"/>
                </a:cubicBezTo>
                <a:cubicBezTo>
                  <a:pt x="33017" y="659616"/>
                  <a:pt x="42480" y="669161"/>
                  <a:pt x="42411" y="680873"/>
                </a:cubicBezTo>
                <a:cubicBezTo>
                  <a:pt x="42343" y="692534"/>
                  <a:pt x="32880" y="701955"/>
                  <a:pt x="21223" y="701966"/>
                </a:cubicBezTo>
                <a:cubicBezTo>
                  <a:pt x="9463" y="701935"/>
                  <a:pt x="-34" y="692386"/>
                  <a:pt x="0" y="680633"/>
                </a:cubicBezTo>
                <a:cubicBezTo>
                  <a:pt x="0" y="680630"/>
                  <a:pt x="0" y="680626"/>
                  <a:pt x="0" y="680623"/>
                </a:cubicBezTo>
                <a:close/>
                <a:moveTo>
                  <a:pt x="0" y="845589"/>
                </a:moveTo>
                <a:cubicBezTo>
                  <a:pt x="69" y="833876"/>
                  <a:pt x="9600" y="824431"/>
                  <a:pt x="21326" y="824492"/>
                </a:cubicBezTo>
                <a:cubicBezTo>
                  <a:pt x="33017" y="824554"/>
                  <a:pt x="42480" y="834096"/>
                  <a:pt x="42411" y="845808"/>
                </a:cubicBezTo>
                <a:cubicBezTo>
                  <a:pt x="42343" y="857469"/>
                  <a:pt x="32880" y="866894"/>
                  <a:pt x="21223" y="866904"/>
                </a:cubicBezTo>
                <a:cubicBezTo>
                  <a:pt x="9463" y="866873"/>
                  <a:pt x="-34" y="857318"/>
                  <a:pt x="0" y="845564"/>
                </a:cubicBezTo>
                <a:close/>
                <a:moveTo>
                  <a:pt x="0" y="1010527"/>
                </a:moveTo>
                <a:cubicBezTo>
                  <a:pt x="69" y="998815"/>
                  <a:pt x="9600" y="989369"/>
                  <a:pt x="21326" y="989431"/>
                </a:cubicBezTo>
                <a:cubicBezTo>
                  <a:pt x="33017" y="989492"/>
                  <a:pt x="42480" y="999034"/>
                  <a:pt x="42411" y="1010746"/>
                </a:cubicBezTo>
                <a:cubicBezTo>
                  <a:pt x="42343" y="1022407"/>
                  <a:pt x="32880" y="1031832"/>
                  <a:pt x="21223" y="1031842"/>
                </a:cubicBezTo>
                <a:cubicBezTo>
                  <a:pt x="9463" y="1031811"/>
                  <a:pt x="-34" y="1022266"/>
                  <a:pt x="0" y="1010516"/>
                </a:cubicBezTo>
                <a:close/>
                <a:moveTo>
                  <a:pt x="164125" y="680647"/>
                </a:moveTo>
                <a:cubicBezTo>
                  <a:pt x="164194" y="668925"/>
                  <a:pt x="173726" y="659469"/>
                  <a:pt x="185452" y="659520"/>
                </a:cubicBezTo>
                <a:cubicBezTo>
                  <a:pt x="197177" y="659575"/>
                  <a:pt x="206640" y="669117"/>
                  <a:pt x="206572" y="680839"/>
                </a:cubicBezTo>
                <a:cubicBezTo>
                  <a:pt x="206503" y="692523"/>
                  <a:pt x="197040" y="701966"/>
                  <a:pt x="185349" y="701966"/>
                </a:cubicBezTo>
                <a:cubicBezTo>
                  <a:pt x="173588" y="701921"/>
                  <a:pt x="164092" y="692372"/>
                  <a:pt x="164125" y="680623"/>
                </a:cubicBezTo>
                <a:close/>
                <a:moveTo>
                  <a:pt x="164125" y="845589"/>
                </a:moveTo>
                <a:cubicBezTo>
                  <a:pt x="164160" y="833866"/>
                  <a:pt x="173726" y="824407"/>
                  <a:pt x="185452" y="824458"/>
                </a:cubicBezTo>
                <a:cubicBezTo>
                  <a:pt x="197177" y="824510"/>
                  <a:pt x="206606" y="834051"/>
                  <a:pt x="206572" y="845774"/>
                </a:cubicBezTo>
                <a:cubicBezTo>
                  <a:pt x="206503" y="857458"/>
                  <a:pt x="197040" y="866904"/>
                  <a:pt x="185349" y="866904"/>
                </a:cubicBezTo>
                <a:cubicBezTo>
                  <a:pt x="173588" y="866859"/>
                  <a:pt x="164092" y="857311"/>
                  <a:pt x="164125" y="845564"/>
                </a:cubicBezTo>
                <a:close/>
                <a:moveTo>
                  <a:pt x="164125" y="1010527"/>
                </a:moveTo>
                <a:cubicBezTo>
                  <a:pt x="164160" y="998805"/>
                  <a:pt x="173726" y="989345"/>
                  <a:pt x="185452" y="989397"/>
                </a:cubicBezTo>
                <a:cubicBezTo>
                  <a:pt x="197177" y="989448"/>
                  <a:pt x="206606" y="998990"/>
                  <a:pt x="206572" y="1010712"/>
                </a:cubicBezTo>
                <a:cubicBezTo>
                  <a:pt x="206503" y="1022397"/>
                  <a:pt x="197040" y="1031842"/>
                  <a:pt x="185349" y="1031842"/>
                </a:cubicBezTo>
                <a:cubicBezTo>
                  <a:pt x="173588" y="1031798"/>
                  <a:pt x="164125" y="1022259"/>
                  <a:pt x="164125" y="1010516"/>
                </a:cubicBezTo>
                <a:close/>
                <a:moveTo>
                  <a:pt x="328286" y="680647"/>
                </a:moveTo>
                <a:cubicBezTo>
                  <a:pt x="328354" y="668935"/>
                  <a:pt x="337886" y="659492"/>
                  <a:pt x="349611" y="659554"/>
                </a:cubicBezTo>
                <a:cubicBezTo>
                  <a:pt x="361303" y="659616"/>
                  <a:pt x="370765" y="669161"/>
                  <a:pt x="370697" y="680873"/>
                </a:cubicBezTo>
                <a:cubicBezTo>
                  <a:pt x="370629" y="692547"/>
                  <a:pt x="361132" y="701976"/>
                  <a:pt x="349474" y="701966"/>
                </a:cubicBezTo>
                <a:cubicBezTo>
                  <a:pt x="337749" y="701928"/>
                  <a:pt x="328252" y="692379"/>
                  <a:pt x="328286" y="680640"/>
                </a:cubicBezTo>
                <a:cubicBezTo>
                  <a:pt x="328286" y="680633"/>
                  <a:pt x="328286" y="680630"/>
                  <a:pt x="328286" y="680623"/>
                </a:cubicBezTo>
                <a:close/>
                <a:moveTo>
                  <a:pt x="328286" y="845589"/>
                </a:moveTo>
                <a:cubicBezTo>
                  <a:pt x="328354" y="833876"/>
                  <a:pt x="337886" y="824431"/>
                  <a:pt x="349611" y="824492"/>
                </a:cubicBezTo>
                <a:cubicBezTo>
                  <a:pt x="361303" y="824554"/>
                  <a:pt x="370765" y="834096"/>
                  <a:pt x="370697" y="845808"/>
                </a:cubicBezTo>
                <a:cubicBezTo>
                  <a:pt x="370629" y="857482"/>
                  <a:pt x="361166" y="866914"/>
                  <a:pt x="349474" y="866904"/>
                </a:cubicBezTo>
                <a:cubicBezTo>
                  <a:pt x="337749" y="866856"/>
                  <a:pt x="328252" y="857307"/>
                  <a:pt x="328286" y="845564"/>
                </a:cubicBezTo>
                <a:close/>
                <a:moveTo>
                  <a:pt x="328286" y="1010527"/>
                </a:moveTo>
                <a:cubicBezTo>
                  <a:pt x="328354" y="998815"/>
                  <a:pt x="337886" y="989369"/>
                  <a:pt x="349611" y="989431"/>
                </a:cubicBezTo>
                <a:cubicBezTo>
                  <a:pt x="361303" y="989492"/>
                  <a:pt x="370765" y="999034"/>
                  <a:pt x="370697" y="1010746"/>
                </a:cubicBezTo>
                <a:cubicBezTo>
                  <a:pt x="370629" y="1022421"/>
                  <a:pt x="361166" y="1031853"/>
                  <a:pt x="349474" y="1031842"/>
                </a:cubicBezTo>
                <a:cubicBezTo>
                  <a:pt x="337749" y="1031805"/>
                  <a:pt x="328252" y="1022256"/>
                  <a:pt x="328286" y="1010516"/>
                </a:cubicBezTo>
                <a:cubicBezTo>
                  <a:pt x="328286" y="1010516"/>
                  <a:pt x="328286" y="1010516"/>
                  <a:pt x="328286" y="1010516"/>
                </a:cubicBezTo>
                <a:close/>
                <a:moveTo>
                  <a:pt x="492411" y="680647"/>
                </a:moveTo>
                <a:cubicBezTo>
                  <a:pt x="492480" y="668935"/>
                  <a:pt x="502011" y="659492"/>
                  <a:pt x="513738" y="659554"/>
                </a:cubicBezTo>
                <a:cubicBezTo>
                  <a:pt x="525429" y="659616"/>
                  <a:pt x="534892" y="669161"/>
                  <a:pt x="534823" y="680873"/>
                </a:cubicBezTo>
                <a:cubicBezTo>
                  <a:pt x="534754" y="692534"/>
                  <a:pt x="525291" y="701955"/>
                  <a:pt x="513635" y="701966"/>
                </a:cubicBezTo>
                <a:cubicBezTo>
                  <a:pt x="501874" y="701935"/>
                  <a:pt x="492378" y="692386"/>
                  <a:pt x="492411" y="680633"/>
                </a:cubicBezTo>
                <a:cubicBezTo>
                  <a:pt x="492411" y="680630"/>
                  <a:pt x="492411" y="680626"/>
                  <a:pt x="492411" y="680623"/>
                </a:cubicBezTo>
                <a:close/>
                <a:moveTo>
                  <a:pt x="492411" y="845589"/>
                </a:moveTo>
                <a:cubicBezTo>
                  <a:pt x="492480" y="833876"/>
                  <a:pt x="502011" y="824431"/>
                  <a:pt x="513738" y="824492"/>
                </a:cubicBezTo>
                <a:cubicBezTo>
                  <a:pt x="525429" y="824554"/>
                  <a:pt x="534892" y="834096"/>
                  <a:pt x="534823" y="845808"/>
                </a:cubicBezTo>
                <a:cubicBezTo>
                  <a:pt x="534754" y="857469"/>
                  <a:pt x="525291" y="866894"/>
                  <a:pt x="513635" y="866904"/>
                </a:cubicBezTo>
                <a:cubicBezTo>
                  <a:pt x="501874" y="866873"/>
                  <a:pt x="492378" y="857318"/>
                  <a:pt x="492411" y="845564"/>
                </a:cubicBezTo>
                <a:close/>
                <a:moveTo>
                  <a:pt x="492411" y="1010527"/>
                </a:moveTo>
                <a:cubicBezTo>
                  <a:pt x="492480" y="998815"/>
                  <a:pt x="502011" y="989369"/>
                  <a:pt x="513738" y="989431"/>
                </a:cubicBezTo>
                <a:cubicBezTo>
                  <a:pt x="525429" y="989492"/>
                  <a:pt x="534892" y="999034"/>
                  <a:pt x="534823" y="1010746"/>
                </a:cubicBezTo>
                <a:cubicBezTo>
                  <a:pt x="534754" y="1022407"/>
                  <a:pt x="525291" y="1031832"/>
                  <a:pt x="513635" y="1031842"/>
                </a:cubicBezTo>
                <a:cubicBezTo>
                  <a:pt x="501874" y="1031811"/>
                  <a:pt x="492378" y="1022266"/>
                  <a:pt x="492411" y="1010516"/>
                </a:cubicBezTo>
                <a:close/>
              </a:path>
            </a:pathLst>
          </a:custGeom>
          <a:solidFill>
            <a:srgbClr val="FFFFFF"/>
          </a:solidFill>
          <a:ln w="342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49" name="任意多边形: 形状 48"/>
          <p:cNvSpPr/>
          <p:nvPr/>
        </p:nvSpPr>
        <p:spPr>
          <a:xfrm>
            <a:off x="6986857" y="904620"/>
            <a:ext cx="534823" cy="1031842"/>
          </a:xfrm>
          <a:custGeom>
            <a:avLst/>
            <a:gdLst>
              <a:gd name="connsiteX0" fmla="*/ 0 w 534823"/>
              <a:gd name="connsiteY0" fmla="*/ 21120 h 1031842"/>
              <a:gd name="connsiteX1" fmla="*/ 21326 w 534823"/>
              <a:gd name="connsiteY1" fmla="*/ 28 h 1031842"/>
              <a:gd name="connsiteX2" fmla="*/ 42411 w 534823"/>
              <a:gd name="connsiteY2" fmla="*/ 21346 h 1031842"/>
              <a:gd name="connsiteX3" fmla="*/ 21223 w 534823"/>
              <a:gd name="connsiteY3" fmla="*/ 42439 h 1031842"/>
              <a:gd name="connsiteX4" fmla="*/ 0 w 534823"/>
              <a:gd name="connsiteY4" fmla="*/ 21120 h 1031842"/>
              <a:gd name="connsiteX5" fmla="*/ 0 w 534823"/>
              <a:gd name="connsiteY5" fmla="*/ 186058 h 1031842"/>
              <a:gd name="connsiteX6" fmla="*/ 21326 w 534823"/>
              <a:gd name="connsiteY6" fmla="*/ 164966 h 1031842"/>
              <a:gd name="connsiteX7" fmla="*/ 42411 w 534823"/>
              <a:gd name="connsiteY7" fmla="*/ 186284 h 1031842"/>
              <a:gd name="connsiteX8" fmla="*/ 21223 w 534823"/>
              <a:gd name="connsiteY8" fmla="*/ 207377 h 1031842"/>
              <a:gd name="connsiteX9" fmla="*/ 0 w 534823"/>
              <a:gd name="connsiteY9" fmla="*/ 186058 h 1031842"/>
              <a:gd name="connsiteX10" fmla="*/ 0 w 534823"/>
              <a:gd name="connsiteY10" fmla="*/ 350996 h 1031842"/>
              <a:gd name="connsiteX11" fmla="*/ 21326 w 534823"/>
              <a:gd name="connsiteY11" fmla="*/ 329904 h 1031842"/>
              <a:gd name="connsiteX12" fmla="*/ 42411 w 534823"/>
              <a:gd name="connsiteY12" fmla="*/ 351223 h 1031842"/>
              <a:gd name="connsiteX13" fmla="*/ 21223 w 534823"/>
              <a:gd name="connsiteY13" fmla="*/ 372315 h 1031842"/>
              <a:gd name="connsiteX14" fmla="*/ 0 w 534823"/>
              <a:gd name="connsiteY14" fmla="*/ 350996 h 1031842"/>
              <a:gd name="connsiteX15" fmla="*/ 0 w 534823"/>
              <a:gd name="connsiteY15" fmla="*/ 515527 h 1031842"/>
              <a:gd name="connsiteX16" fmla="*/ 21257 w 534823"/>
              <a:gd name="connsiteY16" fmla="*/ 494355 h 1031842"/>
              <a:gd name="connsiteX17" fmla="*/ 42411 w 534823"/>
              <a:gd name="connsiteY17" fmla="*/ 515599 h 1031842"/>
              <a:gd name="connsiteX18" fmla="*/ 42411 w 534823"/>
              <a:gd name="connsiteY18" fmla="*/ 516116 h 1031842"/>
              <a:gd name="connsiteX19" fmla="*/ 21188 w 534823"/>
              <a:gd name="connsiteY19" fmla="*/ 537291 h 1031842"/>
              <a:gd name="connsiteX20" fmla="*/ 0 w 534823"/>
              <a:gd name="connsiteY20" fmla="*/ 516051 h 1031842"/>
              <a:gd name="connsiteX21" fmla="*/ 0 w 534823"/>
              <a:gd name="connsiteY21" fmla="*/ 515520 h 1031842"/>
              <a:gd name="connsiteX22" fmla="*/ 164125 w 534823"/>
              <a:gd name="connsiteY22" fmla="*/ 21127 h 1031842"/>
              <a:gd name="connsiteX23" fmla="*/ 185452 w 534823"/>
              <a:gd name="connsiteY23" fmla="*/ 0 h 1031842"/>
              <a:gd name="connsiteX24" fmla="*/ 206572 w 534823"/>
              <a:gd name="connsiteY24" fmla="*/ 21319 h 1031842"/>
              <a:gd name="connsiteX25" fmla="*/ 185349 w 534823"/>
              <a:gd name="connsiteY25" fmla="*/ 42446 h 1031842"/>
              <a:gd name="connsiteX26" fmla="*/ 164125 w 534823"/>
              <a:gd name="connsiteY26" fmla="*/ 21120 h 1031842"/>
              <a:gd name="connsiteX27" fmla="*/ 164125 w 534823"/>
              <a:gd name="connsiteY27" fmla="*/ 186065 h 1031842"/>
              <a:gd name="connsiteX28" fmla="*/ 185452 w 534823"/>
              <a:gd name="connsiteY28" fmla="*/ 164938 h 1031842"/>
              <a:gd name="connsiteX29" fmla="*/ 206572 w 534823"/>
              <a:gd name="connsiteY29" fmla="*/ 186257 h 1031842"/>
              <a:gd name="connsiteX30" fmla="*/ 185349 w 534823"/>
              <a:gd name="connsiteY30" fmla="*/ 207384 h 1031842"/>
              <a:gd name="connsiteX31" fmla="*/ 164125 w 534823"/>
              <a:gd name="connsiteY31" fmla="*/ 186058 h 1031842"/>
              <a:gd name="connsiteX32" fmla="*/ 164125 w 534823"/>
              <a:gd name="connsiteY32" fmla="*/ 351003 h 1031842"/>
              <a:gd name="connsiteX33" fmla="*/ 185452 w 534823"/>
              <a:gd name="connsiteY33" fmla="*/ 329876 h 1031842"/>
              <a:gd name="connsiteX34" fmla="*/ 206572 w 534823"/>
              <a:gd name="connsiteY34" fmla="*/ 351195 h 1031842"/>
              <a:gd name="connsiteX35" fmla="*/ 185349 w 534823"/>
              <a:gd name="connsiteY35" fmla="*/ 372322 h 1031842"/>
              <a:gd name="connsiteX36" fmla="*/ 164125 w 534823"/>
              <a:gd name="connsiteY36" fmla="*/ 350996 h 1031842"/>
              <a:gd name="connsiteX37" fmla="*/ 164125 w 534823"/>
              <a:gd name="connsiteY37" fmla="*/ 515547 h 1031842"/>
              <a:gd name="connsiteX38" fmla="*/ 185383 w 534823"/>
              <a:gd name="connsiteY38" fmla="*/ 494369 h 1031842"/>
              <a:gd name="connsiteX39" fmla="*/ 206572 w 534823"/>
              <a:gd name="connsiteY39" fmla="*/ 515633 h 1031842"/>
              <a:gd name="connsiteX40" fmla="*/ 206572 w 534823"/>
              <a:gd name="connsiteY40" fmla="*/ 516065 h 1031842"/>
              <a:gd name="connsiteX41" fmla="*/ 185349 w 534823"/>
              <a:gd name="connsiteY41" fmla="*/ 537288 h 1031842"/>
              <a:gd name="connsiteX42" fmla="*/ 164125 w 534823"/>
              <a:gd name="connsiteY42" fmla="*/ 516065 h 1031842"/>
              <a:gd name="connsiteX43" fmla="*/ 164125 w 534823"/>
              <a:gd name="connsiteY43" fmla="*/ 515537 h 1031842"/>
              <a:gd name="connsiteX44" fmla="*/ 328286 w 534823"/>
              <a:gd name="connsiteY44" fmla="*/ 21127 h 1031842"/>
              <a:gd name="connsiteX45" fmla="*/ 349611 w 534823"/>
              <a:gd name="connsiteY45" fmla="*/ 35 h 1031842"/>
              <a:gd name="connsiteX46" fmla="*/ 370697 w 534823"/>
              <a:gd name="connsiteY46" fmla="*/ 21353 h 1031842"/>
              <a:gd name="connsiteX47" fmla="*/ 349474 w 534823"/>
              <a:gd name="connsiteY47" fmla="*/ 42446 h 1031842"/>
              <a:gd name="connsiteX48" fmla="*/ 328286 w 534823"/>
              <a:gd name="connsiteY48" fmla="*/ 21120 h 1031842"/>
              <a:gd name="connsiteX49" fmla="*/ 328286 w 534823"/>
              <a:gd name="connsiteY49" fmla="*/ 21120 h 1031842"/>
              <a:gd name="connsiteX50" fmla="*/ 328286 w 534823"/>
              <a:gd name="connsiteY50" fmla="*/ 186065 h 1031842"/>
              <a:gd name="connsiteX51" fmla="*/ 349611 w 534823"/>
              <a:gd name="connsiteY51" fmla="*/ 164972 h 1031842"/>
              <a:gd name="connsiteX52" fmla="*/ 370697 w 534823"/>
              <a:gd name="connsiteY52" fmla="*/ 186291 h 1031842"/>
              <a:gd name="connsiteX53" fmla="*/ 349474 w 534823"/>
              <a:gd name="connsiteY53" fmla="*/ 207384 h 1031842"/>
              <a:gd name="connsiteX54" fmla="*/ 328286 w 534823"/>
              <a:gd name="connsiteY54" fmla="*/ 186058 h 1031842"/>
              <a:gd name="connsiteX55" fmla="*/ 328286 w 534823"/>
              <a:gd name="connsiteY55" fmla="*/ 351003 h 1031842"/>
              <a:gd name="connsiteX56" fmla="*/ 349611 w 534823"/>
              <a:gd name="connsiteY56" fmla="*/ 329911 h 1031842"/>
              <a:gd name="connsiteX57" fmla="*/ 370697 w 534823"/>
              <a:gd name="connsiteY57" fmla="*/ 351230 h 1031842"/>
              <a:gd name="connsiteX58" fmla="*/ 349474 w 534823"/>
              <a:gd name="connsiteY58" fmla="*/ 372322 h 1031842"/>
              <a:gd name="connsiteX59" fmla="*/ 328286 w 534823"/>
              <a:gd name="connsiteY59" fmla="*/ 350996 h 1031842"/>
              <a:gd name="connsiteX60" fmla="*/ 328286 w 534823"/>
              <a:gd name="connsiteY60" fmla="*/ 350996 h 1031842"/>
              <a:gd name="connsiteX61" fmla="*/ 328286 w 534823"/>
              <a:gd name="connsiteY61" fmla="*/ 515575 h 1031842"/>
              <a:gd name="connsiteX62" fmla="*/ 349508 w 534823"/>
              <a:gd name="connsiteY62" fmla="*/ 494393 h 1031842"/>
              <a:gd name="connsiteX63" fmla="*/ 370697 w 534823"/>
              <a:gd name="connsiteY63" fmla="*/ 515623 h 1031842"/>
              <a:gd name="connsiteX64" fmla="*/ 370697 w 534823"/>
              <a:gd name="connsiteY64" fmla="*/ 516116 h 1031842"/>
              <a:gd name="connsiteX65" fmla="*/ 349440 w 534823"/>
              <a:gd name="connsiteY65" fmla="*/ 537288 h 1031842"/>
              <a:gd name="connsiteX66" fmla="*/ 328286 w 534823"/>
              <a:gd name="connsiteY66" fmla="*/ 516044 h 1031842"/>
              <a:gd name="connsiteX67" fmla="*/ 328286 w 534823"/>
              <a:gd name="connsiteY67" fmla="*/ 515558 h 1031842"/>
              <a:gd name="connsiteX68" fmla="*/ 492411 w 534823"/>
              <a:gd name="connsiteY68" fmla="*/ 21144 h 1031842"/>
              <a:gd name="connsiteX69" fmla="*/ 513738 w 534823"/>
              <a:gd name="connsiteY69" fmla="*/ 52 h 1031842"/>
              <a:gd name="connsiteX70" fmla="*/ 534823 w 534823"/>
              <a:gd name="connsiteY70" fmla="*/ 21370 h 1031842"/>
              <a:gd name="connsiteX71" fmla="*/ 513635 w 534823"/>
              <a:gd name="connsiteY71" fmla="*/ 42463 h 1031842"/>
              <a:gd name="connsiteX72" fmla="*/ 492411 w 534823"/>
              <a:gd name="connsiteY72" fmla="*/ 21123 h 1031842"/>
              <a:gd name="connsiteX73" fmla="*/ 492411 w 534823"/>
              <a:gd name="connsiteY73" fmla="*/ 21120 h 1031842"/>
              <a:gd name="connsiteX74" fmla="*/ 492411 w 534823"/>
              <a:gd name="connsiteY74" fmla="*/ 186082 h 1031842"/>
              <a:gd name="connsiteX75" fmla="*/ 513738 w 534823"/>
              <a:gd name="connsiteY75" fmla="*/ 164990 h 1031842"/>
              <a:gd name="connsiteX76" fmla="*/ 534823 w 534823"/>
              <a:gd name="connsiteY76" fmla="*/ 186308 h 1031842"/>
              <a:gd name="connsiteX77" fmla="*/ 513635 w 534823"/>
              <a:gd name="connsiteY77" fmla="*/ 207401 h 1031842"/>
              <a:gd name="connsiteX78" fmla="*/ 492411 w 534823"/>
              <a:gd name="connsiteY78" fmla="*/ 186062 h 1031842"/>
              <a:gd name="connsiteX79" fmla="*/ 492411 w 534823"/>
              <a:gd name="connsiteY79" fmla="*/ 186058 h 1031842"/>
              <a:gd name="connsiteX80" fmla="*/ 492411 w 534823"/>
              <a:gd name="connsiteY80" fmla="*/ 351020 h 1031842"/>
              <a:gd name="connsiteX81" fmla="*/ 513738 w 534823"/>
              <a:gd name="connsiteY81" fmla="*/ 329928 h 1031842"/>
              <a:gd name="connsiteX82" fmla="*/ 534823 w 534823"/>
              <a:gd name="connsiteY82" fmla="*/ 351247 h 1031842"/>
              <a:gd name="connsiteX83" fmla="*/ 513635 w 534823"/>
              <a:gd name="connsiteY83" fmla="*/ 372339 h 1031842"/>
              <a:gd name="connsiteX84" fmla="*/ 492411 w 534823"/>
              <a:gd name="connsiteY84" fmla="*/ 351007 h 1031842"/>
              <a:gd name="connsiteX85" fmla="*/ 492411 w 534823"/>
              <a:gd name="connsiteY85" fmla="*/ 350996 h 1031842"/>
              <a:gd name="connsiteX86" fmla="*/ 492411 w 534823"/>
              <a:gd name="connsiteY86" fmla="*/ 515564 h 1031842"/>
              <a:gd name="connsiteX87" fmla="*/ 513635 w 534823"/>
              <a:gd name="connsiteY87" fmla="*/ 494383 h 1031842"/>
              <a:gd name="connsiteX88" fmla="*/ 534823 w 534823"/>
              <a:gd name="connsiteY88" fmla="*/ 515616 h 1031842"/>
              <a:gd name="connsiteX89" fmla="*/ 534823 w 534823"/>
              <a:gd name="connsiteY89" fmla="*/ 516116 h 1031842"/>
              <a:gd name="connsiteX90" fmla="*/ 513600 w 534823"/>
              <a:gd name="connsiteY90" fmla="*/ 537298 h 1031842"/>
              <a:gd name="connsiteX91" fmla="*/ 492411 w 534823"/>
              <a:gd name="connsiteY91" fmla="*/ 516065 h 1031842"/>
              <a:gd name="connsiteX92" fmla="*/ 492411 w 534823"/>
              <a:gd name="connsiteY92" fmla="*/ 515537 h 1031842"/>
              <a:gd name="connsiteX93" fmla="*/ 0 w 534823"/>
              <a:gd name="connsiteY93" fmla="*/ 680647 h 1031842"/>
              <a:gd name="connsiteX94" fmla="*/ 21326 w 534823"/>
              <a:gd name="connsiteY94" fmla="*/ 659554 h 1031842"/>
              <a:gd name="connsiteX95" fmla="*/ 42411 w 534823"/>
              <a:gd name="connsiteY95" fmla="*/ 680873 h 1031842"/>
              <a:gd name="connsiteX96" fmla="*/ 21223 w 534823"/>
              <a:gd name="connsiteY96" fmla="*/ 701966 h 1031842"/>
              <a:gd name="connsiteX97" fmla="*/ 0 w 534823"/>
              <a:gd name="connsiteY97" fmla="*/ 680633 h 1031842"/>
              <a:gd name="connsiteX98" fmla="*/ 0 w 534823"/>
              <a:gd name="connsiteY98" fmla="*/ 680623 h 1031842"/>
              <a:gd name="connsiteX99" fmla="*/ 0 w 534823"/>
              <a:gd name="connsiteY99" fmla="*/ 845589 h 1031842"/>
              <a:gd name="connsiteX100" fmla="*/ 21326 w 534823"/>
              <a:gd name="connsiteY100" fmla="*/ 824492 h 1031842"/>
              <a:gd name="connsiteX101" fmla="*/ 42411 w 534823"/>
              <a:gd name="connsiteY101" fmla="*/ 845808 h 1031842"/>
              <a:gd name="connsiteX102" fmla="*/ 21223 w 534823"/>
              <a:gd name="connsiteY102" fmla="*/ 866904 h 1031842"/>
              <a:gd name="connsiteX103" fmla="*/ 0 w 534823"/>
              <a:gd name="connsiteY103" fmla="*/ 845564 h 1031842"/>
              <a:gd name="connsiteX104" fmla="*/ 0 w 534823"/>
              <a:gd name="connsiteY104" fmla="*/ 1010527 h 1031842"/>
              <a:gd name="connsiteX105" fmla="*/ 21326 w 534823"/>
              <a:gd name="connsiteY105" fmla="*/ 989431 h 1031842"/>
              <a:gd name="connsiteX106" fmla="*/ 42411 w 534823"/>
              <a:gd name="connsiteY106" fmla="*/ 1010746 h 1031842"/>
              <a:gd name="connsiteX107" fmla="*/ 21223 w 534823"/>
              <a:gd name="connsiteY107" fmla="*/ 1031842 h 1031842"/>
              <a:gd name="connsiteX108" fmla="*/ 0 w 534823"/>
              <a:gd name="connsiteY108" fmla="*/ 1010516 h 1031842"/>
              <a:gd name="connsiteX109" fmla="*/ 164125 w 534823"/>
              <a:gd name="connsiteY109" fmla="*/ 680647 h 1031842"/>
              <a:gd name="connsiteX110" fmla="*/ 185452 w 534823"/>
              <a:gd name="connsiteY110" fmla="*/ 659520 h 1031842"/>
              <a:gd name="connsiteX111" fmla="*/ 206572 w 534823"/>
              <a:gd name="connsiteY111" fmla="*/ 680839 h 1031842"/>
              <a:gd name="connsiteX112" fmla="*/ 185349 w 534823"/>
              <a:gd name="connsiteY112" fmla="*/ 701966 h 1031842"/>
              <a:gd name="connsiteX113" fmla="*/ 164125 w 534823"/>
              <a:gd name="connsiteY113" fmla="*/ 680623 h 1031842"/>
              <a:gd name="connsiteX114" fmla="*/ 164125 w 534823"/>
              <a:gd name="connsiteY114" fmla="*/ 845589 h 1031842"/>
              <a:gd name="connsiteX115" fmla="*/ 185452 w 534823"/>
              <a:gd name="connsiteY115" fmla="*/ 824458 h 1031842"/>
              <a:gd name="connsiteX116" fmla="*/ 206572 w 534823"/>
              <a:gd name="connsiteY116" fmla="*/ 845774 h 1031842"/>
              <a:gd name="connsiteX117" fmla="*/ 185349 w 534823"/>
              <a:gd name="connsiteY117" fmla="*/ 866904 h 1031842"/>
              <a:gd name="connsiteX118" fmla="*/ 164125 w 534823"/>
              <a:gd name="connsiteY118" fmla="*/ 845564 h 1031842"/>
              <a:gd name="connsiteX119" fmla="*/ 164125 w 534823"/>
              <a:gd name="connsiteY119" fmla="*/ 1010527 h 1031842"/>
              <a:gd name="connsiteX120" fmla="*/ 185452 w 534823"/>
              <a:gd name="connsiteY120" fmla="*/ 989397 h 1031842"/>
              <a:gd name="connsiteX121" fmla="*/ 206572 w 534823"/>
              <a:gd name="connsiteY121" fmla="*/ 1010712 h 1031842"/>
              <a:gd name="connsiteX122" fmla="*/ 185349 w 534823"/>
              <a:gd name="connsiteY122" fmla="*/ 1031842 h 1031842"/>
              <a:gd name="connsiteX123" fmla="*/ 164125 w 534823"/>
              <a:gd name="connsiteY123" fmla="*/ 1010516 h 1031842"/>
              <a:gd name="connsiteX124" fmla="*/ 328286 w 534823"/>
              <a:gd name="connsiteY124" fmla="*/ 680647 h 1031842"/>
              <a:gd name="connsiteX125" fmla="*/ 349611 w 534823"/>
              <a:gd name="connsiteY125" fmla="*/ 659554 h 1031842"/>
              <a:gd name="connsiteX126" fmla="*/ 370697 w 534823"/>
              <a:gd name="connsiteY126" fmla="*/ 680873 h 1031842"/>
              <a:gd name="connsiteX127" fmla="*/ 349474 w 534823"/>
              <a:gd name="connsiteY127" fmla="*/ 701966 h 1031842"/>
              <a:gd name="connsiteX128" fmla="*/ 328286 w 534823"/>
              <a:gd name="connsiteY128" fmla="*/ 680640 h 1031842"/>
              <a:gd name="connsiteX129" fmla="*/ 328286 w 534823"/>
              <a:gd name="connsiteY129" fmla="*/ 680623 h 1031842"/>
              <a:gd name="connsiteX130" fmla="*/ 328286 w 534823"/>
              <a:gd name="connsiteY130" fmla="*/ 845589 h 1031842"/>
              <a:gd name="connsiteX131" fmla="*/ 349611 w 534823"/>
              <a:gd name="connsiteY131" fmla="*/ 824492 h 1031842"/>
              <a:gd name="connsiteX132" fmla="*/ 370697 w 534823"/>
              <a:gd name="connsiteY132" fmla="*/ 845808 h 1031842"/>
              <a:gd name="connsiteX133" fmla="*/ 349474 w 534823"/>
              <a:gd name="connsiteY133" fmla="*/ 866904 h 1031842"/>
              <a:gd name="connsiteX134" fmla="*/ 328286 w 534823"/>
              <a:gd name="connsiteY134" fmla="*/ 845564 h 1031842"/>
              <a:gd name="connsiteX135" fmla="*/ 328286 w 534823"/>
              <a:gd name="connsiteY135" fmla="*/ 1010527 h 1031842"/>
              <a:gd name="connsiteX136" fmla="*/ 349611 w 534823"/>
              <a:gd name="connsiteY136" fmla="*/ 989431 h 1031842"/>
              <a:gd name="connsiteX137" fmla="*/ 370697 w 534823"/>
              <a:gd name="connsiteY137" fmla="*/ 1010746 h 1031842"/>
              <a:gd name="connsiteX138" fmla="*/ 349474 w 534823"/>
              <a:gd name="connsiteY138" fmla="*/ 1031842 h 1031842"/>
              <a:gd name="connsiteX139" fmla="*/ 328286 w 534823"/>
              <a:gd name="connsiteY139" fmla="*/ 1010516 h 1031842"/>
              <a:gd name="connsiteX140" fmla="*/ 328286 w 534823"/>
              <a:gd name="connsiteY140" fmla="*/ 1010516 h 1031842"/>
              <a:gd name="connsiteX141" fmla="*/ 492411 w 534823"/>
              <a:gd name="connsiteY141" fmla="*/ 680647 h 1031842"/>
              <a:gd name="connsiteX142" fmla="*/ 513738 w 534823"/>
              <a:gd name="connsiteY142" fmla="*/ 659554 h 1031842"/>
              <a:gd name="connsiteX143" fmla="*/ 534823 w 534823"/>
              <a:gd name="connsiteY143" fmla="*/ 680873 h 1031842"/>
              <a:gd name="connsiteX144" fmla="*/ 513635 w 534823"/>
              <a:gd name="connsiteY144" fmla="*/ 701966 h 1031842"/>
              <a:gd name="connsiteX145" fmla="*/ 492411 w 534823"/>
              <a:gd name="connsiteY145" fmla="*/ 680633 h 1031842"/>
              <a:gd name="connsiteX146" fmla="*/ 492411 w 534823"/>
              <a:gd name="connsiteY146" fmla="*/ 680623 h 1031842"/>
              <a:gd name="connsiteX147" fmla="*/ 492411 w 534823"/>
              <a:gd name="connsiteY147" fmla="*/ 845589 h 1031842"/>
              <a:gd name="connsiteX148" fmla="*/ 513738 w 534823"/>
              <a:gd name="connsiteY148" fmla="*/ 824492 h 1031842"/>
              <a:gd name="connsiteX149" fmla="*/ 534823 w 534823"/>
              <a:gd name="connsiteY149" fmla="*/ 845808 h 1031842"/>
              <a:gd name="connsiteX150" fmla="*/ 513635 w 534823"/>
              <a:gd name="connsiteY150" fmla="*/ 866904 h 1031842"/>
              <a:gd name="connsiteX151" fmla="*/ 492411 w 534823"/>
              <a:gd name="connsiteY151" fmla="*/ 845564 h 1031842"/>
              <a:gd name="connsiteX152" fmla="*/ 492411 w 534823"/>
              <a:gd name="connsiteY152" fmla="*/ 1010527 h 1031842"/>
              <a:gd name="connsiteX153" fmla="*/ 513738 w 534823"/>
              <a:gd name="connsiteY153" fmla="*/ 989431 h 1031842"/>
              <a:gd name="connsiteX154" fmla="*/ 534823 w 534823"/>
              <a:gd name="connsiteY154" fmla="*/ 1010746 h 1031842"/>
              <a:gd name="connsiteX155" fmla="*/ 513635 w 534823"/>
              <a:gd name="connsiteY155" fmla="*/ 1031842 h 1031842"/>
              <a:gd name="connsiteX156" fmla="*/ 492411 w 534823"/>
              <a:gd name="connsiteY156" fmla="*/ 1010516 h 1031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534823" h="1031842">
                <a:moveTo>
                  <a:pt x="0" y="21120"/>
                </a:moveTo>
                <a:cubicBezTo>
                  <a:pt x="69" y="9409"/>
                  <a:pt x="9600" y="-35"/>
                  <a:pt x="21326" y="28"/>
                </a:cubicBezTo>
                <a:cubicBezTo>
                  <a:pt x="33017" y="90"/>
                  <a:pt x="42480" y="9635"/>
                  <a:pt x="42411" y="21346"/>
                </a:cubicBezTo>
                <a:cubicBezTo>
                  <a:pt x="42343" y="33007"/>
                  <a:pt x="32880" y="42428"/>
                  <a:pt x="21223" y="42439"/>
                </a:cubicBezTo>
                <a:cubicBezTo>
                  <a:pt x="9463" y="42408"/>
                  <a:pt x="-34" y="32866"/>
                  <a:pt x="0" y="21120"/>
                </a:cubicBezTo>
                <a:close/>
                <a:moveTo>
                  <a:pt x="0" y="186058"/>
                </a:moveTo>
                <a:cubicBezTo>
                  <a:pt x="69" y="174346"/>
                  <a:pt x="9600" y="164904"/>
                  <a:pt x="21326" y="164966"/>
                </a:cubicBezTo>
                <a:cubicBezTo>
                  <a:pt x="33017" y="165027"/>
                  <a:pt x="42480" y="174572"/>
                  <a:pt x="42411" y="186284"/>
                </a:cubicBezTo>
                <a:cubicBezTo>
                  <a:pt x="42343" y="197945"/>
                  <a:pt x="32880" y="207367"/>
                  <a:pt x="21223" y="207377"/>
                </a:cubicBezTo>
                <a:cubicBezTo>
                  <a:pt x="9463" y="207346"/>
                  <a:pt x="-34" y="197804"/>
                  <a:pt x="0" y="186058"/>
                </a:cubicBezTo>
                <a:close/>
                <a:moveTo>
                  <a:pt x="0" y="350996"/>
                </a:moveTo>
                <a:cubicBezTo>
                  <a:pt x="69" y="339284"/>
                  <a:pt x="9600" y="329842"/>
                  <a:pt x="21326" y="329904"/>
                </a:cubicBezTo>
                <a:cubicBezTo>
                  <a:pt x="33017" y="329966"/>
                  <a:pt x="42480" y="339511"/>
                  <a:pt x="42411" y="351223"/>
                </a:cubicBezTo>
                <a:cubicBezTo>
                  <a:pt x="42343" y="362883"/>
                  <a:pt x="32880" y="372305"/>
                  <a:pt x="21223" y="372315"/>
                </a:cubicBezTo>
                <a:cubicBezTo>
                  <a:pt x="9463" y="372284"/>
                  <a:pt x="-34" y="362743"/>
                  <a:pt x="0" y="350996"/>
                </a:cubicBezTo>
                <a:close/>
                <a:moveTo>
                  <a:pt x="0" y="515527"/>
                </a:moveTo>
                <a:cubicBezTo>
                  <a:pt x="34" y="503815"/>
                  <a:pt x="9532" y="494338"/>
                  <a:pt x="21257" y="494355"/>
                </a:cubicBezTo>
                <a:cubicBezTo>
                  <a:pt x="32949" y="494376"/>
                  <a:pt x="42445" y="503887"/>
                  <a:pt x="42411" y="515599"/>
                </a:cubicBezTo>
                <a:lnTo>
                  <a:pt x="42411" y="516116"/>
                </a:lnTo>
                <a:cubicBezTo>
                  <a:pt x="42378" y="527829"/>
                  <a:pt x="32880" y="537309"/>
                  <a:pt x="21188" y="537291"/>
                </a:cubicBezTo>
                <a:cubicBezTo>
                  <a:pt x="9463" y="537271"/>
                  <a:pt x="-34" y="527763"/>
                  <a:pt x="0" y="516051"/>
                </a:cubicBezTo>
                <a:lnTo>
                  <a:pt x="0" y="515520"/>
                </a:lnTo>
                <a:close/>
                <a:moveTo>
                  <a:pt x="164125" y="21127"/>
                </a:moveTo>
                <a:cubicBezTo>
                  <a:pt x="164194" y="9406"/>
                  <a:pt x="173726" y="-53"/>
                  <a:pt x="185452" y="0"/>
                </a:cubicBezTo>
                <a:cubicBezTo>
                  <a:pt x="197177" y="53"/>
                  <a:pt x="206640" y="9598"/>
                  <a:pt x="206572" y="21319"/>
                </a:cubicBezTo>
                <a:cubicBezTo>
                  <a:pt x="206503" y="33003"/>
                  <a:pt x="197040" y="42446"/>
                  <a:pt x="185349" y="42446"/>
                </a:cubicBezTo>
                <a:cubicBezTo>
                  <a:pt x="173588" y="42401"/>
                  <a:pt x="164125" y="32863"/>
                  <a:pt x="164125" y="21120"/>
                </a:cubicBezTo>
                <a:close/>
                <a:moveTo>
                  <a:pt x="164125" y="186065"/>
                </a:moveTo>
                <a:cubicBezTo>
                  <a:pt x="164194" y="174343"/>
                  <a:pt x="173726" y="164887"/>
                  <a:pt x="185452" y="164938"/>
                </a:cubicBezTo>
                <a:cubicBezTo>
                  <a:pt x="197177" y="164993"/>
                  <a:pt x="206640" y="174535"/>
                  <a:pt x="206572" y="186257"/>
                </a:cubicBezTo>
                <a:cubicBezTo>
                  <a:pt x="206503" y="197942"/>
                  <a:pt x="197040" y="207384"/>
                  <a:pt x="185349" y="207384"/>
                </a:cubicBezTo>
                <a:cubicBezTo>
                  <a:pt x="173623" y="207339"/>
                  <a:pt x="164125" y="197801"/>
                  <a:pt x="164125" y="186058"/>
                </a:cubicBezTo>
                <a:close/>
                <a:moveTo>
                  <a:pt x="164125" y="351003"/>
                </a:moveTo>
                <a:cubicBezTo>
                  <a:pt x="164194" y="339281"/>
                  <a:pt x="173726" y="329825"/>
                  <a:pt x="185452" y="329876"/>
                </a:cubicBezTo>
                <a:cubicBezTo>
                  <a:pt x="197177" y="329931"/>
                  <a:pt x="206640" y="339473"/>
                  <a:pt x="206572" y="351195"/>
                </a:cubicBezTo>
                <a:cubicBezTo>
                  <a:pt x="206503" y="362880"/>
                  <a:pt x="197040" y="372322"/>
                  <a:pt x="185349" y="372322"/>
                </a:cubicBezTo>
                <a:cubicBezTo>
                  <a:pt x="173588" y="372278"/>
                  <a:pt x="164125" y="362739"/>
                  <a:pt x="164125" y="350996"/>
                </a:cubicBezTo>
                <a:close/>
                <a:moveTo>
                  <a:pt x="164125" y="515547"/>
                </a:moveTo>
                <a:cubicBezTo>
                  <a:pt x="164160" y="503825"/>
                  <a:pt x="173657" y="494345"/>
                  <a:pt x="185383" y="494369"/>
                </a:cubicBezTo>
                <a:cubicBezTo>
                  <a:pt x="197109" y="494390"/>
                  <a:pt x="206606" y="503911"/>
                  <a:pt x="206572" y="515633"/>
                </a:cubicBezTo>
                <a:lnTo>
                  <a:pt x="206572" y="516065"/>
                </a:lnTo>
                <a:cubicBezTo>
                  <a:pt x="206572" y="527787"/>
                  <a:pt x="197074" y="537288"/>
                  <a:pt x="185349" y="537288"/>
                </a:cubicBezTo>
                <a:cubicBezTo>
                  <a:pt x="173623" y="537288"/>
                  <a:pt x="164125" y="527787"/>
                  <a:pt x="164125" y="516065"/>
                </a:cubicBezTo>
                <a:lnTo>
                  <a:pt x="164125" y="515537"/>
                </a:lnTo>
                <a:close/>
                <a:moveTo>
                  <a:pt x="328286" y="21127"/>
                </a:moveTo>
                <a:cubicBezTo>
                  <a:pt x="328354" y="9415"/>
                  <a:pt x="337886" y="-28"/>
                  <a:pt x="349611" y="35"/>
                </a:cubicBezTo>
                <a:cubicBezTo>
                  <a:pt x="361303" y="97"/>
                  <a:pt x="370765" y="9642"/>
                  <a:pt x="370697" y="21353"/>
                </a:cubicBezTo>
                <a:cubicBezTo>
                  <a:pt x="370629" y="33027"/>
                  <a:pt x="361132" y="42456"/>
                  <a:pt x="349474" y="42446"/>
                </a:cubicBezTo>
                <a:cubicBezTo>
                  <a:pt x="337749" y="42408"/>
                  <a:pt x="328252" y="32859"/>
                  <a:pt x="328286" y="21120"/>
                </a:cubicBezTo>
                <a:cubicBezTo>
                  <a:pt x="328286" y="21120"/>
                  <a:pt x="328286" y="21120"/>
                  <a:pt x="328286" y="21120"/>
                </a:cubicBezTo>
                <a:close/>
                <a:moveTo>
                  <a:pt x="328286" y="186065"/>
                </a:moveTo>
                <a:cubicBezTo>
                  <a:pt x="328354" y="174353"/>
                  <a:pt x="337886" y="164911"/>
                  <a:pt x="349611" y="164972"/>
                </a:cubicBezTo>
                <a:cubicBezTo>
                  <a:pt x="361303" y="165034"/>
                  <a:pt x="370765" y="174579"/>
                  <a:pt x="370697" y="186291"/>
                </a:cubicBezTo>
                <a:cubicBezTo>
                  <a:pt x="370629" y="197966"/>
                  <a:pt x="361132" y="207394"/>
                  <a:pt x="349474" y="207384"/>
                </a:cubicBezTo>
                <a:cubicBezTo>
                  <a:pt x="337749" y="207336"/>
                  <a:pt x="328252" y="197794"/>
                  <a:pt x="328286" y="186058"/>
                </a:cubicBezTo>
                <a:close/>
                <a:moveTo>
                  <a:pt x="328286" y="351003"/>
                </a:moveTo>
                <a:cubicBezTo>
                  <a:pt x="328354" y="339291"/>
                  <a:pt x="337886" y="329849"/>
                  <a:pt x="349611" y="329911"/>
                </a:cubicBezTo>
                <a:cubicBezTo>
                  <a:pt x="361303" y="329972"/>
                  <a:pt x="370765" y="339518"/>
                  <a:pt x="370697" y="351230"/>
                </a:cubicBezTo>
                <a:cubicBezTo>
                  <a:pt x="370629" y="362904"/>
                  <a:pt x="361132" y="372332"/>
                  <a:pt x="349474" y="372322"/>
                </a:cubicBezTo>
                <a:cubicBezTo>
                  <a:pt x="337749" y="372284"/>
                  <a:pt x="328252" y="362736"/>
                  <a:pt x="328286" y="350996"/>
                </a:cubicBezTo>
                <a:cubicBezTo>
                  <a:pt x="328286" y="350996"/>
                  <a:pt x="328286" y="350996"/>
                  <a:pt x="328286" y="350996"/>
                </a:cubicBezTo>
                <a:close/>
                <a:moveTo>
                  <a:pt x="328286" y="515575"/>
                </a:moveTo>
                <a:cubicBezTo>
                  <a:pt x="328286" y="503863"/>
                  <a:pt x="337817" y="494379"/>
                  <a:pt x="349508" y="494393"/>
                </a:cubicBezTo>
                <a:cubicBezTo>
                  <a:pt x="361235" y="494407"/>
                  <a:pt x="370697" y="503911"/>
                  <a:pt x="370697" y="515623"/>
                </a:cubicBezTo>
                <a:lnTo>
                  <a:pt x="370697" y="516116"/>
                </a:lnTo>
                <a:cubicBezTo>
                  <a:pt x="370663" y="527829"/>
                  <a:pt x="361166" y="537305"/>
                  <a:pt x="349440" y="537288"/>
                </a:cubicBezTo>
                <a:cubicBezTo>
                  <a:pt x="337749" y="537267"/>
                  <a:pt x="328252" y="527756"/>
                  <a:pt x="328286" y="516044"/>
                </a:cubicBezTo>
                <a:lnTo>
                  <a:pt x="328286" y="515558"/>
                </a:lnTo>
                <a:close/>
                <a:moveTo>
                  <a:pt x="492411" y="21144"/>
                </a:moveTo>
                <a:cubicBezTo>
                  <a:pt x="492480" y="9433"/>
                  <a:pt x="502011" y="-11"/>
                  <a:pt x="513738" y="52"/>
                </a:cubicBezTo>
                <a:cubicBezTo>
                  <a:pt x="525429" y="114"/>
                  <a:pt x="534892" y="9659"/>
                  <a:pt x="534823" y="21370"/>
                </a:cubicBezTo>
                <a:cubicBezTo>
                  <a:pt x="534754" y="33031"/>
                  <a:pt x="525291" y="42452"/>
                  <a:pt x="513635" y="42463"/>
                </a:cubicBezTo>
                <a:cubicBezTo>
                  <a:pt x="501874" y="42432"/>
                  <a:pt x="492378" y="32876"/>
                  <a:pt x="492411" y="21123"/>
                </a:cubicBezTo>
                <a:cubicBezTo>
                  <a:pt x="492411" y="21122"/>
                  <a:pt x="492411" y="21121"/>
                  <a:pt x="492411" y="21120"/>
                </a:cubicBezTo>
                <a:close/>
                <a:moveTo>
                  <a:pt x="492411" y="186082"/>
                </a:moveTo>
                <a:cubicBezTo>
                  <a:pt x="492480" y="174370"/>
                  <a:pt x="502011" y="164928"/>
                  <a:pt x="513738" y="164990"/>
                </a:cubicBezTo>
                <a:cubicBezTo>
                  <a:pt x="525429" y="165051"/>
                  <a:pt x="534892" y="174596"/>
                  <a:pt x="534823" y="186308"/>
                </a:cubicBezTo>
                <a:cubicBezTo>
                  <a:pt x="534754" y="197969"/>
                  <a:pt x="525291" y="207391"/>
                  <a:pt x="513635" y="207401"/>
                </a:cubicBezTo>
                <a:cubicBezTo>
                  <a:pt x="501874" y="207370"/>
                  <a:pt x="492378" y="197815"/>
                  <a:pt x="492411" y="186062"/>
                </a:cubicBezTo>
                <a:cubicBezTo>
                  <a:pt x="492411" y="186062"/>
                  <a:pt x="492411" y="186058"/>
                  <a:pt x="492411" y="186058"/>
                </a:cubicBezTo>
                <a:close/>
                <a:moveTo>
                  <a:pt x="492411" y="351020"/>
                </a:moveTo>
                <a:cubicBezTo>
                  <a:pt x="492480" y="339308"/>
                  <a:pt x="502011" y="329866"/>
                  <a:pt x="513738" y="329928"/>
                </a:cubicBezTo>
                <a:cubicBezTo>
                  <a:pt x="525429" y="329990"/>
                  <a:pt x="534892" y="339535"/>
                  <a:pt x="534823" y="351247"/>
                </a:cubicBezTo>
                <a:cubicBezTo>
                  <a:pt x="534754" y="362907"/>
                  <a:pt x="525291" y="372329"/>
                  <a:pt x="513635" y="372339"/>
                </a:cubicBezTo>
                <a:cubicBezTo>
                  <a:pt x="501874" y="372308"/>
                  <a:pt x="492378" y="362760"/>
                  <a:pt x="492411" y="351007"/>
                </a:cubicBezTo>
                <a:cubicBezTo>
                  <a:pt x="492411" y="351003"/>
                  <a:pt x="492411" y="351000"/>
                  <a:pt x="492411" y="350996"/>
                </a:cubicBezTo>
                <a:close/>
                <a:moveTo>
                  <a:pt x="492411" y="515564"/>
                </a:moveTo>
                <a:cubicBezTo>
                  <a:pt x="492411" y="503852"/>
                  <a:pt x="501943" y="494369"/>
                  <a:pt x="513635" y="494383"/>
                </a:cubicBezTo>
                <a:cubicBezTo>
                  <a:pt x="525360" y="494400"/>
                  <a:pt x="534823" y="503904"/>
                  <a:pt x="534823" y="515616"/>
                </a:cubicBezTo>
                <a:lnTo>
                  <a:pt x="534823" y="516116"/>
                </a:lnTo>
                <a:cubicBezTo>
                  <a:pt x="534823" y="527829"/>
                  <a:pt x="525291" y="537312"/>
                  <a:pt x="513600" y="537298"/>
                </a:cubicBezTo>
                <a:cubicBezTo>
                  <a:pt x="501874" y="537281"/>
                  <a:pt x="492411" y="527777"/>
                  <a:pt x="492411" y="516065"/>
                </a:cubicBezTo>
                <a:lnTo>
                  <a:pt x="492411" y="515537"/>
                </a:lnTo>
                <a:close/>
                <a:moveTo>
                  <a:pt x="0" y="680647"/>
                </a:moveTo>
                <a:cubicBezTo>
                  <a:pt x="69" y="668935"/>
                  <a:pt x="9600" y="659492"/>
                  <a:pt x="21326" y="659554"/>
                </a:cubicBezTo>
                <a:cubicBezTo>
                  <a:pt x="33017" y="659616"/>
                  <a:pt x="42480" y="669161"/>
                  <a:pt x="42411" y="680873"/>
                </a:cubicBezTo>
                <a:cubicBezTo>
                  <a:pt x="42343" y="692534"/>
                  <a:pt x="32880" y="701955"/>
                  <a:pt x="21223" y="701966"/>
                </a:cubicBezTo>
                <a:cubicBezTo>
                  <a:pt x="9463" y="701935"/>
                  <a:pt x="-34" y="692386"/>
                  <a:pt x="0" y="680633"/>
                </a:cubicBezTo>
                <a:cubicBezTo>
                  <a:pt x="0" y="680630"/>
                  <a:pt x="0" y="680626"/>
                  <a:pt x="0" y="680623"/>
                </a:cubicBezTo>
                <a:close/>
                <a:moveTo>
                  <a:pt x="0" y="845589"/>
                </a:moveTo>
                <a:cubicBezTo>
                  <a:pt x="69" y="833876"/>
                  <a:pt x="9600" y="824431"/>
                  <a:pt x="21326" y="824492"/>
                </a:cubicBezTo>
                <a:cubicBezTo>
                  <a:pt x="33017" y="824554"/>
                  <a:pt x="42480" y="834096"/>
                  <a:pt x="42411" y="845808"/>
                </a:cubicBezTo>
                <a:cubicBezTo>
                  <a:pt x="42343" y="857469"/>
                  <a:pt x="32880" y="866894"/>
                  <a:pt x="21223" y="866904"/>
                </a:cubicBezTo>
                <a:cubicBezTo>
                  <a:pt x="9463" y="866873"/>
                  <a:pt x="-34" y="857318"/>
                  <a:pt x="0" y="845564"/>
                </a:cubicBezTo>
                <a:close/>
                <a:moveTo>
                  <a:pt x="0" y="1010527"/>
                </a:moveTo>
                <a:cubicBezTo>
                  <a:pt x="69" y="998815"/>
                  <a:pt x="9600" y="989369"/>
                  <a:pt x="21326" y="989431"/>
                </a:cubicBezTo>
                <a:cubicBezTo>
                  <a:pt x="33017" y="989492"/>
                  <a:pt x="42480" y="999034"/>
                  <a:pt x="42411" y="1010746"/>
                </a:cubicBezTo>
                <a:cubicBezTo>
                  <a:pt x="42343" y="1022407"/>
                  <a:pt x="32880" y="1031832"/>
                  <a:pt x="21223" y="1031842"/>
                </a:cubicBezTo>
                <a:cubicBezTo>
                  <a:pt x="9463" y="1031811"/>
                  <a:pt x="-34" y="1022266"/>
                  <a:pt x="0" y="1010516"/>
                </a:cubicBezTo>
                <a:close/>
                <a:moveTo>
                  <a:pt x="164125" y="680647"/>
                </a:moveTo>
                <a:cubicBezTo>
                  <a:pt x="164194" y="668925"/>
                  <a:pt x="173726" y="659469"/>
                  <a:pt x="185452" y="659520"/>
                </a:cubicBezTo>
                <a:cubicBezTo>
                  <a:pt x="197177" y="659575"/>
                  <a:pt x="206640" y="669117"/>
                  <a:pt x="206572" y="680839"/>
                </a:cubicBezTo>
                <a:cubicBezTo>
                  <a:pt x="206503" y="692523"/>
                  <a:pt x="197040" y="701966"/>
                  <a:pt x="185349" y="701966"/>
                </a:cubicBezTo>
                <a:cubicBezTo>
                  <a:pt x="173588" y="701921"/>
                  <a:pt x="164092" y="692372"/>
                  <a:pt x="164125" y="680623"/>
                </a:cubicBezTo>
                <a:close/>
                <a:moveTo>
                  <a:pt x="164125" y="845589"/>
                </a:moveTo>
                <a:cubicBezTo>
                  <a:pt x="164160" y="833866"/>
                  <a:pt x="173726" y="824407"/>
                  <a:pt x="185452" y="824458"/>
                </a:cubicBezTo>
                <a:cubicBezTo>
                  <a:pt x="197177" y="824510"/>
                  <a:pt x="206606" y="834051"/>
                  <a:pt x="206572" y="845774"/>
                </a:cubicBezTo>
                <a:cubicBezTo>
                  <a:pt x="206503" y="857458"/>
                  <a:pt x="197040" y="866904"/>
                  <a:pt x="185349" y="866904"/>
                </a:cubicBezTo>
                <a:cubicBezTo>
                  <a:pt x="173588" y="866859"/>
                  <a:pt x="164092" y="857311"/>
                  <a:pt x="164125" y="845564"/>
                </a:cubicBezTo>
                <a:close/>
                <a:moveTo>
                  <a:pt x="164125" y="1010527"/>
                </a:moveTo>
                <a:cubicBezTo>
                  <a:pt x="164160" y="998805"/>
                  <a:pt x="173726" y="989345"/>
                  <a:pt x="185452" y="989397"/>
                </a:cubicBezTo>
                <a:cubicBezTo>
                  <a:pt x="197177" y="989448"/>
                  <a:pt x="206606" y="998990"/>
                  <a:pt x="206572" y="1010712"/>
                </a:cubicBezTo>
                <a:cubicBezTo>
                  <a:pt x="206503" y="1022397"/>
                  <a:pt x="197040" y="1031842"/>
                  <a:pt x="185349" y="1031842"/>
                </a:cubicBezTo>
                <a:cubicBezTo>
                  <a:pt x="173588" y="1031798"/>
                  <a:pt x="164125" y="1022259"/>
                  <a:pt x="164125" y="1010516"/>
                </a:cubicBezTo>
                <a:close/>
                <a:moveTo>
                  <a:pt x="328286" y="680647"/>
                </a:moveTo>
                <a:cubicBezTo>
                  <a:pt x="328354" y="668935"/>
                  <a:pt x="337886" y="659492"/>
                  <a:pt x="349611" y="659554"/>
                </a:cubicBezTo>
                <a:cubicBezTo>
                  <a:pt x="361303" y="659616"/>
                  <a:pt x="370765" y="669161"/>
                  <a:pt x="370697" y="680873"/>
                </a:cubicBezTo>
                <a:cubicBezTo>
                  <a:pt x="370629" y="692547"/>
                  <a:pt x="361132" y="701976"/>
                  <a:pt x="349474" y="701966"/>
                </a:cubicBezTo>
                <a:cubicBezTo>
                  <a:pt x="337749" y="701928"/>
                  <a:pt x="328252" y="692379"/>
                  <a:pt x="328286" y="680640"/>
                </a:cubicBezTo>
                <a:cubicBezTo>
                  <a:pt x="328286" y="680633"/>
                  <a:pt x="328286" y="680630"/>
                  <a:pt x="328286" y="680623"/>
                </a:cubicBezTo>
                <a:close/>
                <a:moveTo>
                  <a:pt x="328286" y="845589"/>
                </a:moveTo>
                <a:cubicBezTo>
                  <a:pt x="328354" y="833876"/>
                  <a:pt x="337886" y="824431"/>
                  <a:pt x="349611" y="824492"/>
                </a:cubicBezTo>
                <a:cubicBezTo>
                  <a:pt x="361303" y="824554"/>
                  <a:pt x="370765" y="834096"/>
                  <a:pt x="370697" y="845808"/>
                </a:cubicBezTo>
                <a:cubicBezTo>
                  <a:pt x="370629" y="857482"/>
                  <a:pt x="361166" y="866914"/>
                  <a:pt x="349474" y="866904"/>
                </a:cubicBezTo>
                <a:cubicBezTo>
                  <a:pt x="337749" y="866856"/>
                  <a:pt x="328252" y="857307"/>
                  <a:pt x="328286" y="845564"/>
                </a:cubicBezTo>
                <a:close/>
                <a:moveTo>
                  <a:pt x="328286" y="1010527"/>
                </a:moveTo>
                <a:cubicBezTo>
                  <a:pt x="328354" y="998815"/>
                  <a:pt x="337886" y="989369"/>
                  <a:pt x="349611" y="989431"/>
                </a:cubicBezTo>
                <a:cubicBezTo>
                  <a:pt x="361303" y="989492"/>
                  <a:pt x="370765" y="999034"/>
                  <a:pt x="370697" y="1010746"/>
                </a:cubicBezTo>
                <a:cubicBezTo>
                  <a:pt x="370629" y="1022421"/>
                  <a:pt x="361166" y="1031853"/>
                  <a:pt x="349474" y="1031842"/>
                </a:cubicBezTo>
                <a:cubicBezTo>
                  <a:pt x="337749" y="1031805"/>
                  <a:pt x="328252" y="1022256"/>
                  <a:pt x="328286" y="1010516"/>
                </a:cubicBezTo>
                <a:cubicBezTo>
                  <a:pt x="328286" y="1010516"/>
                  <a:pt x="328286" y="1010516"/>
                  <a:pt x="328286" y="1010516"/>
                </a:cubicBezTo>
                <a:close/>
                <a:moveTo>
                  <a:pt x="492411" y="680647"/>
                </a:moveTo>
                <a:cubicBezTo>
                  <a:pt x="492480" y="668935"/>
                  <a:pt x="502011" y="659492"/>
                  <a:pt x="513738" y="659554"/>
                </a:cubicBezTo>
                <a:cubicBezTo>
                  <a:pt x="525429" y="659616"/>
                  <a:pt x="534892" y="669161"/>
                  <a:pt x="534823" y="680873"/>
                </a:cubicBezTo>
                <a:cubicBezTo>
                  <a:pt x="534754" y="692534"/>
                  <a:pt x="525291" y="701955"/>
                  <a:pt x="513635" y="701966"/>
                </a:cubicBezTo>
                <a:cubicBezTo>
                  <a:pt x="501874" y="701935"/>
                  <a:pt x="492378" y="692386"/>
                  <a:pt x="492411" y="680633"/>
                </a:cubicBezTo>
                <a:cubicBezTo>
                  <a:pt x="492411" y="680630"/>
                  <a:pt x="492411" y="680626"/>
                  <a:pt x="492411" y="680623"/>
                </a:cubicBezTo>
                <a:close/>
                <a:moveTo>
                  <a:pt x="492411" y="845589"/>
                </a:moveTo>
                <a:cubicBezTo>
                  <a:pt x="492480" y="833876"/>
                  <a:pt x="502011" y="824431"/>
                  <a:pt x="513738" y="824492"/>
                </a:cubicBezTo>
                <a:cubicBezTo>
                  <a:pt x="525429" y="824554"/>
                  <a:pt x="534892" y="834096"/>
                  <a:pt x="534823" y="845808"/>
                </a:cubicBezTo>
                <a:cubicBezTo>
                  <a:pt x="534754" y="857469"/>
                  <a:pt x="525291" y="866894"/>
                  <a:pt x="513635" y="866904"/>
                </a:cubicBezTo>
                <a:cubicBezTo>
                  <a:pt x="501874" y="866873"/>
                  <a:pt x="492378" y="857318"/>
                  <a:pt x="492411" y="845564"/>
                </a:cubicBezTo>
                <a:close/>
                <a:moveTo>
                  <a:pt x="492411" y="1010527"/>
                </a:moveTo>
                <a:cubicBezTo>
                  <a:pt x="492480" y="998815"/>
                  <a:pt x="502011" y="989369"/>
                  <a:pt x="513738" y="989431"/>
                </a:cubicBezTo>
                <a:cubicBezTo>
                  <a:pt x="525429" y="989492"/>
                  <a:pt x="534892" y="999034"/>
                  <a:pt x="534823" y="1010746"/>
                </a:cubicBezTo>
                <a:cubicBezTo>
                  <a:pt x="534754" y="1022407"/>
                  <a:pt x="525291" y="1031832"/>
                  <a:pt x="513635" y="1031842"/>
                </a:cubicBezTo>
                <a:cubicBezTo>
                  <a:pt x="501874" y="1031811"/>
                  <a:pt x="492378" y="1022266"/>
                  <a:pt x="492411" y="1010516"/>
                </a:cubicBezTo>
                <a:close/>
              </a:path>
            </a:pathLst>
          </a:custGeom>
          <a:solidFill>
            <a:srgbClr val="FFFFFF"/>
          </a:solidFill>
          <a:ln w="342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62" name="文本框 61"/>
          <p:cNvSpPr txBox="1"/>
          <p:nvPr/>
        </p:nvSpPr>
        <p:spPr>
          <a:xfrm>
            <a:off x="5166802" y="961229"/>
            <a:ext cx="998991" cy="92333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a:ln>
                  <a:noFill/>
                </a:ln>
                <a:gradFill>
                  <a:gsLst>
                    <a:gs pos="100000">
                      <a:srgbClr val="720275">
                        <a:alpha val="10000"/>
                      </a:srgbClr>
                    </a:gs>
                    <a:gs pos="0">
                      <a:srgbClr val="DB4940">
                        <a:alpha val="10000"/>
                      </a:srgbClr>
                    </a:gs>
                  </a:gsLst>
                  <a:lin ang="2700000" scaled="0"/>
                </a:gradFill>
                <a:effectLst/>
                <a:uLnTx/>
                <a:uFillTx/>
                <a:latin typeface="思源黑体 CN Bold" panose="020B0800000000000000" pitchFamily="34" charset="-122"/>
                <a:ea typeface="思源黑体 CN Bold" panose="020B0800000000000000" pitchFamily="34" charset="-122"/>
                <a:cs typeface="+mn-cs"/>
              </a:rPr>
              <a:t>01</a:t>
            </a:r>
            <a:endParaRPr kumimoji="0" lang="zh-CN" altLang="en-US" sz="5400" b="0" i="0" u="none" strike="noStrike" kern="1200" cap="none" spc="0" normalizeH="0" baseline="0" noProof="0" dirty="0">
              <a:ln>
                <a:noFill/>
              </a:ln>
              <a:gradFill>
                <a:gsLst>
                  <a:gs pos="100000">
                    <a:srgbClr val="720275">
                      <a:alpha val="10000"/>
                    </a:srgbClr>
                  </a:gs>
                  <a:gs pos="0">
                    <a:srgbClr val="DB4940">
                      <a:alpha val="10000"/>
                    </a:srgbClr>
                  </a:gs>
                </a:gsLst>
                <a:lin ang="2700000" scaled="0"/>
              </a:gradFill>
              <a:effectLst/>
              <a:uLnTx/>
              <a:uFillTx/>
              <a:latin typeface="思源黑体 CN Bold" panose="020B0800000000000000" pitchFamily="34" charset="-122"/>
              <a:ea typeface="思源黑体 CN Bold" panose="020B0800000000000000" pitchFamily="34" charset="-122"/>
              <a:cs typeface="+mn-cs"/>
            </a:endParaRPr>
          </a:p>
        </p:txBody>
      </p:sp>
      <p:sp>
        <p:nvSpPr>
          <p:cNvPr id="66" name="文本框 65"/>
          <p:cNvSpPr txBox="1"/>
          <p:nvPr/>
        </p:nvSpPr>
        <p:spPr>
          <a:xfrm>
            <a:off x="1838579" y="1294208"/>
            <a:ext cx="414528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lumMod val="75000"/>
                    <a:lumOff val="25000"/>
                  </a:prstClr>
                </a:solidFill>
                <a:effectLst/>
                <a:uLnTx/>
                <a:uFillTx/>
                <a:latin typeface="思源黑体 CN Bold" panose="020B0800000000000000" pitchFamily="34" charset="-122"/>
                <a:ea typeface="思源黑体 CN Bold" panose="020B0800000000000000" pitchFamily="34" charset="-122"/>
                <a:cs typeface="+mn-ea"/>
                <a:sym typeface="+mn-lt"/>
              </a:rPr>
              <a:t>选题背景及研究的目的和意义</a:t>
            </a:r>
            <a:endParaRPr kumimoji="0" lang="zh-CN" altLang="en-US" sz="2400" b="0" i="0" u="none" strike="noStrike" kern="1200" cap="none" spc="0" normalizeH="0" baseline="0" noProof="0" dirty="0">
              <a:ln>
                <a:noFill/>
              </a:ln>
              <a:solidFill>
                <a:prstClr val="black">
                  <a:lumMod val="75000"/>
                  <a:lumOff val="25000"/>
                </a:prstClr>
              </a:solidFill>
              <a:effectLst/>
              <a:uLnTx/>
              <a:uFillTx/>
              <a:latin typeface="思源黑体 CN Bold" panose="020B0800000000000000" pitchFamily="34" charset="-122"/>
              <a:ea typeface="思源黑体 CN Bold" panose="020B0800000000000000" pitchFamily="34" charset="-122"/>
              <a:cs typeface="+mn-ea"/>
              <a:sym typeface="+mn-lt"/>
            </a:endParaRPr>
          </a:p>
        </p:txBody>
      </p:sp>
      <p:sp>
        <p:nvSpPr>
          <p:cNvPr id="64" name="形状"/>
          <p:cNvSpPr/>
          <p:nvPr/>
        </p:nvSpPr>
        <p:spPr>
          <a:xfrm>
            <a:off x="871513" y="1351725"/>
            <a:ext cx="609685" cy="525025"/>
          </a:xfrm>
          <a:custGeom>
            <a:avLst/>
            <a:gdLst>
              <a:gd name="connsiteX0" fmla="*/ 292030 w 457214"/>
              <a:gd name="connsiteY0" fmla="*/ 101570 h 393726"/>
              <a:gd name="connsiteX1" fmla="*/ 292030 w 457214"/>
              <a:gd name="connsiteY1" fmla="*/ 368232 h 393726"/>
              <a:gd name="connsiteX2" fmla="*/ 393643 w 457214"/>
              <a:gd name="connsiteY2" fmla="*/ 368232 h 393726"/>
              <a:gd name="connsiteX3" fmla="*/ 393643 w 457214"/>
              <a:gd name="connsiteY3" fmla="*/ 114284 h 393726"/>
              <a:gd name="connsiteX4" fmla="*/ 380929 w 457214"/>
              <a:gd name="connsiteY4" fmla="*/ 101570 h 393726"/>
              <a:gd name="connsiteX5" fmla="*/ 101581 w 457214"/>
              <a:gd name="connsiteY5" fmla="*/ 88883 h 393726"/>
              <a:gd name="connsiteX6" fmla="*/ 228557 w 457214"/>
              <a:gd name="connsiteY6" fmla="*/ 88883 h 393726"/>
              <a:gd name="connsiteX7" fmla="*/ 228557 w 457214"/>
              <a:gd name="connsiteY7" fmla="*/ 114278 h 393726"/>
              <a:gd name="connsiteX8" fmla="*/ 101581 w 457214"/>
              <a:gd name="connsiteY8" fmla="*/ 114278 h 393726"/>
              <a:gd name="connsiteX9" fmla="*/ 76186 w 457214"/>
              <a:gd name="connsiteY9" fmla="*/ 25381 h 393726"/>
              <a:gd name="connsiteX10" fmla="*/ 63472 w 457214"/>
              <a:gd name="connsiteY10" fmla="*/ 38095 h 393726"/>
              <a:gd name="connsiteX11" fmla="*/ 63472 w 457214"/>
              <a:gd name="connsiteY11" fmla="*/ 368232 h 393726"/>
              <a:gd name="connsiteX12" fmla="*/ 266650 w 457214"/>
              <a:gd name="connsiteY12" fmla="*/ 368232 h 393726"/>
              <a:gd name="connsiteX13" fmla="*/ 266650 w 457214"/>
              <a:gd name="connsiteY13" fmla="*/ 38095 h 393726"/>
              <a:gd name="connsiteX14" fmla="*/ 253937 w 457214"/>
              <a:gd name="connsiteY14" fmla="*/ 25381 h 393726"/>
              <a:gd name="connsiteX15" fmla="*/ 76186 w 457214"/>
              <a:gd name="connsiteY15" fmla="*/ 0 h 393726"/>
              <a:gd name="connsiteX16" fmla="*/ 253937 w 457214"/>
              <a:gd name="connsiteY16" fmla="*/ 0 h 393726"/>
              <a:gd name="connsiteX17" fmla="*/ 292030 w 457214"/>
              <a:gd name="connsiteY17" fmla="*/ 38095 h 393726"/>
              <a:gd name="connsiteX18" fmla="*/ 292030 w 457214"/>
              <a:gd name="connsiteY18" fmla="*/ 76189 h 393726"/>
              <a:gd name="connsiteX19" fmla="*/ 380929 w 457214"/>
              <a:gd name="connsiteY19" fmla="*/ 76189 h 393726"/>
              <a:gd name="connsiteX20" fmla="*/ 419022 w 457214"/>
              <a:gd name="connsiteY20" fmla="*/ 114284 h 393726"/>
              <a:gd name="connsiteX21" fmla="*/ 419022 w 457214"/>
              <a:gd name="connsiteY21" fmla="*/ 368232 h 393726"/>
              <a:gd name="connsiteX22" fmla="*/ 457214 w 457214"/>
              <a:gd name="connsiteY22" fmla="*/ 368232 h 393726"/>
              <a:gd name="connsiteX23" fmla="*/ 457214 w 457214"/>
              <a:gd name="connsiteY23" fmla="*/ 393726 h 393726"/>
              <a:gd name="connsiteX24" fmla="*/ 0 w 457214"/>
              <a:gd name="connsiteY24" fmla="*/ 393726 h 393726"/>
              <a:gd name="connsiteX25" fmla="*/ 0 w 457214"/>
              <a:gd name="connsiteY25" fmla="*/ 368232 h 393726"/>
              <a:gd name="connsiteX26" fmla="*/ 38093 w 457214"/>
              <a:gd name="connsiteY26" fmla="*/ 368232 h 393726"/>
              <a:gd name="connsiteX27" fmla="*/ 38093 w 457214"/>
              <a:gd name="connsiteY27" fmla="*/ 38095 h 393726"/>
              <a:gd name="connsiteX28" fmla="*/ 76186 w 457214"/>
              <a:gd name="connsiteY28" fmla="*/ 0 h 393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7214" h="393726">
                <a:moveTo>
                  <a:pt x="292030" y="101570"/>
                </a:moveTo>
                <a:lnTo>
                  <a:pt x="292030" y="368232"/>
                </a:lnTo>
                <a:lnTo>
                  <a:pt x="393643" y="368232"/>
                </a:lnTo>
                <a:lnTo>
                  <a:pt x="393643" y="114284"/>
                </a:lnTo>
                <a:cubicBezTo>
                  <a:pt x="393643" y="107284"/>
                  <a:pt x="387929" y="101570"/>
                  <a:pt x="380929" y="101570"/>
                </a:cubicBezTo>
                <a:close/>
                <a:moveTo>
                  <a:pt x="101581" y="88883"/>
                </a:moveTo>
                <a:lnTo>
                  <a:pt x="228557" y="88883"/>
                </a:lnTo>
                <a:lnTo>
                  <a:pt x="228557" y="114278"/>
                </a:lnTo>
                <a:lnTo>
                  <a:pt x="101581" y="114278"/>
                </a:lnTo>
                <a:close/>
                <a:moveTo>
                  <a:pt x="76186" y="25381"/>
                </a:moveTo>
                <a:cubicBezTo>
                  <a:pt x="69186" y="25381"/>
                  <a:pt x="63472" y="31095"/>
                  <a:pt x="63472" y="38095"/>
                </a:cubicBezTo>
                <a:lnTo>
                  <a:pt x="63472" y="368232"/>
                </a:lnTo>
                <a:lnTo>
                  <a:pt x="266650" y="368232"/>
                </a:lnTo>
                <a:lnTo>
                  <a:pt x="266650" y="38095"/>
                </a:lnTo>
                <a:cubicBezTo>
                  <a:pt x="266650" y="31095"/>
                  <a:pt x="260984" y="25381"/>
                  <a:pt x="253937" y="25381"/>
                </a:cubicBezTo>
                <a:close/>
                <a:moveTo>
                  <a:pt x="76186" y="0"/>
                </a:moveTo>
                <a:lnTo>
                  <a:pt x="253937" y="0"/>
                </a:lnTo>
                <a:cubicBezTo>
                  <a:pt x="274983" y="0"/>
                  <a:pt x="292030" y="17047"/>
                  <a:pt x="292030" y="38095"/>
                </a:cubicBezTo>
                <a:lnTo>
                  <a:pt x="292030" y="76189"/>
                </a:lnTo>
                <a:lnTo>
                  <a:pt x="380929" y="76189"/>
                </a:lnTo>
                <a:cubicBezTo>
                  <a:pt x="401975" y="76189"/>
                  <a:pt x="419022" y="93237"/>
                  <a:pt x="419022" y="114284"/>
                </a:cubicBezTo>
                <a:lnTo>
                  <a:pt x="419022" y="368232"/>
                </a:lnTo>
                <a:lnTo>
                  <a:pt x="457214" y="368232"/>
                </a:lnTo>
                <a:lnTo>
                  <a:pt x="457214" y="393726"/>
                </a:lnTo>
                <a:lnTo>
                  <a:pt x="0" y="393726"/>
                </a:lnTo>
                <a:lnTo>
                  <a:pt x="0" y="368232"/>
                </a:lnTo>
                <a:lnTo>
                  <a:pt x="38093" y="368232"/>
                </a:lnTo>
                <a:lnTo>
                  <a:pt x="38093" y="38095"/>
                </a:lnTo>
                <a:cubicBezTo>
                  <a:pt x="38093" y="17047"/>
                  <a:pt x="55140" y="0"/>
                  <a:pt x="76186" y="0"/>
                </a:cubicBez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76" name="文本框 75"/>
          <p:cNvSpPr txBox="1"/>
          <p:nvPr/>
        </p:nvSpPr>
        <p:spPr>
          <a:xfrm>
            <a:off x="2734752" y="2650627"/>
            <a:ext cx="998991" cy="92333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a:ln>
                  <a:noFill/>
                </a:ln>
                <a:gradFill>
                  <a:gsLst>
                    <a:gs pos="100000">
                      <a:srgbClr val="720275">
                        <a:alpha val="10000"/>
                      </a:srgbClr>
                    </a:gs>
                    <a:gs pos="0">
                      <a:srgbClr val="DB4940">
                        <a:alpha val="10000"/>
                      </a:srgbClr>
                    </a:gs>
                  </a:gsLst>
                  <a:lin ang="2700000" scaled="0"/>
                </a:gradFill>
                <a:effectLst/>
                <a:uLnTx/>
                <a:uFillTx/>
                <a:latin typeface="思源黑体 CN Bold" panose="020B0800000000000000" pitchFamily="34" charset="-122"/>
                <a:ea typeface="思源黑体 CN Bold" panose="020B0800000000000000" pitchFamily="34" charset="-122"/>
                <a:cs typeface="+mn-cs"/>
              </a:rPr>
              <a:t>03</a:t>
            </a:r>
            <a:endParaRPr kumimoji="0" lang="zh-CN" altLang="en-US" sz="5400" b="0" i="0" u="none" strike="noStrike" kern="1200" cap="none" spc="0" normalizeH="0" baseline="0" noProof="0" dirty="0">
              <a:ln>
                <a:noFill/>
              </a:ln>
              <a:gradFill>
                <a:gsLst>
                  <a:gs pos="100000">
                    <a:srgbClr val="720275">
                      <a:alpha val="10000"/>
                    </a:srgbClr>
                  </a:gs>
                  <a:gs pos="0">
                    <a:srgbClr val="DB4940">
                      <a:alpha val="10000"/>
                    </a:srgbClr>
                  </a:gs>
                </a:gsLst>
                <a:lin ang="2700000" scaled="0"/>
              </a:gradFill>
              <a:effectLst/>
              <a:uLnTx/>
              <a:uFillTx/>
              <a:latin typeface="思源黑体 CN Bold" panose="020B0800000000000000" pitchFamily="34" charset="-122"/>
              <a:ea typeface="思源黑体 CN Bold" panose="020B0800000000000000" pitchFamily="34" charset="-122"/>
              <a:cs typeface="+mn-cs"/>
            </a:endParaRPr>
          </a:p>
        </p:txBody>
      </p:sp>
      <p:sp>
        <p:nvSpPr>
          <p:cNvPr id="71" name="形状"/>
          <p:cNvSpPr/>
          <p:nvPr/>
        </p:nvSpPr>
        <p:spPr>
          <a:xfrm>
            <a:off x="871513" y="2966771"/>
            <a:ext cx="609685" cy="607186"/>
          </a:xfrm>
          <a:custGeom>
            <a:avLst/>
            <a:gdLst>
              <a:gd name="connsiteX0" fmla="*/ 380537 w 607462"/>
              <a:gd name="connsiteY0" fmla="*/ 309351 h 604972"/>
              <a:gd name="connsiteX1" fmla="*/ 564288 w 607462"/>
              <a:gd name="connsiteY1" fmla="*/ 309351 h 604972"/>
              <a:gd name="connsiteX2" fmla="*/ 607462 w 607462"/>
              <a:gd name="connsiteY2" fmla="*/ 352532 h 604972"/>
              <a:gd name="connsiteX3" fmla="*/ 594795 w 607462"/>
              <a:gd name="connsiteY3" fmla="*/ 383043 h 604972"/>
              <a:gd name="connsiteX4" fmla="*/ 523534 w 607462"/>
              <a:gd name="connsiteY4" fmla="*/ 450851 h 604972"/>
              <a:gd name="connsiteX5" fmla="*/ 523534 w 607462"/>
              <a:gd name="connsiteY5" fmla="*/ 558281 h 604972"/>
              <a:gd name="connsiteX6" fmla="*/ 508352 w 607462"/>
              <a:gd name="connsiteY6" fmla="*/ 573465 h 604972"/>
              <a:gd name="connsiteX7" fmla="*/ 493170 w 607462"/>
              <a:gd name="connsiteY7" fmla="*/ 558281 h 604972"/>
              <a:gd name="connsiteX8" fmla="*/ 493170 w 607462"/>
              <a:gd name="connsiteY8" fmla="*/ 444303 h 604972"/>
              <a:gd name="connsiteX9" fmla="*/ 497914 w 607462"/>
              <a:gd name="connsiteY9" fmla="*/ 433294 h 604972"/>
              <a:gd name="connsiteX10" fmla="*/ 573587 w 607462"/>
              <a:gd name="connsiteY10" fmla="*/ 361310 h 604972"/>
              <a:gd name="connsiteX11" fmla="*/ 577051 w 607462"/>
              <a:gd name="connsiteY11" fmla="*/ 352532 h 604972"/>
              <a:gd name="connsiteX12" fmla="*/ 564241 w 607462"/>
              <a:gd name="connsiteY12" fmla="*/ 339720 h 604972"/>
              <a:gd name="connsiteX13" fmla="*/ 380537 w 607462"/>
              <a:gd name="connsiteY13" fmla="*/ 339720 h 604972"/>
              <a:gd name="connsiteX14" fmla="*/ 367728 w 607462"/>
              <a:gd name="connsiteY14" fmla="*/ 352532 h 604972"/>
              <a:gd name="connsiteX15" fmla="*/ 371571 w 607462"/>
              <a:gd name="connsiteY15" fmla="*/ 361642 h 604972"/>
              <a:gd name="connsiteX16" fmla="*/ 441361 w 607462"/>
              <a:gd name="connsiteY16" fmla="*/ 433863 h 604972"/>
              <a:gd name="connsiteX17" fmla="*/ 445631 w 607462"/>
              <a:gd name="connsiteY17" fmla="*/ 444445 h 604972"/>
              <a:gd name="connsiteX18" fmla="*/ 445631 w 607462"/>
              <a:gd name="connsiteY18" fmla="*/ 528339 h 604972"/>
              <a:gd name="connsiteX19" fmla="*/ 430449 w 607462"/>
              <a:gd name="connsiteY19" fmla="*/ 543524 h 604972"/>
              <a:gd name="connsiteX20" fmla="*/ 415266 w 607462"/>
              <a:gd name="connsiteY20" fmla="*/ 528339 h 604972"/>
              <a:gd name="connsiteX21" fmla="*/ 415266 w 607462"/>
              <a:gd name="connsiteY21" fmla="*/ 450566 h 604972"/>
              <a:gd name="connsiteX22" fmla="*/ 349889 w 607462"/>
              <a:gd name="connsiteY22" fmla="*/ 382948 h 604972"/>
              <a:gd name="connsiteX23" fmla="*/ 337363 w 607462"/>
              <a:gd name="connsiteY23" fmla="*/ 352532 h 604972"/>
              <a:gd name="connsiteX24" fmla="*/ 380537 w 607462"/>
              <a:gd name="connsiteY24" fmla="*/ 309351 h 604972"/>
              <a:gd name="connsiteX25" fmla="*/ 29688 w 607462"/>
              <a:gd name="connsiteY25" fmla="*/ 170913 h 604972"/>
              <a:gd name="connsiteX26" fmla="*/ 29688 w 607462"/>
              <a:gd name="connsiteY26" fmla="*/ 424499 h 604972"/>
              <a:gd name="connsiteX27" fmla="*/ 261186 w 607462"/>
              <a:gd name="connsiteY27" fmla="*/ 564009 h 604972"/>
              <a:gd name="connsiteX28" fmla="*/ 261186 w 607462"/>
              <a:gd name="connsiteY28" fmla="*/ 302404 h 604972"/>
              <a:gd name="connsiteX29" fmla="*/ 276034 w 607462"/>
              <a:gd name="connsiteY29" fmla="*/ 31497 h 604972"/>
              <a:gd name="connsiteX30" fmla="*/ 46386 w 607462"/>
              <a:gd name="connsiteY30" fmla="*/ 146285 h 604972"/>
              <a:gd name="connsiteX31" fmla="*/ 276034 w 607462"/>
              <a:gd name="connsiteY31" fmla="*/ 276589 h 604972"/>
              <a:gd name="connsiteX32" fmla="*/ 505729 w 607462"/>
              <a:gd name="connsiteY32" fmla="*/ 146285 h 604972"/>
              <a:gd name="connsiteX33" fmla="*/ 269392 w 607462"/>
              <a:gd name="connsiteY33" fmla="*/ 1602 h 604972"/>
              <a:gd name="connsiteX34" fmla="*/ 282723 w 607462"/>
              <a:gd name="connsiteY34" fmla="*/ 1602 h 604972"/>
              <a:gd name="connsiteX35" fmla="*/ 543822 w 607462"/>
              <a:gd name="connsiteY35" fmla="*/ 132192 h 604972"/>
              <a:gd name="connsiteX36" fmla="*/ 551887 w 607462"/>
              <a:gd name="connsiteY36" fmla="*/ 147044 h 604972"/>
              <a:gd name="connsiteX37" fmla="*/ 545625 w 607462"/>
              <a:gd name="connsiteY37" fmla="*/ 156867 h 604972"/>
              <a:gd name="connsiteX38" fmla="*/ 521953 w 607462"/>
              <a:gd name="connsiteY38" fmla="*/ 171197 h 604972"/>
              <a:gd name="connsiteX39" fmla="*/ 290929 w 607462"/>
              <a:gd name="connsiteY39" fmla="*/ 302404 h 604972"/>
              <a:gd name="connsiteX40" fmla="*/ 290929 w 607462"/>
              <a:gd name="connsiteY40" fmla="*/ 564768 h 604972"/>
              <a:gd name="connsiteX41" fmla="*/ 297001 w 607462"/>
              <a:gd name="connsiteY41" fmla="*/ 561447 h 604972"/>
              <a:gd name="connsiteX42" fmla="*/ 297001 w 607462"/>
              <a:gd name="connsiteY42" fmla="*/ 561589 h 604972"/>
              <a:gd name="connsiteX43" fmla="*/ 355730 w 607462"/>
              <a:gd name="connsiteY43" fmla="*/ 527423 h 604972"/>
              <a:gd name="connsiteX44" fmla="*/ 376413 w 607462"/>
              <a:gd name="connsiteY44" fmla="*/ 533070 h 604972"/>
              <a:gd name="connsiteX45" fmla="*/ 370910 w 607462"/>
              <a:gd name="connsiteY45" fmla="*/ 553854 h 604972"/>
              <a:gd name="connsiteX46" fmla="*/ 285901 w 607462"/>
              <a:gd name="connsiteY46" fmla="*/ 603062 h 604972"/>
              <a:gd name="connsiteX47" fmla="*/ 278269 w 607462"/>
              <a:gd name="connsiteY47" fmla="*/ 604972 h 604972"/>
              <a:gd name="connsiteX48" fmla="*/ 275022 w 607462"/>
              <a:gd name="connsiteY48" fmla="*/ 604098 h 604972"/>
              <a:gd name="connsiteX49" fmla="*/ 275017 w 607462"/>
              <a:gd name="connsiteY49" fmla="*/ 604097 h 604972"/>
              <a:gd name="connsiteX50" fmla="*/ 267115 w 607462"/>
              <a:gd name="connsiteY50" fmla="*/ 601971 h 604972"/>
              <a:gd name="connsiteX51" fmla="*/ 7202 w 607462"/>
              <a:gd name="connsiteY51" fmla="*/ 445568 h 604972"/>
              <a:gd name="connsiteX52" fmla="*/ 86 w 607462"/>
              <a:gd name="connsiteY52" fmla="*/ 432850 h 604972"/>
              <a:gd name="connsiteX53" fmla="*/ 86 w 607462"/>
              <a:gd name="connsiteY53" fmla="*/ 154209 h 604972"/>
              <a:gd name="connsiteX54" fmla="*/ 8293 w 607462"/>
              <a:gd name="connsiteY54" fmla="*/ 132192 h 604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07462" h="604972">
                <a:moveTo>
                  <a:pt x="380537" y="309351"/>
                </a:moveTo>
                <a:lnTo>
                  <a:pt x="564288" y="309351"/>
                </a:lnTo>
                <a:cubicBezTo>
                  <a:pt x="588058" y="309351"/>
                  <a:pt x="607462" y="328711"/>
                  <a:pt x="607462" y="352532"/>
                </a:cubicBezTo>
                <a:cubicBezTo>
                  <a:pt x="607462" y="364062"/>
                  <a:pt x="602955" y="374881"/>
                  <a:pt x="594795" y="383043"/>
                </a:cubicBezTo>
                <a:lnTo>
                  <a:pt x="523534" y="450851"/>
                </a:lnTo>
                <a:lnTo>
                  <a:pt x="523534" y="558281"/>
                </a:lnTo>
                <a:cubicBezTo>
                  <a:pt x="523534" y="566680"/>
                  <a:pt x="516749" y="573465"/>
                  <a:pt x="508352" y="573465"/>
                </a:cubicBezTo>
                <a:cubicBezTo>
                  <a:pt x="499954" y="573465"/>
                  <a:pt x="493170" y="566680"/>
                  <a:pt x="493170" y="558281"/>
                </a:cubicBezTo>
                <a:lnTo>
                  <a:pt x="493170" y="444303"/>
                </a:lnTo>
                <a:cubicBezTo>
                  <a:pt x="493170" y="440174"/>
                  <a:pt x="494878" y="436189"/>
                  <a:pt x="497914" y="433294"/>
                </a:cubicBezTo>
                <a:lnTo>
                  <a:pt x="573587" y="361310"/>
                </a:lnTo>
                <a:cubicBezTo>
                  <a:pt x="575770" y="359127"/>
                  <a:pt x="577051" y="355996"/>
                  <a:pt x="577051" y="352532"/>
                </a:cubicBezTo>
                <a:cubicBezTo>
                  <a:pt x="577051" y="345461"/>
                  <a:pt x="571310" y="339720"/>
                  <a:pt x="564241" y="339720"/>
                </a:cubicBezTo>
                <a:lnTo>
                  <a:pt x="380537" y="339720"/>
                </a:lnTo>
                <a:cubicBezTo>
                  <a:pt x="373468" y="339720"/>
                  <a:pt x="367728" y="345461"/>
                  <a:pt x="367728" y="352532"/>
                </a:cubicBezTo>
                <a:cubicBezTo>
                  <a:pt x="367728" y="355996"/>
                  <a:pt x="369056" y="359127"/>
                  <a:pt x="371571" y="361642"/>
                </a:cubicBezTo>
                <a:lnTo>
                  <a:pt x="441361" y="433863"/>
                </a:lnTo>
                <a:cubicBezTo>
                  <a:pt x="444112" y="436710"/>
                  <a:pt x="445631" y="440507"/>
                  <a:pt x="445631" y="444445"/>
                </a:cubicBezTo>
                <a:lnTo>
                  <a:pt x="445631" y="528339"/>
                </a:lnTo>
                <a:cubicBezTo>
                  <a:pt x="445631" y="536738"/>
                  <a:pt x="438846" y="543524"/>
                  <a:pt x="430449" y="543524"/>
                </a:cubicBezTo>
                <a:cubicBezTo>
                  <a:pt x="422051" y="543524"/>
                  <a:pt x="415266" y="536738"/>
                  <a:pt x="415266" y="528339"/>
                </a:cubicBezTo>
                <a:lnTo>
                  <a:pt x="415266" y="450566"/>
                </a:lnTo>
                <a:lnTo>
                  <a:pt x="349889" y="382948"/>
                </a:lnTo>
                <a:cubicBezTo>
                  <a:pt x="341871" y="374929"/>
                  <a:pt x="337363" y="364062"/>
                  <a:pt x="337363" y="352532"/>
                </a:cubicBezTo>
                <a:cubicBezTo>
                  <a:pt x="337363" y="328759"/>
                  <a:pt x="356721" y="309351"/>
                  <a:pt x="380537" y="309351"/>
                </a:cubicBezTo>
                <a:close/>
                <a:moveTo>
                  <a:pt x="29688" y="170913"/>
                </a:moveTo>
                <a:lnTo>
                  <a:pt x="29688" y="424499"/>
                </a:lnTo>
                <a:lnTo>
                  <a:pt x="261186" y="564009"/>
                </a:lnTo>
                <a:lnTo>
                  <a:pt x="261186" y="302404"/>
                </a:lnTo>
                <a:close/>
                <a:moveTo>
                  <a:pt x="276034" y="31497"/>
                </a:moveTo>
                <a:lnTo>
                  <a:pt x="46386" y="146285"/>
                </a:lnTo>
                <a:lnTo>
                  <a:pt x="276034" y="276589"/>
                </a:lnTo>
                <a:lnTo>
                  <a:pt x="505729" y="146285"/>
                </a:lnTo>
                <a:close/>
                <a:moveTo>
                  <a:pt x="269392" y="1602"/>
                </a:moveTo>
                <a:cubicBezTo>
                  <a:pt x="273614" y="-533"/>
                  <a:pt x="278501" y="-533"/>
                  <a:pt x="282723" y="1602"/>
                </a:cubicBezTo>
                <a:lnTo>
                  <a:pt x="543822" y="132192"/>
                </a:lnTo>
                <a:cubicBezTo>
                  <a:pt x="549752" y="135229"/>
                  <a:pt x="552503" y="141302"/>
                  <a:pt x="551887" y="147044"/>
                </a:cubicBezTo>
                <a:cubicBezTo>
                  <a:pt x="551270" y="149844"/>
                  <a:pt x="550369" y="153782"/>
                  <a:pt x="545625" y="156867"/>
                </a:cubicBezTo>
                <a:lnTo>
                  <a:pt x="521953" y="171197"/>
                </a:lnTo>
                <a:lnTo>
                  <a:pt x="290929" y="302404"/>
                </a:lnTo>
                <a:lnTo>
                  <a:pt x="290929" y="564768"/>
                </a:lnTo>
                <a:lnTo>
                  <a:pt x="297001" y="561447"/>
                </a:lnTo>
                <a:lnTo>
                  <a:pt x="297001" y="561589"/>
                </a:lnTo>
                <a:lnTo>
                  <a:pt x="355730" y="527423"/>
                </a:lnTo>
                <a:cubicBezTo>
                  <a:pt x="362893" y="523342"/>
                  <a:pt x="372286" y="525762"/>
                  <a:pt x="376413" y="533070"/>
                </a:cubicBezTo>
                <a:cubicBezTo>
                  <a:pt x="380635" y="540283"/>
                  <a:pt x="378216" y="549631"/>
                  <a:pt x="370910" y="553854"/>
                </a:cubicBezTo>
                <a:lnTo>
                  <a:pt x="285901" y="603062"/>
                </a:lnTo>
                <a:cubicBezTo>
                  <a:pt x="283790" y="604130"/>
                  <a:pt x="281323" y="604960"/>
                  <a:pt x="278269" y="604972"/>
                </a:cubicBezTo>
                <a:lnTo>
                  <a:pt x="275022" y="604098"/>
                </a:lnTo>
                <a:lnTo>
                  <a:pt x="275017" y="604097"/>
                </a:lnTo>
                <a:lnTo>
                  <a:pt x="267115" y="601971"/>
                </a:lnTo>
                <a:cubicBezTo>
                  <a:pt x="262704" y="600025"/>
                  <a:pt x="7202" y="445568"/>
                  <a:pt x="7202" y="445568"/>
                </a:cubicBezTo>
                <a:cubicBezTo>
                  <a:pt x="2790" y="442863"/>
                  <a:pt x="86" y="437975"/>
                  <a:pt x="86" y="432850"/>
                </a:cubicBezTo>
                <a:lnTo>
                  <a:pt x="86" y="154209"/>
                </a:lnTo>
                <a:cubicBezTo>
                  <a:pt x="86" y="152691"/>
                  <a:pt x="-1432" y="138550"/>
                  <a:pt x="8293" y="132192"/>
                </a:cubicBez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80" name="文本框 79"/>
          <p:cNvSpPr txBox="1"/>
          <p:nvPr/>
        </p:nvSpPr>
        <p:spPr>
          <a:xfrm>
            <a:off x="1838579" y="2949684"/>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lumMod val="75000"/>
                    <a:lumOff val="25000"/>
                  </a:prstClr>
                </a:solidFill>
                <a:effectLst/>
                <a:uLnTx/>
                <a:uFillTx/>
                <a:latin typeface="思源黑体 CN Bold" panose="020B0800000000000000" pitchFamily="34" charset="-122"/>
                <a:ea typeface="思源黑体 CN Bold" panose="020B0800000000000000" pitchFamily="34" charset="-122"/>
                <a:cs typeface="+mn-ea"/>
                <a:sym typeface="+mn-lt"/>
              </a:rPr>
              <a:t>研究内容</a:t>
            </a:r>
            <a:endParaRPr kumimoji="0" lang="zh-CN" altLang="en-US" sz="2400" b="0" i="0" u="none" strike="noStrike" kern="1200" cap="none" spc="0" normalizeH="0" baseline="0" noProof="0" dirty="0">
              <a:ln>
                <a:noFill/>
              </a:ln>
              <a:solidFill>
                <a:prstClr val="black">
                  <a:lumMod val="75000"/>
                  <a:lumOff val="25000"/>
                </a:prstClr>
              </a:solidFill>
              <a:effectLst/>
              <a:uLnTx/>
              <a:uFillTx/>
              <a:latin typeface="思源黑体 CN Bold" panose="020B0800000000000000" pitchFamily="34" charset="-122"/>
              <a:ea typeface="思源黑体 CN Bold" panose="020B0800000000000000" pitchFamily="34" charset="-122"/>
              <a:cs typeface="+mn-ea"/>
              <a:sym typeface="+mn-lt"/>
            </a:endParaRPr>
          </a:p>
        </p:txBody>
      </p:sp>
      <p:sp>
        <p:nvSpPr>
          <p:cNvPr id="69" name="文本框 68"/>
          <p:cNvSpPr txBox="1"/>
          <p:nvPr/>
        </p:nvSpPr>
        <p:spPr>
          <a:xfrm>
            <a:off x="4457507" y="1796001"/>
            <a:ext cx="998991" cy="92333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a:ln>
                  <a:noFill/>
                </a:ln>
                <a:gradFill>
                  <a:gsLst>
                    <a:gs pos="100000">
                      <a:srgbClr val="720275">
                        <a:alpha val="10000"/>
                      </a:srgbClr>
                    </a:gs>
                    <a:gs pos="0">
                      <a:srgbClr val="DB4940">
                        <a:alpha val="10000"/>
                      </a:srgbClr>
                    </a:gs>
                  </a:gsLst>
                  <a:lin ang="2700000" scaled="0"/>
                </a:gradFill>
                <a:effectLst/>
                <a:uLnTx/>
                <a:uFillTx/>
                <a:latin typeface="思源黑体 CN Bold" panose="020B0800000000000000" pitchFamily="34" charset="-122"/>
                <a:ea typeface="思源黑体 CN Bold" panose="020B0800000000000000" pitchFamily="34" charset="-122"/>
                <a:cs typeface="+mn-cs"/>
              </a:rPr>
              <a:t>02</a:t>
            </a:r>
            <a:endParaRPr kumimoji="0" lang="zh-CN" altLang="en-US" sz="5400" b="0" i="0" u="none" strike="noStrike" kern="1200" cap="none" spc="0" normalizeH="0" baseline="0" noProof="0" dirty="0">
              <a:ln>
                <a:noFill/>
              </a:ln>
              <a:gradFill>
                <a:gsLst>
                  <a:gs pos="100000">
                    <a:srgbClr val="720275">
                      <a:alpha val="10000"/>
                    </a:srgbClr>
                  </a:gs>
                  <a:gs pos="0">
                    <a:srgbClr val="DB4940">
                      <a:alpha val="10000"/>
                    </a:srgbClr>
                  </a:gs>
                </a:gsLst>
                <a:lin ang="2700000" scaled="0"/>
              </a:gradFill>
              <a:effectLst/>
              <a:uLnTx/>
              <a:uFillTx/>
              <a:latin typeface="思源黑体 CN Bold" panose="020B0800000000000000" pitchFamily="34" charset="-122"/>
              <a:ea typeface="思源黑体 CN Bold" panose="020B0800000000000000" pitchFamily="34" charset="-122"/>
              <a:cs typeface="+mn-cs"/>
            </a:endParaRPr>
          </a:p>
        </p:txBody>
      </p:sp>
      <p:sp>
        <p:nvSpPr>
          <p:cNvPr id="73" name="文本框 72"/>
          <p:cNvSpPr txBox="1"/>
          <p:nvPr/>
        </p:nvSpPr>
        <p:spPr>
          <a:xfrm>
            <a:off x="1829689" y="2103839"/>
            <a:ext cx="323088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lumMod val="75000"/>
                    <a:lumOff val="25000"/>
                  </a:prstClr>
                </a:solidFill>
                <a:effectLst/>
                <a:uLnTx/>
                <a:uFillTx/>
                <a:latin typeface="思源黑体 CN Bold" panose="020B0800000000000000" pitchFamily="34" charset="-122"/>
                <a:ea typeface="思源黑体 CN Bold" panose="020B0800000000000000" pitchFamily="34" charset="-122"/>
                <a:cs typeface="+mn-ea"/>
                <a:sym typeface="+mn-lt"/>
              </a:rPr>
              <a:t>国内外研究现状及分析</a:t>
            </a:r>
            <a:endParaRPr kumimoji="0" lang="zh-CN" altLang="en-US" sz="2400" b="0" i="0" u="none" strike="noStrike" kern="1200" cap="none" spc="0" normalizeH="0" baseline="0" noProof="0" dirty="0">
              <a:ln>
                <a:noFill/>
              </a:ln>
              <a:solidFill>
                <a:prstClr val="black">
                  <a:lumMod val="75000"/>
                  <a:lumOff val="25000"/>
                </a:prstClr>
              </a:solidFill>
              <a:effectLst/>
              <a:uLnTx/>
              <a:uFillTx/>
              <a:latin typeface="思源黑体 CN Bold" panose="020B0800000000000000" pitchFamily="34" charset="-122"/>
              <a:ea typeface="思源黑体 CN Bold" panose="020B0800000000000000" pitchFamily="34" charset="-122"/>
              <a:cs typeface="+mn-ea"/>
              <a:sym typeface="+mn-lt"/>
            </a:endParaRPr>
          </a:p>
        </p:txBody>
      </p:sp>
      <p:sp>
        <p:nvSpPr>
          <p:cNvPr id="78" name="形状"/>
          <p:cNvSpPr/>
          <p:nvPr/>
        </p:nvSpPr>
        <p:spPr>
          <a:xfrm>
            <a:off x="862623" y="2109646"/>
            <a:ext cx="609685" cy="609685"/>
          </a:xfrm>
          <a:custGeom>
            <a:avLst/>
            <a:gdLst>
              <a:gd name="T0" fmla="*/ 9715 w 10362"/>
              <a:gd name="T1" fmla="*/ 6476 h 10361"/>
              <a:gd name="T2" fmla="*/ 9087 w 10362"/>
              <a:gd name="T3" fmla="*/ 6476 h 10361"/>
              <a:gd name="T4" fmla="*/ 9087 w 10362"/>
              <a:gd name="T5" fmla="*/ 4857 h 10361"/>
              <a:gd name="T6" fmla="*/ 8845 w 10362"/>
              <a:gd name="T7" fmla="*/ 4615 h 10361"/>
              <a:gd name="T8" fmla="*/ 5424 w 10362"/>
              <a:gd name="T9" fmla="*/ 4615 h 10361"/>
              <a:gd name="T10" fmla="*/ 5424 w 10362"/>
              <a:gd name="T11" fmla="*/ 3886 h 10361"/>
              <a:gd name="T12" fmla="*/ 6476 w 10362"/>
              <a:gd name="T13" fmla="*/ 3886 h 10361"/>
              <a:gd name="T14" fmla="*/ 7124 w 10362"/>
              <a:gd name="T15" fmla="*/ 3239 h 10361"/>
              <a:gd name="T16" fmla="*/ 7124 w 10362"/>
              <a:gd name="T17" fmla="*/ 647 h 10361"/>
              <a:gd name="T18" fmla="*/ 6476 w 10362"/>
              <a:gd name="T19" fmla="*/ 0 h 10361"/>
              <a:gd name="T20" fmla="*/ 3886 w 10362"/>
              <a:gd name="T21" fmla="*/ 0 h 10361"/>
              <a:gd name="T22" fmla="*/ 3239 w 10362"/>
              <a:gd name="T23" fmla="*/ 647 h 10361"/>
              <a:gd name="T24" fmla="*/ 3239 w 10362"/>
              <a:gd name="T25" fmla="*/ 3237 h 10361"/>
              <a:gd name="T26" fmla="*/ 3886 w 10362"/>
              <a:gd name="T27" fmla="*/ 3885 h 10361"/>
              <a:gd name="T28" fmla="*/ 4939 w 10362"/>
              <a:gd name="T29" fmla="*/ 3885 h 10361"/>
              <a:gd name="T30" fmla="*/ 4939 w 10362"/>
              <a:gd name="T31" fmla="*/ 4614 h 10361"/>
              <a:gd name="T32" fmla="*/ 1519 w 10362"/>
              <a:gd name="T33" fmla="*/ 4614 h 10361"/>
              <a:gd name="T34" fmla="*/ 1276 w 10362"/>
              <a:gd name="T35" fmla="*/ 4856 h 10361"/>
              <a:gd name="T36" fmla="*/ 1276 w 10362"/>
              <a:gd name="T37" fmla="*/ 6475 h 10361"/>
              <a:gd name="T38" fmla="*/ 647 w 10362"/>
              <a:gd name="T39" fmla="*/ 6475 h 10361"/>
              <a:gd name="T40" fmla="*/ 0 w 10362"/>
              <a:gd name="T41" fmla="*/ 7122 h 10361"/>
              <a:gd name="T42" fmla="*/ 0 w 10362"/>
              <a:gd name="T43" fmla="*/ 9712 h 10361"/>
              <a:gd name="T44" fmla="*/ 647 w 10362"/>
              <a:gd name="T45" fmla="*/ 10360 h 10361"/>
              <a:gd name="T46" fmla="*/ 3237 w 10362"/>
              <a:gd name="T47" fmla="*/ 10360 h 10361"/>
              <a:gd name="T48" fmla="*/ 3885 w 10362"/>
              <a:gd name="T49" fmla="*/ 9712 h 10361"/>
              <a:gd name="T50" fmla="*/ 3885 w 10362"/>
              <a:gd name="T51" fmla="*/ 7124 h 10361"/>
              <a:gd name="T52" fmla="*/ 3237 w 10362"/>
              <a:gd name="T53" fmla="*/ 6476 h 10361"/>
              <a:gd name="T54" fmla="*/ 1761 w 10362"/>
              <a:gd name="T55" fmla="*/ 6476 h 10361"/>
              <a:gd name="T56" fmla="*/ 1761 w 10362"/>
              <a:gd name="T57" fmla="*/ 5100 h 10361"/>
              <a:gd name="T58" fmla="*/ 8602 w 10362"/>
              <a:gd name="T59" fmla="*/ 5100 h 10361"/>
              <a:gd name="T60" fmla="*/ 8602 w 10362"/>
              <a:gd name="T61" fmla="*/ 6476 h 10361"/>
              <a:gd name="T62" fmla="*/ 7124 w 10362"/>
              <a:gd name="T63" fmla="*/ 6476 h 10361"/>
              <a:gd name="T64" fmla="*/ 6476 w 10362"/>
              <a:gd name="T65" fmla="*/ 7124 h 10361"/>
              <a:gd name="T66" fmla="*/ 6476 w 10362"/>
              <a:gd name="T67" fmla="*/ 9713 h 10361"/>
              <a:gd name="T68" fmla="*/ 7124 w 10362"/>
              <a:gd name="T69" fmla="*/ 10361 h 10361"/>
              <a:gd name="T70" fmla="*/ 9713 w 10362"/>
              <a:gd name="T71" fmla="*/ 10361 h 10361"/>
              <a:gd name="T72" fmla="*/ 10361 w 10362"/>
              <a:gd name="T73" fmla="*/ 9713 h 10361"/>
              <a:gd name="T74" fmla="*/ 10361 w 10362"/>
              <a:gd name="T75" fmla="*/ 7124 h 10361"/>
              <a:gd name="T76" fmla="*/ 9715 w 10362"/>
              <a:gd name="T77" fmla="*/ 6476 h 10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362" h="10361">
                <a:moveTo>
                  <a:pt x="9715" y="6476"/>
                </a:moveTo>
                <a:lnTo>
                  <a:pt x="9087" y="6476"/>
                </a:lnTo>
                <a:lnTo>
                  <a:pt x="9087" y="4857"/>
                </a:lnTo>
                <a:cubicBezTo>
                  <a:pt x="9087" y="4724"/>
                  <a:pt x="8979" y="4615"/>
                  <a:pt x="8845" y="4615"/>
                </a:cubicBezTo>
                <a:lnTo>
                  <a:pt x="5424" y="4615"/>
                </a:lnTo>
                <a:lnTo>
                  <a:pt x="5424" y="3886"/>
                </a:lnTo>
                <a:lnTo>
                  <a:pt x="6476" y="3886"/>
                </a:lnTo>
                <a:cubicBezTo>
                  <a:pt x="6834" y="3886"/>
                  <a:pt x="7124" y="3596"/>
                  <a:pt x="7124" y="3239"/>
                </a:cubicBezTo>
                <a:lnTo>
                  <a:pt x="7124" y="647"/>
                </a:lnTo>
                <a:cubicBezTo>
                  <a:pt x="7124" y="290"/>
                  <a:pt x="6833" y="0"/>
                  <a:pt x="6476" y="0"/>
                </a:cubicBezTo>
                <a:lnTo>
                  <a:pt x="3886" y="0"/>
                </a:lnTo>
                <a:cubicBezTo>
                  <a:pt x="3528" y="0"/>
                  <a:pt x="3239" y="290"/>
                  <a:pt x="3239" y="647"/>
                </a:cubicBezTo>
                <a:lnTo>
                  <a:pt x="3239" y="3237"/>
                </a:lnTo>
                <a:cubicBezTo>
                  <a:pt x="3239" y="3595"/>
                  <a:pt x="3528" y="3885"/>
                  <a:pt x="3886" y="3885"/>
                </a:cubicBezTo>
                <a:lnTo>
                  <a:pt x="4939" y="3885"/>
                </a:lnTo>
                <a:lnTo>
                  <a:pt x="4939" y="4614"/>
                </a:lnTo>
                <a:lnTo>
                  <a:pt x="1519" y="4614"/>
                </a:lnTo>
                <a:cubicBezTo>
                  <a:pt x="1385" y="4614"/>
                  <a:pt x="1276" y="4722"/>
                  <a:pt x="1276" y="4856"/>
                </a:cubicBezTo>
                <a:lnTo>
                  <a:pt x="1276" y="6475"/>
                </a:lnTo>
                <a:lnTo>
                  <a:pt x="647" y="6475"/>
                </a:lnTo>
                <a:cubicBezTo>
                  <a:pt x="290" y="6475"/>
                  <a:pt x="0" y="6765"/>
                  <a:pt x="0" y="7122"/>
                </a:cubicBezTo>
                <a:lnTo>
                  <a:pt x="0" y="9712"/>
                </a:lnTo>
                <a:cubicBezTo>
                  <a:pt x="0" y="10070"/>
                  <a:pt x="290" y="10360"/>
                  <a:pt x="647" y="10360"/>
                </a:cubicBezTo>
                <a:lnTo>
                  <a:pt x="3237" y="10360"/>
                </a:lnTo>
                <a:cubicBezTo>
                  <a:pt x="3595" y="10360"/>
                  <a:pt x="3885" y="10070"/>
                  <a:pt x="3885" y="9712"/>
                </a:cubicBezTo>
                <a:lnTo>
                  <a:pt x="3885" y="7124"/>
                </a:lnTo>
                <a:cubicBezTo>
                  <a:pt x="3885" y="6766"/>
                  <a:pt x="3595" y="6476"/>
                  <a:pt x="3237" y="6476"/>
                </a:cubicBezTo>
                <a:lnTo>
                  <a:pt x="1761" y="6476"/>
                </a:lnTo>
                <a:lnTo>
                  <a:pt x="1761" y="5100"/>
                </a:lnTo>
                <a:lnTo>
                  <a:pt x="8602" y="5100"/>
                </a:lnTo>
                <a:lnTo>
                  <a:pt x="8602" y="6476"/>
                </a:lnTo>
                <a:lnTo>
                  <a:pt x="7124" y="6476"/>
                </a:lnTo>
                <a:cubicBezTo>
                  <a:pt x="6766" y="6476"/>
                  <a:pt x="6476" y="6766"/>
                  <a:pt x="6476" y="7124"/>
                </a:cubicBezTo>
                <a:lnTo>
                  <a:pt x="6476" y="9713"/>
                </a:lnTo>
                <a:cubicBezTo>
                  <a:pt x="6476" y="10071"/>
                  <a:pt x="6766" y="10361"/>
                  <a:pt x="7124" y="10361"/>
                </a:cubicBezTo>
                <a:lnTo>
                  <a:pt x="9713" y="10361"/>
                </a:lnTo>
                <a:cubicBezTo>
                  <a:pt x="10071" y="10361"/>
                  <a:pt x="10361" y="10071"/>
                  <a:pt x="10361" y="9713"/>
                </a:cubicBezTo>
                <a:lnTo>
                  <a:pt x="10361" y="7124"/>
                </a:lnTo>
                <a:cubicBezTo>
                  <a:pt x="10362" y="6766"/>
                  <a:pt x="10072" y="6476"/>
                  <a:pt x="9715" y="6476"/>
                </a:cubicBez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83" name="文本框 82"/>
          <p:cNvSpPr txBox="1"/>
          <p:nvPr/>
        </p:nvSpPr>
        <p:spPr>
          <a:xfrm>
            <a:off x="2723957" y="3454013"/>
            <a:ext cx="998991" cy="92333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a:ln>
                  <a:noFill/>
                </a:ln>
                <a:gradFill>
                  <a:gsLst>
                    <a:gs pos="100000">
                      <a:srgbClr val="720275">
                        <a:alpha val="10000"/>
                      </a:srgbClr>
                    </a:gs>
                    <a:gs pos="0">
                      <a:srgbClr val="DB4940">
                        <a:alpha val="10000"/>
                      </a:srgbClr>
                    </a:gs>
                  </a:gsLst>
                  <a:lin ang="2700000" scaled="0"/>
                </a:gradFill>
                <a:effectLst/>
                <a:uLnTx/>
                <a:uFillTx/>
                <a:latin typeface="思源黑体 CN Bold" panose="020B0800000000000000" pitchFamily="34" charset="-122"/>
                <a:ea typeface="思源黑体 CN Bold" panose="020B0800000000000000" pitchFamily="34" charset="-122"/>
                <a:cs typeface="+mn-cs"/>
              </a:rPr>
              <a:t>04</a:t>
            </a:r>
            <a:endParaRPr kumimoji="0" lang="zh-CN" altLang="en-US" sz="5400" b="0" i="0" u="none" strike="noStrike" kern="1200" cap="none" spc="0" normalizeH="0" baseline="0" noProof="0" dirty="0">
              <a:ln>
                <a:noFill/>
              </a:ln>
              <a:gradFill>
                <a:gsLst>
                  <a:gs pos="100000">
                    <a:srgbClr val="720275">
                      <a:alpha val="10000"/>
                    </a:srgbClr>
                  </a:gs>
                  <a:gs pos="0">
                    <a:srgbClr val="DB4940">
                      <a:alpha val="10000"/>
                    </a:srgbClr>
                  </a:gs>
                </a:gsLst>
                <a:lin ang="2700000" scaled="0"/>
              </a:gradFill>
              <a:effectLst/>
              <a:uLnTx/>
              <a:uFillTx/>
              <a:latin typeface="思源黑体 CN Bold" panose="020B0800000000000000" pitchFamily="34" charset="-122"/>
              <a:ea typeface="思源黑体 CN Bold" panose="020B0800000000000000" pitchFamily="34" charset="-122"/>
              <a:cs typeface="+mn-cs"/>
            </a:endParaRPr>
          </a:p>
        </p:txBody>
      </p:sp>
      <p:sp>
        <p:nvSpPr>
          <p:cNvPr id="87" name="文本框 86"/>
          <p:cNvSpPr txBox="1"/>
          <p:nvPr/>
        </p:nvSpPr>
        <p:spPr>
          <a:xfrm>
            <a:off x="1827784" y="3796769"/>
            <a:ext cx="140208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lumMod val="75000"/>
                    <a:lumOff val="25000"/>
                  </a:prstClr>
                </a:solidFill>
                <a:effectLst/>
                <a:uLnTx/>
                <a:uFillTx/>
                <a:latin typeface="思源黑体 CN Bold" panose="020B0800000000000000" pitchFamily="34" charset="-122"/>
                <a:ea typeface="思源黑体 CN Bold" panose="020B0800000000000000" pitchFamily="34" charset="-122"/>
                <a:cs typeface="+mn-ea"/>
                <a:sym typeface="+mn-lt"/>
              </a:rPr>
              <a:t>研究方案</a:t>
            </a:r>
            <a:endParaRPr kumimoji="0" lang="zh-CN" altLang="en-US" sz="2400" b="0" i="0" u="none" strike="noStrike" kern="1200" cap="none" spc="0" normalizeH="0" baseline="0" noProof="0" dirty="0">
              <a:ln>
                <a:noFill/>
              </a:ln>
              <a:solidFill>
                <a:prstClr val="black">
                  <a:lumMod val="75000"/>
                  <a:lumOff val="25000"/>
                </a:prstClr>
              </a:solidFill>
              <a:effectLst/>
              <a:uLnTx/>
              <a:uFillTx/>
              <a:latin typeface="思源黑体 CN Bold" panose="020B0800000000000000" pitchFamily="34" charset="-122"/>
              <a:ea typeface="思源黑体 CN Bold" panose="020B0800000000000000" pitchFamily="34" charset="-122"/>
              <a:cs typeface="+mn-ea"/>
              <a:sym typeface="+mn-lt"/>
            </a:endParaRPr>
          </a:p>
        </p:txBody>
      </p:sp>
      <p:sp>
        <p:nvSpPr>
          <p:cNvPr id="85" name="形状"/>
          <p:cNvSpPr/>
          <p:nvPr/>
        </p:nvSpPr>
        <p:spPr>
          <a:xfrm>
            <a:off x="899137" y="3811956"/>
            <a:ext cx="532847" cy="609685"/>
          </a:xfrm>
          <a:custGeom>
            <a:avLst/>
            <a:gdLst>
              <a:gd name="T0" fmla="*/ 8103 w 8408"/>
              <a:gd name="T1" fmla="*/ 1397 h 9620"/>
              <a:gd name="T2" fmla="*/ 4300 w 8408"/>
              <a:gd name="T3" fmla="*/ 40 h 9620"/>
              <a:gd name="T4" fmla="*/ 4071 w 8408"/>
              <a:gd name="T5" fmla="*/ 40 h 9620"/>
              <a:gd name="T6" fmla="*/ 266 w 8408"/>
              <a:gd name="T7" fmla="*/ 1399 h 9620"/>
              <a:gd name="T8" fmla="*/ 0 w 8408"/>
              <a:gd name="T9" fmla="*/ 1797 h 9620"/>
              <a:gd name="T10" fmla="*/ 0 w 8408"/>
              <a:gd name="T11" fmla="*/ 4550 h 9620"/>
              <a:gd name="T12" fmla="*/ 305 w 8408"/>
              <a:gd name="T13" fmla="*/ 6146 h 9620"/>
              <a:gd name="T14" fmla="*/ 3120 w 8408"/>
              <a:gd name="T15" fmla="*/ 8980 h 9620"/>
              <a:gd name="T16" fmla="*/ 3995 w 8408"/>
              <a:gd name="T17" fmla="*/ 9539 h 9620"/>
              <a:gd name="T18" fmla="*/ 4223 w 8408"/>
              <a:gd name="T19" fmla="*/ 9620 h 9620"/>
              <a:gd name="T20" fmla="*/ 4413 w 8408"/>
              <a:gd name="T21" fmla="*/ 9539 h 9620"/>
              <a:gd name="T22" fmla="*/ 5288 w 8408"/>
              <a:gd name="T23" fmla="*/ 8980 h 9620"/>
              <a:gd name="T24" fmla="*/ 8103 w 8408"/>
              <a:gd name="T25" fmla="*/ 6146 h 9620"/>
              <a:gd name="T26" fmla="*/ 8408 w 8408"/>
              <a:gd name="T27" fmla="*/ 4550 h 9620"/>
              <a:gd name="T28" fmla="*/ 8408 w 8408"/>
              <a:gd name="T29" fmla="*/ 1795 h 9620"/>
              <a:gd name="T30" fmla="*/ 8103 w 8408"/>
              <a:gd name="T31" fmla="*/ 1397 h 9620"/>
              <a:gd name="T32" fmla="*/ 7848 w 8408"/>
              <a:gd name="T33" fmla="*/ 4537 h 9620"/>
              <a:gd name="T34" fmla="*/ 7605 w 8408"/>
              <a:gd name="T35" fmla="*/ 5948 h 9620"/>
              <a:gd name="T36" fmla="*/ 4934 w 8408"/>
              <a:gd name="T37" fmla="*/ 8554 h 9620"/>
              <a:gd name="T38" fmla="*/ 4206 w 8408"/>
              <a:gd name="T39" fmla="*/ 9024 h 9620"/>
              <a:gd name="T40" fmla="*/ 3477 w 8408"/>
              <a:gd name="T41" fmla="*/ 8554 h 9620"/>
              <a:gd name="T42" fmla="*/ 806 w 8408"/>
              <a:gd name="T43" fmla="*/ 5948 h 9620"/>
              <a:gd name="T44" fmla="*/ 563 w 8408"/>
              <a:gd name="T45" fmla="*/ 4537 h 9620"/>
              <a:gd name="T46" fmla="*/ 563 w 8408"/>
              <a:gd name="T47" fmla="*/ 1887 h 9620"/>
              <a:gd name="T48" fmla="*/ 4206 w 8408"/>
              <a:gd name="T49" fmla="*/ 607 h 9620"/>
              <a:gd name="T50" fmla="*/ 7848 w 8408"/>
              <a:gd name="T51" fmla="*/ 1887 h 9620"/>
              <a:gd name="T52" fmla="*/ 7848 w 8408"/>
              <a:gd name="T53" fmla="*/ 4537 h 9620"/>
              <a:gd name="T54" fmla="*/ 1123 w 8408"/>
              <a:gd name="T55" fmla="*/ 4573 h 9620"/>
              <a:gd name="T56" fmla="*/ 1329 w 8408"/>
              <a:gd name="T57" fmla="*/ 5781 h 9620"/>
              <a:gd name="T58" fmla="*/ 3589 w 8408"/>
              <a:gd name="T59" fmla="*/ 8013 h 9620"/>
              <a:gd name="T60" fmla="*/ 4205 w 8408"/>
              <a:gd name="T61" fmla="*/ 8415 h 9620"/>
              <a:gd name="T62" fmla="*/ 4205 w 8408"/>
              <a:gd name="T63" fmla="*/ 1208 h 9620"/>
              <a:gd name="T64" fmla="*/ 1123 w 8408"/>
              <a:gd name="T65" fmla="*/ 2304 h 9620"/>
              <a:gd name="T66" fmla="*/ 1123 w 8408"/>
              <a:gd name="T67" fmla="*/ 4573 h 9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408" h="9620">
                <a:moveTo>
                  <a:pt x="8103" y="1397"/>
                </a:moveTo>
                <a:lnTo>
                  <a:pt x="4300" y="40"/>
                </a:lnTo>
                <a:cubicBezTo>
                  <a:pt x="4223" y="0"/>
                  <a:pt x="4148" y="0"/>
                  <a:pt x="4071" y="40"/>
                </a:cubicBezTo>
                <a:lnTo>
                  <a:pt x="266" y="1399"/>
                </a:lnTo>
                <a:cubicBezTo>
                  <a:pt x="113" y="1477"/>
                  <a:pt x="0" y="1638"/>
                  <a:pt x="0" y="1797"/>
                </a:cubicBezTo>
                <a:lnTo>
                  <a:pt x="0" y="4550"/>
                </a:lnTo>
                <a:cubicBezTo>
                  <a:pt x="0" y="5108"/>
                  <a:pt x="115" y="5667"/>
                  <a:pt x="305" y="6146"/>
                </a:cubicBezTo>
                <a:cubicBezTo>
                  <a:pt x="838" y="7543"/>
                  <a:pt x="2017" y="8261"/>
                  <a:pt x="3120" y="8980"/>
                </a:cubicBezTo>
                <a:cubicBezTo>
                  <a:pt x="3425" y="9141"/>
                  <a:pt x="3728" y="9340"/>
                  <a:pt x="3995" y="9539"/>
                </a:cubicBezTo>
                <a:cubicBezTo>
                  <a:pt x="4071" y="9580"/>
                  <a:pt x="4147" y="9620"/>
                  <a:pt x="4223" y="9620"/>
                </a:cubicBezTo>
                <a:cubicBezTo>
                  <a:pt x="4300" y="9620"/>
                  <a:pt x="4375" y="9580"/>
                  <a:pt x="4413" y="9539"/>
                </a:cubicBezTo>
                <a:cubicBezTo>
                  <a:pt x="4718" y="9338"/>
                  <a:pt x="4983" y="9179"/>
                  <a:pt x="5288" y="8980"/>
                </a:cubicBezTo>
                <a:cubicBezTo>
                  <a:pt x="6391" y="8261"/>
                  <a:pt x="7570" y="7543"/>
                  <a:pt x="8103" y="6146"/>
                </a:cubicBezTo>
                <a:cubicBezTo>
                  <a:pt x="8295" y="5667"/>
                  <a:pt x="8408" y="5150"/>
                  <a:pt x="8408" y="4550"/>
                </a:cubicBezTo>
                <a:lnTo>
                  <a:pt x="8408" y="1795"/>
                </a:lnTo>
                <a:cubicBezTo>
                  <a:pt x="8408" y="1636"/>
                  <a:pt x="8293" y="1477"/>
                  <a:pt x="8103" y="1397"/>
                </a:cubicBezTo>
                <a:close/>
                <a:moveTo>
                  <a:pt x="7848" y="4537"/>
                </a:moveTo>
                <a:cubicBezTo>
                  <a:pt x="7848" y="5049"/>
                  <a:pt x="7766" y="5521"/>
                  <a:pt x="7605" y="5948"/>
                </a:cubicBezTo>
                <a:cubicBezTo>
                  <a:pt x="7120" y="7144"/>
                  <a:pt x="6067" y="7827"/>
                  <a:pt x="4934" y="8554"/>
                </a:cubicBezTo>
                <a:cubicBezTo>
                  <a:pt x="4691" y="8725"/>
                  <a:pt x="4449" y="8854"/>
                  <a:pt x="4206" y="9024"/>
                </a:cubicBezTo>
                <a:cubicBezTo>
                  <a:pt x="3963" y="8854"/>
                  <a:pt x="3720" y="8725"/>
                  <a:pt x="3477" y="8554"/>
                </a:cubicBezTo>
                <a:cubicBezTo>
                  <a:pt x="2345" y="7872"/>
                  <a:pt x="1292" y="7187"/>
                  <a:pt x="806" y="5948"/>
                </a:cubicBezTo>
                <a:cubicBezTo>
                  <a:pt x="645" y="5519"/>
                  <a:pt x="563" y="5049"/>
                  <a:pt x="563" y="4537"/>
                </a:cubicBezTo>
                <a:lnTo>
                  <a:pt x="563" y="1887"/>
                </a:lnTo>
                <a:lnTo>
                  <a:pt x="4206" y="607"/>
                </a:lnTo>
                <a:lnTo>
                  <a:pt x="7848" y="1887"/>
                </a:lnTo>
                <a:lnTo>
                  <a:pt x="7848" y="4537"/>
                </a:lnTo>
                <a:close/>
                <a:moveTo>
                  <a:pt x="1123" y="4573"/>
                </a:moveTo>
                <a:cubicBezTo>
                  <a:pt x="1123" y="5012"/>
                  <a:pt x="1192" y="5414"/>
                  <a:pt x="1329" y="5781"/>
                </a:cubicBezTo>
                <a:cubicBezTo>
                  <a:pt x="1740" y="6842"/>
                  <a:pt x="2631" y="7428"/>
                  <a:pt x="3589" y="8013"/>
                </a:cubicBezTo>
                <a:cubicBezTo>
                  <a:pt x="3795" y="8159"/>
                  <a:pt x="4000" y="8269"/>
                  <a:pt x="4205" y="8415"/>
                </a:cubicBezTo>
                <a:lnTo>
                  <a:pt x="4205" y="1208"/>
                </a:lnTo>
                <a:lnTo>
                  <a:pt x="1123" y="2304"/>
                </a:lnTo>
                <a:lnTo>
                  <a:pt x="1123" y="4573"/>
                </a:ln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14" name="文本框 13"/>
          <p:cNvSpPr txBox="1"/>
          <p:nvPr>
            <p:custDataLst>
              <p:tags r:id="rId2"/>
            </p:custDataLst>
          </p:nvPr>
        </p:nvSpPr>
        <p:spPr>
          <a:xfrm>
            <a:off x="4975168" y="4763907"/>
            <a:ext cx="868680" cy="922020"/>
          </a:xfrm>
          <a:prstGeom prst="rect">
            <a:avLst/>
          </a:prstGeom>
          <a:noFill/>
        </p:spPr>
        <p:txBody>
          <a:bodyPr wrap="none" rtlCol="0">
            <a:spAutoFit/>
          </a:bodyPr>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a:ln>
                  <a:noFill/>
                </a:ln>
                <a:gradFill>
                  <a:gsLst>
                    <a:gs pos="100000">
                      <a:srgbClr val="720275">
                        <a:alpha val="10000"/>
                      </a:srgbClr>
                    </a:gs>
                    <a:gs pos="0">
                      <a:srgbClr val="DB4940">
                        <a:alpha val="10000"/>
                      </a:srgbClr>
                    </a:gs>
                  </a:gsLst>
                  <a:lin ang="2700000" scaled="0"/>
                </a:gradFill>
                <a:effectLst/>
                <a:uLnTx/>
                <a:uFillTx/>
                <a:latin typeface="思源黑体 CN Bold" panose="020B0800000000000000" pitchFamily="34" charset="-122"/>
                <a:ea typeface="思源黑体 CN Bold" panose="020B0800000000000000" pitchFamily="34" charset="-122"/>
                <a:cs typeface="+mn-cs"/>
              </a:rPr>
              <a:t>06</a:t>
            </a:r>
            <a:endParaRPr kumimoji="0" lang="zh-CN" altLang="en-US" sz="5400" b="0" i="0" u="none" strike="noStrike" kern="1200" cap="none" spc="0" normalizeH="0" baseline="0" noProof="0" dirty="0">
              <a:ln>
                <a:noFill/>
              </a:ln>
              <a:gradFill>
                <a:gsLst>
                  <a:gs pos="100000">
                    <a:srgbClr val="720275">
                      <a:alpha val="10000"/>
                    </a:srgbClr>
                  </a:gs>
                  <a:gs pos="0">
                    <a:srgbClr val="DB4940">
                      <a:alpha val="10000"/>
                    </a:srgbClr>
                  </a:gs>
                </a:gsLst>
                <a:lin ang="2700000" scaled="0"/>
              </a:gradFill>
              <a:effectLst/>
              <a:uLnTx/>
              <a:uFillTx/>
              <a:latin typeface="思源黑体 CN Bold" panose="020B0800000000000000" pitchFamily="34" charset="-122"/>
              <a:ea typeface="思源黑体 CN Bold" panose="020B0800000000000000" pitchFamily="34" charset="-122"/>
              <a:cs typeface="+mn-cs"/>
            </a:endParaRPr>
          </a:p>
        </p:txBody>
      </p:sp>
      <p:sp>
        <p:nvSpPr>
          <p:cNvPr id="15" name="形状"/>
          <p:cNvSpPr/>
          <p:nvPr>
            <p:custDataLst>
              <p:tags r:id="rId3"/>
            </p:custDataLst>
          </p:nvPr>
        </p:nvSpPr>
        <p:spPr>
          <a:xfrm>
            <a:off x="855638" y="5469306"/>
            <a:ext cx="609685" cy="607186"/>
          </a:xfrm>
          <a:custGeom>
            <a:avLst/>
            <a:gdLst>
              <a:gd name="connsiteX0" fmla="*/ 380537 w 607462"/>
              <a:gd name="connsiteY0" fmla="*/ 309351 h 604972"/>
              <a:gd name="connsiteX1" fmla="*/ 564288 w 607462"/>
              <a:gd name="connsiteY1" fmla="*/ 309351 h 604972"/>
              <a:gd name="connsiteX2" fmla="*/ 607462 w 607462"/>
              <a:gd name="connsiteY2" fmla="*/ 352532 h 604972"/>
              <a:gd name="connsiteX3" fmla="*/ 594795 w 607462"/>
              <a:gd name="connsiteY3" fmla="*/ 383043 h 604972"/>
              <a:gd name="connsiteX4" fmla="*/ 523534 w 607462"/>
              <a:gd name="connsiteY4" fmla="*/ 450851 h 604972"/>
              <a:gd name="connsiteX5" fmla="*/ 523534 w 607462"/>
              <a:gd name="connsiteY5" fmla="*/ 558281 h 604972"/>
              <a:gd name="connsiteX6" fmla="*/ 508352 w 607462"/>
              <a:gd name="connsiteY6" fmla="*/ 573465 h 604972"/>
              <a:gd name="connsiteX7" fmla="*/ 493170 w 607462"/>
              <a:gd name="connsiteY7" fmla="*/ 558281 h 604972"/>
              <a:gd name="connsiteX8" fmla="*/ 493170 w 607462"/>
              <a:gd name="connsiteY8" fmla="*/ 444303 h 604972"/>
              <a:gd name="connsiteX9" fmla="*/ 497914 w 607462"/>
              <a:gd name="connsiteY9" fmla="*/ 433294 h 604972"/>
              <a:gd name="connsiteX10" fmla="*/ 573587 w 607462"/>
              <a:gd name="connsiteY10" fmla="*/ 361310 h 604972"/>
              <a:gd name="connsiteX11" fmla="*/ 577051 w 607462"/>
              <a:gd name="connsiteY11" fmla="*/ 352532 h 604972"/>
              <a:gd name="connsiteX12" fmla="*/ 564241 w 607462"/>
              <a:gd name="connsiteY12" fmla="*/ 339720 h 604972"/>
              <a:gd name="connsiteX13" fmla="*/ 380537 w 607462"/>
              <a:gd name="connsiteY13" fmla="*/ 339720 h 604972"/>
              <a:gd name="connsiteX14" fmla="*/ 367728 w 607462"/>
              <a:gd name="connsiteY14" fmla="*/ 352532 h 604972"/>
              <a:gd name="connsiteX15" fmla="*/ 371571 w 607462"/>
              <a:gd name="connsiteY15" fmla="*/ 361642 h 604972"/>
              <a:gd name="connsiteX16" fmla="*/ 441361 w 607462"/>
              <a:gd name="connsiteY16" fmla="*/ 433863 h 604972"/>
              <a:gd name="connsiteX17" fmla="*/ 445631 w 607462"/>
              <a:gd name="connsiteY17" fmla="*/ 444445 h 604972"/>
              <a:gd name="connsiteX18" fmla="*/ 445631 w 607462"/>
              <a:gd name="connsiteY18" fmla="*/ 528339 h 604972"/>
              <a:gd name="connsiteX19" fmla="*/ 430449 w 607462"/>
              <a:gd name="connsiteY19" fmla="*/ 543524 h 604972"/>
              <a:gd name="connsiteX20" fmla="*/ 415266 w 607462"/>
              <a:gd name="connsiteY20" fmla="*/ 528339 h 604972"/>
              <a:gd name="connsiteX21" fmla="*/ 415266 w 607462"/>
              <a:gd name="connsiteY21" fmla="*/ 450566 h 604972"/>
              <a:gd name="connsiteX22" fmla="*/ 349889 w 607462"/>
              <a:gd name="connsiteY22" fmla="*/ 382948 h 604972"/>
              <a:gd name="connsiteX23" fmla="*/ 337363 w 607462"/>
              <a:gd name="connsiteY23" fmla="*/ 352532 h 604972"/>
              <a:gd name="connsiteX24" fmla="*/ 380537 w 607462"/>
              <a:gd name="connsiteY24" fmla="*/ 309351 h 604972"/>
              <a:gd name="connsiteX25" fmla="*/ 29688 w 607462"/>
              <a:gd name="connsiteY25" fmla="*/ 170913 h 604972"/>
              <a:gd name="connsiteX26" fmla="*/ 29688 w 607462"/>
              <a:gd name="connsiteY26" fmla="*/ 424499 h 604972"/>
              <a:gd name="connsiteX27" fmla="*/ 261186 w 607462"/>
              <a:gd name="connsiteY27" fmla="*/ 564009 h 604972"/>
              <a:gd name="connsiteX28" fmla="*/ 261186 w 607462"/>
              <a:gd name="connsiteY28" fmla="*/ 302404 h 604972"/>
              <a:gd name="connsiteX29" fmla="*/ 276034 w 607462"/>
              <a:gd name="connsiteY29" fmla="*/ 31497 h 604972"/>
              <a:gd name="connsiteX30" fmla="*/ 46386 w 607462"/>
              <a:gd name="connsiteY30" fmla="*/ 146285 h 604972"/>
              <a:gd name="connsiteX31" fmla="*/ 276034 w 607462"/>
              <a:gd name="connsiteY31" fmla="*/ 276589 h 604972"/>
              <a:gd name="connsiteX32" fmla="*/ 505729 w 607462"/>
              <a:gd name="connsiteY32" fmla="*/ 146285 h 604972"/>
              <a:gd name="connsiteX33" fmla="*/ 269392 w 607462"/>
              <a:gd name="connsiteY33" fmla="*/ 1602 h 604972"/>
              <a:gd name="connsiteX34" fmla="*/ 282723 w 607462"/>
              <a:gd name="connsiteY34" fmla="*/ 1602 h 604972"/>
              <a:gd name="connsiteX35" fmla="*/ 543822 w 607462"/>
              <a:gd name="connsiteY35" fmla="*/ 132192 h 604972"/>
              <a:gd name="connsiteX36" fmla="*/ 551887 w 607462"/>
              <a:gd name="connsiteY36" fmla="*/ 147044 h 604972"/>
              <a:gd name="connsiteX37" fmla="*/ 545625 w 607462"/>
              <a:gd name="connsiteY37" fmla="*/ 156867 h 604972"/>
              <a:gd name="connsiteX38" fmla="*/ 521953 w 607462"/>
              <a:gd name="connsiteY38" fmla="*/ 171197 h 604972"/>
              <a:gd name="connsiteX39" fmla="*/ 290929 w 607462"/>
              <a:gd name="connsiteY39" fmla="*/ 302404 h 604972"/>
              <a:gd name="connsiteX40" fmla="*/ 290929 w 607462"/>
              <a:gd name="connsiteY40" fmla="*/ 564768 h 604972"/>
              <a:gd name="connsiteX41" fmla="*/ 297001 w 607462"/>
              <a:gd name="connsiteY41" fmla="*/ 561447 h 604972"/>
              <a:gd name="connsiteX42" fmla="*/ 297001 w 607462"/>
              <a:gd name="connsiteY42" fmla="*/ 561589 h 604972"/>
              <a:gd name="connsiteX43" fmla="*/ 355730 w 607462"/>
              <a:gd name="connsiteY43" fmla="*/ 527423 h 604972"/>
              <a:gd name="connsiteX44" fmla="*/ 376413 w 607462"/>
              <a:gd name="connsiteY44" fmla="*/ 533070 h 604972"/>
              <a:gd name="connsiteX45" fmla="*/ 370910 w 607462"/>
              <a:gd name="connsiteY45" fmla="*/ 553854 h 604972"/>
              <a:gd name="connsiteX46" fmla="*/ 285901 w 607462"/>
              <a:gd name="connsiteY46" fmla="*/ 603062 h 604972"/>
              <a:gd name="connsiteX47" fmla="*/ 278269 w 607462"/>
              <a:gd name="connsiteY47" fmla="*/ 604972 h 604972"/>
              <a:gd name="connsiteX48" fmla="*/ 275022 w 607462"/>
              <a:gd name="connsiteY48" fmla="*/ 604098 h 604972"/>
              <a:gd name="connsiteX49" fmla="*/ 275017 w 607462"/>
              <a:gd name="connsiteY49" fmla="*/ 604097 h 604972"/>
              <a:gd name="connsiteX50" fmla="*/ 267115 w 607462"/>
              <a:gd name="connsiteY50" fmla="*/ 601971 h 604972"/>
              <a:gd name="connsiteX51" fmla="*/ 7202 w 607462"/>
              <a:gd name="connsiteY51" fmla="*/ 445568 h 604972"/>
              <a:gd name="connsiteX52" fmla="*/ 86 w 607462"/>
              <a:gd name="connsiteY52" fmla="*/ 432850 h 604972"/>
              <a:gd name="connsiteX53" fmla="*/ 86 w 607462"/>
              <a:gd name="connsiteY53" fmla="*/ 154209 h 604972"/>
              <a:gd name="connsiteX54" fmla="*/ 8293 w 607462"/>
              <a:gd name="connsiteY54" fmla="*/ 132192 h 604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07462" h="604972">
                <a:moveTo>
                  <a:pt x="380537" y="309351"/>
                </a:moveTo>
                <a:lnTo>
                  <a:pt x="564288" y="309351"/>
                </a:lnTo>
                <a:cubicBezTo>
                  <a:pt x="588058" y="309351"/>
                  <a:pt x="607462" y="328711"/>
                  <a:pt x="607462" y="352532"/>
                </a:cubicBezTo>
                <a:cubicBezTo>
                  <a:pt x="607462" y="364062"/>
                  <a:pt x="602955" y="374881"/>
                  <a:pt x="594795" y="383043"/>
                </a:cubicBezTo>
                <a:lnTo>
                  <a:pt x="523534" y="450851"/>
                </a:lnTo>
                <a:lnTo>
                  <a:pt x="523534" y="558281"/>
                </a:lnTo>
                <a:cubicBezTo>
                  <a:pt x="523534" y="566680"/>
                  <a:pt x="516749" y="573465"/>
                  <a:pt x="508352" y="573465"/>
                </a:cubicBezTo>
                <a:cubicBezTo>
                  <a:pt x="499954" y="573465"/>
                  <a:pt x="493170" y="566680"/>
                  <a:pt x="493170" y="558281"/>
                </a:cubicBezTo>
                <a:lnTo>
                  <a:pt x="493170" y="444303"/>
                </a:lnTo>
                <a:cubicBezTo>
                  <a:pt x="493170" y="440174"/>
                  <a:pt x="494878" y="436189"/>
                  <a:pt x="497914" y="433294"/>
                </a:cubicBezTo>
                <a:lnTo>
                  <a:pt x="573587" y="361310"/>
                </a:lnTo>
                <a:cubicBezTo>
                  <a:pt x="575770" y="359127"/>
                  <a:pt x="577051" y="355996"/>
                  <a:pt x="577051" y="352532"/>
                </a:cubicBezTo>
                <a:cubicBezTo>
                  <a:pt x="577051" y="345461"/>
                  <a:pt x="571310" y="339720"/>
                  <a:pt x="564241" y="339720"/>
                </a:cubicBezTo>
                <a:lnTo>
                  <a:pt x="380537" y="339720"/>
                </a:lnTo>
                <a:cubicBezTo>
                  <a:pt x="373468" y="339720"/>
                  <a:pt x="367728" y="345461"/>
                  <a:pt x="367728" y="352532"/>
                </a:cubicBezTo>
                <a:cubicBezTo>
                  <a:pt x="367728" y="355996"/>
                  <a:pt x="369056" y="359127"/>
                  <a:pt x="371571" y="361642"/>
                </a:cubicBezTo>
                <a:lnTo>
                  <a:pt x="441361" y="433863"/>
                </a:lnTo>
                <a:cubicBezTo>
                  <a:pt x="444112" y="436710"/>
                  <a:pt x="445631" y="440507"/>
                  <a:pt x="445631" y="444445"/>
                </a:cubicBezTo>
                <a:lnTo>
                  <a:pt x="445631" y="528339"/>
                </a:lnTo>
                <a:cubicBezTo>
                  <a:pt x="445631" y="536738"/>
                  <a:pt x="438846" y="543524"/>
                  <a:pt x="430449" y="543524"/>
                </a:cubicBezTo>
                <a:cubicBezTo>
                  <a:pt x="422051" y="543524"/>
                  <a:pt x="415266" y="536738"/>
                  <a:pt x="415266" y="528339"/>
                </a:cubicBezTo>
                <a:lnTo>
                  <a:pt x="415266" y="450566"/>
                </a:lnTo>
                <a:lnTo>
                  <a:pt x="349889" y="382948"/>
                </a:lnTo>
                <a:cubicBezTo>
                  <a:pt x="341871" y="374929"/>
                  <a:pt x="337363" y="364062"/>
                  <a:pt x="337363" y="352532"/>
                </a:cubicBezTo>
                <a:cubicBezTo>
                  <a:pt x="337363" y="328759"/>
                  <a:pt x="356721" y="309351"/>
                  <a:pt x="380537" y="309351"/>
                </a:cubicBezTo>
                <a:close/>
                <a:moveTo>
                  <a:pt x="29688" y="170913"/>
                </a:moveTo>
                <a:lnTo>
                  <a:pt x="29688" y="424499"/>
                </a:lnTo>
                <a:lnTo>
                  <a:pt x="261186" y="564009"/>
                </a:lnTo>
                <a:lnTo>
                  <a:pt x="261186" y="302404"/>
                </a:lnTo>
                <a:close/>
                <a:moveTo>
                  <a:pt x="276034" y="31497"/>
                </a:moveTo>
                <a:lnTo>
                  <a:pt x="46386" y="146285"/>
                </a:lnTo>
                <a:lnTo>
                  <a:pt x="276034" y="276589"/>
                </a:lnTo>
                <a:lnTo>
                  <a:pt x="505729" y="146285"/>
                </a:lnTo>
                <a:close/>
                <a:moveTo>
                  <a:pt x="269392" y="1602"/>
                </a:moveTo>
                <a:cubicBezTo>
                  <a:pt x="273614" y="-533"/>
                  <a:pt x="278501" y="-533"/>
                  <a:pt x="282723" y="1602"/>
                </a:cubicBezTo>
                <a:lnTo>
                  <a:pt x="543822" y="132192"/>
                </a:lnTo>
                <a:cubicBezTo>
                  <a:pt x="549752" y="135229"/>
                  <a:pt x="552503" y="141302"/>
                  <a:pt x="551887" y="147044"/>
                </a:cubicBezTo>
                <a:cubicBezTo>
                  <a:pt x="551270" y="149844"/>
                  <a:pt x="550369" y="153782"/>
                  <a:pt x="545625" y="156867"/>
                </a:cubicBezTo>
                <a:lnTo>
                  <a:pt x="521953" y="171197"/>
                </a:lnTo>
                <a:lnTo>
                  <a:pt x="290929" y="302404"/>
                </a:lnTo>
                <a:lnTo>
                  <a:pt x="290929" y="564768"/>
                </a:lnTo>
                <a:lnTo>
                  <a:pt x="297001" y="561447"/>
                </a:lnTo>
                <a:lnTo>
                  <a:pt x="297001" y="561589"/>
                </a:lnTo>
                <a:lnTo>
                  <a:pt x="355730" y="527423"/>
                </a:lnTo>
                <a:cubicBezTo>
                  <a:pt x="362893" y="523342"/>
                  <a:pt x="372286" y="525762"/>
                  <a:pt x="376413" y="533070"/>
                </a:cubicBezTo>
                <a:cubicBezTo>
                  <a:pt x="380635" y="540283"/>
                  <a:pt x="378216" y="549631"/>
                  <a:pt x="370910" y="553854"/>
                </a:cubicBezTo>
                <a:lnTo>
                  <a:pt x="285901" y="603062"/>
                </a:lnTo>
                <a:cubicBezTo>
                  <a:pt x="283790" y="604130"/>
                  <a:pt x="281323" y="604960"/>
                  <a:pt x="278269" y="604972"/>
                </a:cubicBezTo>
                <a:lnTo>
                  <a:pt x="275022" y="604098"/>
                </a:lnTo>
                <a:lnTo>
                  <a:pt x="275017" y="604097"/>
                </a:lnTo>
                <a:lnTo>
                  <a:pt x="267115" y="601971"/>
                </a:lnTo>
                <a:cubicBezTo>
                  <a:pt x="262704" y="600025"/>
                  <a:pt x="7202" y="445568"/>
                  <a:pt x="7202" y="445568"/>
                </a:cubicBezTo>
                <a:cubicBezTo>
                  <a:pt x="2790" y="442863"/>
                  <a:pt x="86" y="437975"/>
                  <a:pt x="86" y="432850"/>
                </a:cubicBezTo>
                <a:lnTo>
                  <a:pt x="86" y="154209"/>
                </a:lnTo>
                <a:cubicBezTo>
                  <a:pt x="86" y="152691"/>
                  <a:pt x="-1432" y="138550"/>
                  <a:pt x="8293" y="132192"/>
                </a:cubicBez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16" name="文本框 15"/>
          <p:cNvSpPr txBox="1"/>
          <p:nvPr>
            <p:custDataLst>
              <p:tags r:id="rId4"/>
            </p:custDataLst>
          </p:nvPr>
        </p:nvSpPr>
        <p:spPr>
          <a:xfrm>
            <a:off x="1822704" y="5452219"/>
            <a:ext cx="4145280" cy="460375"/>
          </a:xfrm>
          <a:prstGeom prst="rect">
            <a:avLst/>
          </a:prstGeom>
          <a:noFill/>
        </p:spPr>
        <p:txBody>
          <a:bodyPr wrap="non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noProof="0" dirty="0">
                <a:ln>
                  <a:noFill/>
                </a:ln>
                <a:solidFill>
                  <a:prstClr val="black">
                    <a:lumMod val="75000"/>
                    <a:lumOff val="25000"/>
                  </a:prstClr>
                </a:solidFill>
                <a:effectLst/>
                <a:uLnTx/>
                <a:uFillTx/>
                <a:latin typeface="思源黑体 CN Bold" panose="020B0800000000000000" pitchFamily="34" charset="-122"/>
                <a:ea typeface="思源黑体 CN Bold" panose="020B0800000000000000" pitchFamily="34" charset="-122"/>
                <a:cs typeface="+mn-ea"/>
                <a:sym typeface="+mn-lt"/>
              </a:rPr>
              <a:t>可能遇到的问题及解决的措施</a:t>
            </a:r>
            <a:endParaRPr kumimoji="0" lang="zh-CN" altLang="en-US" sz="2400" b="0" i="0" u="none" strike="noStrike" kern="1200" cap="none" spc="0" normalizeH="0" baseline="0" noProof="0" dirty="0">
              <a:ln>
                <a:noFill/>
              </a:ln>
              <a:solidFill>
                <a:prstClr val="black">
                  <a:lumMod val="75000"/>
                  <a:lumOff val="25000"/>
                </a:prstClr>
              </a:solidFill>
              <a:effectLst/>
              <a:uLnTx/>
              <a:uFillTx/>
              <a:latin typeface="思源黑体 CN Bold" panose="020B0800000000000000" pitchFamily="34" charset="-122"/>
              <a:ea typeface="思源黑体 CN Bold" panose="020B0800000000000000" pitchFamily="34" charset="-122"/>
              <a:cs typeface="+mn-ea"/>
              <a:sym typeface="+mn-lt"/>
            </a:endParaRPr>
          </a:p>
        </p:txBody>
      </p:sp>
      <p:sp>
        <p:nvSpPr>
          <p:cNvPr id="17" name="文本框 16"/>
          <p:cNvSpPr txBox="1"/>
          <p:nvPr>
            <p:custDataLst>
              <p:tags r:id="rId5"/>
            </p:custDataLst>
          </p:nvPr>
        </p:nvSpPr>
        <p:spPr>
          <a:xfrm>
            <a:off x="5166938" y="4298536"/>
            <a:ext cx="868680" cy="922020"/>
          </a:xfrm>
          <a:prstGeom prst="rect">
            <a:avLst/>
          </a:prstGeom>
          <a:noFill/>
        </p:spPr>
        <p:txBody>
          <a:bodyPr wrap="none" rtlCol="0">
            <a:spAutoFit/>
          </a:bodyPr>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a:ln>
                  <a:noFill/>
                </a:ln>
                <a:gradFill>
                  <a:gsLst>
                    <a:gs pos="100000">
                      <a:srgbClr val="720275">
                        <a:alpha val="10000"/>
                      </a:srgbClr>
                    </a:gs>
                    <a:gs pos="0">
                      <a:srgbClr val="DB4940">
                        <a:alpha val="10000"/>
                      </a:srgbClr>
                    </a:gs>
                  </a:gsLst>
                  <a:lin ang="2700000" scaled="0"/>
                </a:gradFill>
                <a:effectLst/>
                <a:uLnTx/>
                <a:uFillTx/>
                <a:latin typeface="思源黑体 CN Bold" panose="020B0800000000000000" pitchFamily="34" charset="-122"/>
                <a:ea typeface="思源黑体 CN Bold" panose="020B0800000000000000" pitchFamily="34" charset="-122"/>
                <a:cs typeface="+mn-cs"/>
              </a:rPr>
              <a:t>05</a:t>
            </a:r>
            <a:endParaRPr kumimoji="0" lang="zh-CN" altLang="en-US" sz="5400" b="0" i="0" u="none" strike="noStrike" kern="1200" cap="none" spc="0" normalizeH="0" baseline="0" noProof="0" dirty="0">
              <a:ln>
                <a:noFill/>
              </a:ln>
              <a:gradFill>
                <a:gsLst>
                  <a:gs pos="100000">
                    <a:srgbClr val="720275">
                      <a:alpha val="10000"/>
                    </a:srgbClr>
                  </a:gs>
                  <a:gs pos="0">
                    <a:srgbClr val="DB4940">
                      <a:alpha val="10000"/>
                    </a:srgbClr>
                  </a:gs>
                </a:gsLst>
                <a:lin ang="2700000" scaled="0"/>
              </a:gradFill>
              <a:effectLst/>
              <a:uLnTx/>
              <a:uFillTx/>
              <a:latin typeface="思源黑体 CN Bold" panose="020B0800000000000000" pitchFamily="34" charset="-122"/>
              <a:ea typeface="思源黑体 CN Bold" panose="020B0800000000000000" pitchFamily="34" charset="-122"/>
              <a:cs typeface="+mn-cs"/>
            </a:endParaRPr>
          </a:p>
        </p:txBody>
      </p:sp>
      <p:sp>
        <p:nvSpPr>
          <p:cNvPr id="18" name="文本框 17"/>
          <p:cNvSpPr txBox="1"/>
          <p:nvPr>
            <p:custDataLst>
              <p:tags r:id="rId6"/>
            </p:custDataLst>
          </p:nvPr>
        </p:nvSpPr>
        <p:spPr>
          <a:xfrm>
            <a:off x="1813814" y="4606374"/>
            <a:ext cx="3840480" cy="460375"/>
          </a:xfrm>
          <a:prstGeom prst="rect">
            <a:avLst/>
          </a:prstGeom>
          <a:noFill/>
        </p:spPr>
        <p:txBody>
          <a:bodyPr wrap="non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lumMod val="75000"/>
                    <a:lumOff val="25000"/>
                  </a:prstClr>
                </a:solidFill>
                <a:effectLst/>
                <a:uLnTx/>
                <a:uFillTx/>
                <a:latin typeface="思源黑体 CN Bold" panose="020B0800000000000000" pitchFamily="34" charset="-122"/>
                <a:ea typeface="思源黑体 CN Bold" panose="020B0800000000000000" pitchFamily="34" charset="-122"/>
                <a:cs typeface="+mn-ea"/>
                <a:sym typeface="+mn-lt"/>
              </a:rPr>
              <a:t>进度安排，预期达到的目标</a:t>
            </a:r>
            <a:endParaRPr kumimoji="0" lang="zh-CN" altLang="en-US" sz="2400" b="0" i="0" u="none" strike="noStrike" kern="1200" cap="none" spc="0" normalizeH="0" baseline="0" noProof="0" dirty="0">
              <a:ln>
                <a:noFill/>
              </a:ln>
              <a:solidFill>
                <a:prstClr val="black">
                  <a:lumMod val="75000"/>
                  <a:lumOff val="25000"/>
                </a:prstClr>
              </a:solidFill>
              <a:effectLst/>
              <a:uLnTx/>
              <a:uFillTx/>
              <a:latin typeface="思源黑体 CN Bold" panose="020B0800000000000000" pitchFamily="34" charset="-122"/>
              <a:ea typeface="思源黑体 CN Bold" panose="020B0800000000000000" pitchFamily="34" charset="-122"/>
              <a:cs typeface="+mn-ea"/>
              <a:sym typeface="+mn-lt"/>
            </a:endParaRPr>
          </a:p>
        </p:txBody>
      </p:sp>
      <p:sp>
        <p:nvSpPr>
          <p:cNvPr id="19" name="形状"/>
          <p:cNvSpPr/>
          <p:nvPr>
            <p:custDataLst>
              <p:tags r:id="rId7"/>
            </p:custDataLst>
          </p:nvPr>
        </p:nvSpPr>
        <p:spPr>
          <a:xfrm>
            <a:off x="846748" y="4612181"/>
            <a:ext cx="609685" cy="609685"/>
          </a:xfrm>
          <a:custGeom>
            <a:avLst/>
            <a:gdLst>
              <a:gd name="T0" fmla="*/ 9715 w 10362"/>
              <a:gd name="T1" fmla="*/ 6476 h 10361"/>
              <a:gd name="T2" fmla="*/ 9087 w 10362"/>
              <a:gd name="T3" fmla="*/ 6476 h 10361"/>
              <a:gd name="T4" fmla="*/ 9087 w 10362"/>
              <a:gd name="T5" fmla="*/ 4857 h 10361"/>
              <a:gd name="T6" fmla="*/ 8845 w 10362"/>
              <a:gd name="T7" fmla="*/ 4615 h 10361"/>
              <a:gd name="T8" fmla="*/ 5424 w 10362"/>
              <a:gd name="T9" fmla="*/ 4615 h 10361"/>
              <a:gd name="T10" fmla="*/ 5424 w 10362"/>
              <a:gd name="T11" fmla="*/ 3886 h 10361"/>
              <a:gd name="T12" fmla="*/ 6476 w 10362"/>
              <a:gd name="T13" fmla="*/ 3886 h 10361"/>
              <a:gd name="T14" fmla="*/ 7124 w 10362"/>
              <a:gd name="T15" fmla="*/ 3239 h 10361"/>
              <a:gd name="T16" fmla="*/ 7124 w 10362"/>
              <a:gd name="T17" fmla="*/ 647 h 10361"/>
              <a:gd name="T18" fmla="*/ 6476 w 10362"/>
              <a:gd name="T19" fmla="*/ 0 h 10361"/>
              <a:gd name="T20" fmla="*/ 3886 w 10362"/>
              <a:gd name="T21" fmla="*/ 0 h 10361"/>
              <a:gd name="T22" fmla="*/ 3239 w 10362"/>
              <a:gd name="T23" fmla="*/ 647 h 10361"/>
              <a:gd name="T24" fmla="*/ 3239 w 10362"/>
              <a:gd name="T25" fmla="*/ 3237 h 10361"/>
              <a:gd name="T26" fmla="*/ 3886 w 10362"/>
              <a:gd name="T27" fmla="*/ 3885 h 10361"/>
              <a:gd name="T28" fmla="*/ 4939 w 10362"/>
              <a:gd name="T29" fmla="*/ 3885 h 10361"/>
              <a:gd name="T30" fmla="*/ 4939 w 10362"/>
              <a:gd name="T31" fmla="*/ 4614 h 10361"/>
              <a:gd name="T32" fmla="*/ 1519 w 10362"/>
              <a:gd name="T33" fmla="*/ 4614 h 10361"/>
              <a:gd name="T34" fmla="*/ 1276 w 10362"/>
              <a:gd name="T35" fmla="*/ 4856 h 10361"/>
              <a:gd name="T36" fmla="*/ 1276 w 10362"/>
              <a:gd name="T37" fmla="*/ 6475 h 10361"/>
              <a:gd name="T38" fmla="*/ 647 w 10362"/>
              <a:gd name="T39" fmla="*/ 6475 h 10361"/>
              <a:gd name="T40" fmla="*/ 0 w 10362"/>
              <a:gd name="T41" fmla="*/ 7122 h 10361"/>
              <a:gd name="T42" fmla="*/ 0 w 10362"/>
              <a:gd name="T43" fmla="*/ 9712 h 10361"/>
              <a:gd name="T44" fmla="*/ 647 w 10362"/>
              <a:gd name="T45" fmla="*/ 10360 h 10361"/>
              <a:gd name="T46" fmla="*/ 3237 w 10362"/>
              <a:gd name="T47" fmla="*/ 10360 h 10361"/>
              <a:gd name="T48" fmla="*/ 3885 w 10362"/>
              <a:gd name="T49" fmla="*/ 9712 h 10361"/>
              <a:gd name="T50" fmla="*/ 3885 w 10362"/>
              <a:gd name="T51" fmla="*/ 7124 h 10361"/>
              <a:gd name="T52" fmla="*/ 3237 w 10362"/>
              <a:gd name="T53" fmla="*/ 6476 h 10361"/>
              <a:gd name="T54" fmla="*/ 1761 w 10362"/>
              <a:gd name="T55" fmla="*/ 6476 h 10361"/>
              <a:gd name="T56" fmla="*/ 1761 w 10362"/>
              <a:gd name="T57" fmla="*/ 5100 h 10361"/>
              <a:gd name="T58" fmla="*/ 8602 w 10362"/>
              <a:gd name="T59" fmla="*/ 5100 h 10361"/>
              <a:gd name="T60" fmla="*/ 8602 w 10362"/>
              <a:gd name="T61" fmla="*/ 6476 h 10361"/>
              <a:gd name="T62" fmla="*/ 7124 w 10362"/>
              <a:gd name="T63" fmla="*/ 6476 h 10361"/>
              <a:gd name="T64" fmla="*/ 6476 w 10362"/>
              <a:gd name="T65" fmla="*/ 7124 h 10361"/>
              <a:gd name="T66" fmla="*/ 6476 w 10362"/>
              <a:gd name="T67" fmla="*/ 9713 h 10361"/>
              <a:gd name="T68" fmla="*/ 7124 w 10362"/>
              <a:gd name="T69" fmla="*/ 10361 h 10361"/>
              <a:gd name="T70" fmla="*/ 9713 w 10362"/>
              <a:gd name="T71" fmla="*/ 10361 h 10361"/>
              <a:gd name="T72" fmla="*/ 10361 w 10362"/>
              <a:gd name="T73" fmla="*/ 9713 h 10361"/>
              <a:gd name="T74" fmla="*/ 10361 w 10362"/>
              <a:gd name="T75" fmla="*/ 7124 h 10361"/>
              <a:gd name="T76" fmla="*/ 9715 w 10362"/>
              <a:gd name="T77" fmla="*/ 6476 h 10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362" h="10361">
                <a:moveTo>
                  <a:pt x="9715" y="6476"/>
                </a:moveTo>
                <a:lnTo>
                  <a:pt x="9087" y="6476"/>
                </a:lnTo>
                <a:lnTo>
                  <a:pt x="9087" y="4857"/>
                </a:lnTo>
                <a:cubicBezTo>
                  <a:pt x="9087" y="4724"/>
                  <a:pt x="8979" y="4615"/>
                  <a:pt x="8845" y="4615"/>
                </a:cubicBezTo>
                <a:lnTo>
                  <a:pt x="5424" y="4615"/>
                </a:lnTo>
                <a:lnTo>
                  <a:pt x="5424" y="3886"/>
                </a:lnTo>
                <a:lnTo>
                  <a:pt x="6476" y="3886"/>
                </a:lnTo>
                <a:cubicBezTo>
                  <a:pt x="6834" y="3886"/>
                  <a:pt x="7124" y="3596"/>
                  <a:pt x="7124" y="3239"/>
                </a:cubicBezTo>
                <a:lnTo>
                  <a:pt x="7124" y="647"/>
                </a:lnTo>
                <a:cubicBezTo>
                  <a:pt x="7124" y="290"/>
                  <a:pt x="6833" y="0"/>
                  <a:pt x="6476" y="0"/>
                </a:cubicBezTo>
                <a:lnTo>
                  <a:pt x="3886" y="0"/>
                </a:lnTo>
                <a:cubicBezTo>
                  <a:pt x="3528" y="0"/>
                  <a:pt x="3239" y="290"/>
                  <a:pt x="3239" y="647"/>
                </a:cubicBezTo>
                <a:lnTo>
                  <a:pt x="3239" y="3237"/>
                </a:lnTo>
                <a:cubicBezTo>
                  <a:pt x="3239" y="3595"/>
                  <a:pt x="3528" y="3885"/>
                  <a:pt x="3886" y="3885"/>
                </a:cubicBezTo>
                <a:lnTo>
                  <a:pt x="4939" y="3885"/>
                </a:lnTo>
                <a:lnTo>
                  <a:pt x="4939" y="4614"/>
                </a:lnTo>
                <a:lnTo>
                  <a:pt x="1519" y="4614"/>
                </a:lnTo>
                <a:cubicBezTo>
                  <a:pt x="1385" y="4614"/>
                  <a:pt x="1276" y="4722"/>
                  <a:pt x="1276" y="4856"/>
                </a:cubicBezTo>
                <a:lnTo>
                  <a:pt x="1276" y="6475"/>
                </a:lnTo>
                <a:lnTo>
                  <a:pt x="647" y="6475"/>
                </a:lnTo>
                <a:cubicBezTo>
                  <a:pt x="290" y="6475"/>
                  <a:pt x="0" y="6765"/>
                  <a:pt x="0" y="7122"/>
                </a:cubicBezTo>
                <a:lnTo>
                  <a:pt x="0" y="9712"/>
                </a:lnTo>
                <a:cubicBezTo>
                  <a:pt x="0" y="10070"/>
                  <a:pt x="290" y="10360"/>
                  <a:pt x="647" y="10360"/>
                </a:cubicBezTo>
                <a:lnTo>
                  <a:pt x="3237" y="10360"/>
                </a:lnTo>
                <a:cubicBezTo>
                  <a:pt x="3595" y="10360"/>
                  <a:pt x="3885" y="10070"/>
                  <a:pt x="3885" y="9712"/>
                </a:cubicBezTo>
                <a:lnTo>
                  <a:pt x="3885" y="7124"/>
                </a:lnTo>
                <a:cubicBezTo>
                  <a:pt x="3885" y="6766"/>
                  <a:pt x="3595" y="6476"/>
                  <a:pt x="3237" y="6476"/>
                </a:cubicBezTo>
                <a:lnTo>
                  <a:pt x="1761" y="6476"/>
                </a:lnTo>
                <a:lnTo>
                  <a:pt x="1761" y="5100"/>
                </a:lnTo>
                <a:lnTo>
                  <a:pt x="8602" y="5100"/>
                </a:lnTo>
                <a:lnTo>
                  <a:pt x="8602" y="6476"/>
                </a:lnTo>
                <a:lnTo>
                  <a:pt x="7124" y="6476"/>
                </a:lnTo>
                <a:cubicBezTo>
                  <a:pt x="6766" y="6476"/>
                  <a:pt x="6476" y="6766"/>
                  <a:pt x="6476" y="7124"/>
                </a:cubicBezTo>
                <a:lnTo>
                  <a:pt x="6476" y="9713"/>
                </a:lnTo>
                <a:cubicBezTo>
                  <a:pt x="6476" y="10071"/>
                  <a:pt x="6766" y="10361"/>
                  <a:pt x="7124" y="10361"/>
                </a:cubicBezTo>
                <a:lnTo>
                  <a:pt x="9713" y="10361"/>
                </a:lnTo>
                <a:cubicBezTo>
                  <a:pt x="10071" y="10361"/>
                  <a:pt x="10361" y="10071"/>
                  <a:pt x="10361" y="9713"/>
                </a:cubicBezTo>
                <a:lnTo>
                  <a:pt x="10361" y="7124"/>
                </a:lnTo>
                <a:cubicBezTo>
                  <a:pt x="10362" y="6766"/>
                  <a:pt x="10072" y="6476"/>
                  <a:pt x="9715" y="6476"/>
                </a:cubicBez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23" name="文本框 22"/>
          <p:cNvSpPr txBox="1"/>
          <p:nvPr>
            <p:custDataLst>
              <p:tags r:id="rId8"/>
            </p:custDataLst>
          </p:nvPr>
        </p:nvSpPr>
        <p:spPr>
          <a:xfrm>
            <a:off x="5653983" y="4990686"/>
            <a:ext cx="868680" cy="922020"/>
          </a:xfrm>
          <a:prstGeom prst="rect">
            <a:avLst/>
          </a:prstGeom>
          <a:noFill/>
        </p:spPr>
        <p:txBody>
          <a:bodyPr wrap="none" rtlCol="0">
            <a:spAutoFit/>
          </a:bodyPr>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a:ln>
                  <a:noFill/>
                </a:ln>
                <a:gradFill>
                  <a:gsLst>
                    <a:gs pos="100000">
                      <a:srgbClr val="720275">
                        <a:alpha val="10000"/>
                      </a:srgbClr>
                    </a:gs>
                    <a:gs pos="0">
                      <a:srgbClr val="DB4940">
                        <a:alpha val="10000"/>
                      </a:srgbClr>
                    </a:gs>
                  </a:gsLst>
                  <a:lin ang="2700000" scaled="0"/>
                </a:gradFill>
                <a:effectLst/>
                <a:uLnTx/>
                <a:uFillTx/>
                <a:latin typeface="思源黑体 CN Bold" panose="020B0800000000000000" pitchFamily="34" charset="-122"/>
                <a:ea typeface="思源黑体 CN Bold" panose="020B0800000000000000" pitchFamily="34" charset="-122"/>
                <a:cs typeface="+mn-cs"/>
              </a:rPr>
              <a:t>06</a:t>
            </a:r>
            <a:endParaRPr kumimoji="0" lang="zh-CN" altLang="en-US" sz="5400" b="0" i="0" u="none" strike="noStrike" kern="1200" cap="none" spc="0" normalizeH="0" baseline="0" noProof="0" dirty="0">
              <a:ln>
                <a:noFill/>
              </a:ln>
              <a:gradFill>
                <a:gsLst>
                  <a:gs pos="100000">
                    <a:srgbClr val="720275">
                      <a:alpha val="10000"/>
                    </a:srgbClr>
                  </a:gs>
                  <a:gs pos="0">
                    <a:srgbClr val="DB4940">
                      <a:alpha val="10000"/>
                    </a:srgbClr>
                  </a:gs>
                </a:gsLst>
                <a:lin ang="2700000" scaled="0"/>
              </a:gradFill>
              <a:effectLst/>
              <a:uLnTx/>
              <a:uFillTx/>
              <a:latin typeface="思源黑体 CN Bold" panose="020B0800000000000000" pitchFamily="34" charset="-122"/>
              <a:ea typeface="思源黑体 CN Bold" panose="020B0800000000000000" pitchFamily="34"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形状 14"/>
          <p:cNvSpPr/>
          <p:nvPr/>
        </p:nvSpPr>
        <p:spPr>
          <a:xfrm flipH="1">
            <a:off x="5450339" y="316694"/>
            <a:ext cx="1896714" cy="1896726"/>
          </a:xfrm>
          <a:custGeom>
            <a:avLst/>
            <a:gdLst>
              <a:gd name="connsiteX0" fmla="*/ 2201040 w 2201039"/>
              <a:gd name="connsiteY0" fmla="*/ 730015 h 2201053"/>
              <a:gd name="connsiteX1" fmla="*/ 1471028 w 2201039"/>
              <a:gd name="connsiteY1" fmla="*/ 730015 h 2201053"/>
              <a:gd name="connsiteX2" fmla="*/ 1471028 w 2201039"/>
              <a:gd name="connsiteY2" fmla="*/ 0 h 2201053"/>
              <a:gd name="connsiteX3" fmla="*/ 730011 w 2201039"/>
              <a:gd name="connsiteY3" fmla="*/ 0 h 2201053"/>
              <a:gd name="connsiteX4" fmla="*/ 730011 w 2201039"/>
              <a:gd name="connsiteY4" fmla="*/ 730015 h 2201053"/>
              <a:gd name="connsiteX5" fmla="*/ 0 w 2201039"/>
              <a:gd name="connsiteY5" fmla="*/ 730015 h 2201053"/>
              <a:gd name="connsiteX6" fmla="*/ 0 w 2201039"/>
              <a:gd name="connsiteY6" fmla="*/ 1471035 h 2201053"/>
              <a:gd name="connsiteX7" fmla="*/ 730011 w 2201039"/>
              <a:gd name="connsiteY7" fmla="*/ 1471035 h 2201053"/>
              <a:gd name="connsiteX8" fmla="*/ 730011 w 2201039"/>
              <a:gd name="connsiteY8" fmla="*/ 2201054 h 2201053"/>
              <a:gd name="connsiteX9" fmla="*/ 1471028 w 2201039"/>
              <a:gd name="connsiteY9" fmla="*/ 2201054 h 2201053"/>
              <a:gd name="connsiteX10" fmla="*/ 1471028 w 2201039"/>
              <a:gd name="connsiteY10" fmla="*/ 1471035 h 2201053"/>
              <a:gd name="connsiteX11" fmla="*/ 2201040 w 2201039"/>
              <a:gd name="connsiteY11" fmla="*/ 1471035 h 2201053"/>
              <a:gd name="connsiteX12" fmla="*/ 2201040 w 2201039"/>
              <a:gd name="connsiteY12" fmla="*/ 730015 h 2201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01039" h="2201053">
                <a:moveTo>
                  <a:pt x="2201040" y="730015"/>
                </a:moveTo>
                <a:lnTo>
                  <a:pt x="1471028" y="730015"/>
                </a:lnTo>
                <a:lnTo>
                  <a:pt x="1471028" y="0"/>
                </a:lnTo>
                <a:lnTo>
                  <a:pt x="730011" y="0"/>
                </a:lnTo>
                <a:lnTo>
                  <a:pt x="730011" y="730015"/>
                </a:lnTo>
                <a:lnTo>
                  <a:pt x="0" y="730015"/>
                </a:lnTo>
                <a:lnTo>
                  <a:pt x="0" y="1471035"/>
                </a:lnTo>
                <a:lnTo>
                  <a:pt x="730011" y="1471035"/>
                </a:lnTo>
                <a:lnTo>
                  <a:pt x="730011" y="2201054"/>
                </a:lnTo>
                <a:lnTo>
                  <a:pt x="1471028" y="2201054"/>
                </a:lnTo>
                <a:lnTo>
                  <a:pt x="1471028" y="1471035"/>
                </a:lnTo>
                <a:lnTo>
                  <a:pt x="2201040" y="1471035"/>
                </a:lnTo>
                <a:lnTo>
                  <a:pt x="2201040" y="730015"/>
                </a:lnTo>
                <a:close/>
              </a:path>
            </a:pathLst>
          </a:custGeom>
          <a:solidFill>
            <a:srgbClr val="9E1F71">
              <a:alpha val="15000"/>
            </a:srgbClr>
          </a:solidFill>
          <a:ln w="342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88" name="任意多边形: 形状 87"/>
          <p:cNvSpPr/>
          <p:nvPr/>
        </p:nvSpPr>
        <p:spPr>
          <a:xfrm flipH="1">
            <a:off x="1" y="2"/>
            <a:ext cx="7263508" cy="6857998"/>
          </a:xfrm>
          <a:custGeom>
            <a:avLst/>
            <a:gdLst>
              <a:gd name="connsiteX0" fmla="*/ 7263508 w 7263508"/>
              <a:gd name="connsiteY0" fmla="*/ 0 h 6857998"/>
              <a:gd name="connsiteX1" fmla="*/ 2231910 w 7263508"/>
              <a:gd name="connsiteY1" fmla="*/ 0 h 6857998"/>
              <a:gd name="connsiteX2" fmla="*/ 354314 w 7263508"/>
              <a:gd name="connsiteY2" fmla="*/ 3057210 h 6857998"/>
              <a:gd name="connsiteX3" fmla="*/ 1140966 w 7263508"/>
              <a:gd name="connsiteY3" fmla="*/ 6349456 h 6857998"/>
              <a:gd name="connsiteX4" fmla="*/ 1968796 w 7263508"/>
              <a:gd name="connsiteY4" fmla="*/ 6857998 h 6857998"/>
              <a:gd name="connsiteX5" fmla="*/ 7263508 w 7263508"/>
              <a:gd name="connsiteY5" fmla="*/ 68579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63508" h="6857998">
                <a:moveTo>
                  <a:pt x="7263508" y="0"/>
                </a:moveTo>
                <a:lnTo>
                  <a:pt x="2231910" y="0"/>
                </a:lnTo>
                <a:lnTo>
                  <a:pt x="354314" y="3057210"/>
                </a:lnTo>
                <a:cubicBezTo>
                  <a:pt x="-337470" y="4183628"/>
                  <a:pt x="14715" y="5657605"/>
                  <a:pt x="1140966" y="6349456"/>
                </a:cubicBezTo>
                <a:lnTo>
                  <a:pt x="1968796" y="6857998"/>
                </a:lnTo>
                <a:lnTo>
                  <a:pt x="7263508" y="6857998"/>
                </a:ln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41" name="任意多边形: 形状 40"/>
          <p:cNvSpPr/>
          <p:nvPr/>
        </p:nvSpPr>
        <p:spPr>
          <a:xfrm flipH="1">
            <a:off x="1" y="4875044"/>
            <a:ext cx="5228642" cy="1982957"/>
          </a:xfrm>
          <a:custGeom>
            <a:avLst/>
            <a:gdLst>
              <a:gd name="connsiteX0" fmla="*/ 2726676 w 5228642"/>
              <a:gd name="connsiteY0" fmla="*/ 471 h 1982957"/>
              <a:gd name="connsiteX1" fmla="*/ 1947259 w 5228642"/>
              <a:gd name="connsiteY1" fmla="*/ 295706 h 1982957"/>
              <a:gd name="connsiteX2" fmla="*/ 228001 w 5228642"/>
              <a:gd name="connsiteY2" fmla="*/ 1734952 h 1982957"/>
              <a:gd name="connsiteX3" fmla="*/ 102186 w 5228642"/>
              <a:gd name="connsiteY3" fmla="*/ 1855216 h 1982957"/>
              <a:gd name="connsiteX4" fmla="*/ 0 w 5228642"/>
              <a:gd name="connsiteY4" fmla="*/ 1982957 h 1982957"/>
              <a:gd name="connsiteX5" fmla="*/ 5228642 w 5228642"/>
              <a:gd name="connsiteY5" fmla="*/ 1982957 h 1982957"/>
              <a:gd name="connsiteX6" fmla="*/ 5228642 w 5228642"/>
              <a:gd name="connsiteY6" fmla="*/ 469472 h 1982957"/>
              <a:gd name="connsiteX7" fmla="*/ 3010425 w 5228642"/>
              <a:gd name="connsiteY7" fmla="*/ 24746 h 1982957"/>
              <a:gd name="connsiteX8" fmla="*/ 2726676 w 5228642"/>
              <a:gd name="connsiteY8" fmla="*/ 471 h 198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28642" h="1982957">
                <a:moveTo>
                  <a:pt x="2726676" y="471"/>
                </a:moveTo>
                <a:cubicBezTo>
                  <a:pt x="2443757" y="8182"/>
                  <a:pt x="2168479" y="110537"/>
                  <a:pt x="1947259" y="295706"/>
                </a:cubicBezTo>
                <a:lnTo>
                  <a:pt x="228001" y="1734952"/>
                </a:lnTo>
                <a:cubicBezTo>
                  <a:pt x="182562" y="1772988"/>
                  <a:pt x="140640" y="1813185"/>
                  <a:pt x="102186" y="1855216"/>
                </a:cubicBezTo>
                <a:lnTo>
                  <a:pt x="0" y="1982957"/>
                </a:lnTo>
                <a:lnTo>
                  <a:pt x="5228642" y="1982957"/>
                </a:lnTo>
                <a:lnTo>
                  <a:pt x="5228642" y="469472"/>
                </a:lnTo>
                <a:lnTo>
                  <a:pt x="3010425" y="24746"/>
                </a:lnTo>
                <a:cubicBezTo>
                  <a:pt x="2916139" y="5846"/>
                  <a:pt x="2820983" y="-2100"/>
                  <a:pt x="2726676" y="471"/>
                </a:cubicBezTo>
                <a:close/>
              </a:path>
            </a:pathLst>
          </a:custGeom>
          <a:solidFill>
            <a:srgbClr val="C44F5F"/>
          </a:solidFill>
          <a:ln w="3429" cap="flat">
            <a:noFill/>
            <a:prstDash val="solid"/>
            <a:miter/>
          </a:ln>
          <a:effectLst>
            <a:innerShdw blurRad="139700" dist="114300" dir="16200000">
              <a:prstClr val="black">
                <a:alpha val="15000"/>
              </a:prstClr>
            </a:inn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39" name="任意多边形: 形状 38"/>
          <p:cNvSpPr/>
          <p:nvPr/>
        </p:nvSpPr>
        <p:spPr>
          <a:xfrm flipH="1">
            <a:off x="1" y="2"/>
            <a:ext cx="4280419" cy="3912253"/>
          </a:xfrm>
          <a:custGeom>
            <a:avLst/>
            <a:gdLst>
              <a:gd name="connsiteX0" fmla="*/ 4550159 w 4550159"/>
              <a:gd name="connsiteY0" fmla="*/ 0 h 4158792"/>
              <a:gd name="connsiteX1" fmla="*/ 0 w 4550159"/>
              <a:gd name="connsiteY1" fmla="*/ 0 h 4158792"/>
              <a:gd name="connsiteX2" fmla="*/ 554809 w 4550159"/>
              <a:gd name="connsiteY2" fmla="*/ 2249489 h 4158792"/>
              <a:gd name="connsiteX3" fmla="*/ 1252524 w 4550159"/>
              <a:gd name="connsiteY3" fmla="*/ 3096257 h 4158792"/>
              <a:gd name="connsiteX4" fmla="*/ 3286455 w 4550159"/>
              <a:gd name="connsiteY4" fmla="*/ 4039456 h 4158792"/>
              <a:gd name="connsiteX5" fmla="*/ 4523137 w 4550159"/>
              <a:gd name="connsiteY5" fmla="*/ 3944176 h 4158792"/>
              <a:gd name="connsiteX6" fmla="*/ 4550159 w 4550159"/>
              <a:gd name="connsiteY6" fmla="*/ 3923694 h 4158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0159" h="4158792">
                <a:moveTo>
                  <a:pt x="4550159" y="0"/>
                </a:moveTo>
                <a:lnTo>
                  <a:pt x="0" y="0"/>
                </a:lnTo>
                <a:lnTo>
                  <a:pt x="554809" y="2249489"/>
                </a:lnTo>
                <a:cubicBezTo>
                  <a:pt x="646901" y="2622957"/>
                  <a:pt x="903565" y="2934432"/>
                  <a:pt x="1252524" y="3096257"/>
                </a:cubicBezTo>
                <a:lnTo>
                  <a:pt x="3286455" y="4039456"/>
                </a:lnTo>
                <a:cubicBezTo>
                  <a:pt x="3716484" y="4238862"/>
                  <a:pt x="4175887" y="4175657"/>
                  <a:pt x="4523137" y="3944176"/>
                </a:cubicBezTo>
                <a:lnTo>
                  <a:pt x="4550159" y="3923694"/>
                </a:lnTo>
                <a:close/>
              </a:path>
            </a:pathLst>
          </a:custGeom>
          <a:solidFill>
            <a:srgbClr val="C44F5F"/>
          </a:solidFill>
          <a:ln w="3429" cap="flat">
            <a:noFill/>
            <a:prstDash val="solid"/>
            <a:miter/>
          </a:ln>
          <a:effectLst>
            <a:innerShdw blurRad="152400" dist="114300" dir="8100000">
              <a:prstClr val="black">
                <a:alpha val="10000"/>
              </a:prstClr>
            </a:inn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22" name="任意多边形: 形状 21"/>
          <p:cNvSpPr/>
          <p:nvPr/>
        </p:nvSpPr>
        <p:spPr>
          <a:xfrm flipH="1">
            <a:off x="5261926" y="5968014"/>
            <a:ext cx="435051" cy="435051"/>
          </a:xfrm>
          <a:custGeom>
            <a:avLst/>
            <a:gdLst>
              <a:gd name="connsiteX0" fmla="*/ 217543 w 435051"/>
              <a:gd name="connsiteY0" fmla="*/ 0 h 435051"/>
              <a:gd name="connsiteX1" fmla="*/ 0 w 435051"/>
              <a:gd name="connsiteY1" fmla="*/ 217509 h 435051"/>
              <a:gd name="connsiteX2" fmla="*/ 217509 w 435051"/>
              <a:gd name="connsiteY2" fmla="*/ 435052 h 435051"/>
              <a:gd name="connsiteX3" fmla="*/ 435051 w 435051"/>
              <a:gd name="connsiteY3" fmla="*/ 217543 h 435051"/>
              <a:gd name="connsiteX4" fmla="*/ 217543 w 435051"/>
              <a:gd name="connsiteY4" fmla="*/ 0 h 435051"/>
              <a:gd name="connsiteX5" fmla="*/ 217543 w 435051"/>
              <a:gd name="connsiteY5" fmla="*/ 383212 h 435051"/>
              <a:gd name="connsiteX6" fmla="*/ 51874 w 435051"/>
              <a:gd name="connsiteY6" fmla="*/ 217543 h 435051"/>
              <a:gd name="connsiteX7" fmla="*/ 217543 w 435051"/>
              <a:gd name="connsiteY7" fmla="*/ 51874 h 435051"/>
              <a:gd name="connsiteX8" fmla="*/ 383212 w 435051"/>
              <a:gd name="connsiteY8" fmla="*/ 217543 h 435051"/>
              <a:gd name="connsiteX9" fmla="*/ 217543 w 435051"/>
              <a:gd name="connsiteY9" fmla="*/ 383212 h 435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051" h="435051">
                <a:moveTo>
                  <a:pt x="217543" y="0"/>
                </a:moveTo>
                <a:cubicBezTo>
                  <a:pt x="97406" y="0"/>
                  <a:pt x="0" y="97372"/>
                  <a:pt x="0" y="217509"/>
                </a:cubicBezTo>
                <a:cubicBezTo>
                  <a:pt x="0" y="337646"/>
                  <a:pt x="97372" y="435052"/>
                  <a:pt x="217509" y="435052"/>
                </a:cubicBezTo>
                <a:cubicBezTo>
                  <a:pt x="337646" y="435052"/>
                  <a:pt x="435051" y="337680"/>
                  <a:pt x="435051" y="217543"/>
                </a:cubicBezTo>
                <a:cubicBezTo>
                  <a:pt x="435051" y="97406"/>
                  <a:pt x="337680" y="34"/>
                  <a:pt x="217543" y="0"/>
                </a:cubicBezTo>
                <a:close/>
                <a:moveTo>
                  <a:pt x="217543" y="383212"/>
                </a:moveTo>
                <a:cubicBezTo>
                  <a:pt x="126034" y="383212"/>
                  <a:pt x="51874" y="309052"/>
                  <a:pt x="51874" y="217543"/>
                </a:cubicBezTo>
                <a:cubicBezTo>
                  <a:pt x="51874" y="126034"/>
                  <a:pt x="126034" y="51874"/>
                  <a:pt x="217543" y="51874"/>
                </a:cubicBezTo>
                <a:cubicBezTo>
                  <a:pt x="309051" y="51874"/>
                  <a:pt x="383212" y="126034"/>
                  <a:pt x="383212" y="217543"/>
                </a:cubicBezTo>
                <a:cubicBezTo>
                  <a:pt x="383212" y="309052"/>
                  <a:pt x="309051" y="383212"/>
                  <a:pt x="217543" y="383212"/>
                </a:cubicBezTo>
                <a:close/>
              </a:path>
            </a:pathLst>
          </a:custGeom>
          <a:solidFill>
            <a:srgbClr val="FFFFFF"/>
          </a:solidFill>
          <a:ln w="342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23" name="任意多边形: 形状 22"/>
          <p:cNvSpPr/>
          <p:nvPr/>
        </p:nvSpPr>
        <p:spPr>
          <a:xfrm flipH="1">
            <a:off x="11450786" y="387263"/>
            <a:ext cx="388806" cy="388782"/>
          </a:xfrm>
          <a:custGeom>
            <a:avLst/>
            <a:gdLst>
              <a:gd name="connsiteX0" fmla="*/ 457063 w 457063"/>
              <a:gd name="connsiteY0" fmla="*/ 151581 h 457035"/>
              <a:gd name="connsiteX1" fmla="*/ 305452 w 457063"/>
              <a:gd name="connsiteY1" fmla="*/ 151581 h 457035"/>
              <a:gd name="connsiteX2" fmla="*/ 305452 w 457063"/>
              <a:gd name="connsiteY2" fmla="*/ 0 h 457035"/>
              <a:gd name="connsiteX3" fmla="*/ 151612 w 457063"/>
              <a:gd name="connsiteY3" fmla="*/ 0 h 457035"/>
              <a:gd name="connsiteX4" fmla="*/ 151612 w 457063"/>
              <a:gd name="connsiteY4" fmla="*/ 151581 h 457035"/>
              <a:gd name="connsiteX5" fmla="*/ 0 w 457063"/>
              <a:gd name="connsiteY5" fmla="*/ 151581 h 457035"/>
              <a:gd name="connsiteX6" fmla="*/ 0 w 457063"/>
              <a:gd name="connsiteY6" fmla="*/ 305451 h 457035"/>
              <a:gd name="connsiteX7" fmla="*/ 151612 w 457063"/>
              <a:gd name="connsiteY7" fmla="*/ 305451 h 457035"/>
              <a:gd name="connsiteX8" fmla="*/ 151612 w 457063"/>
              <a:gd name="connsiteY8" fmla="*/ 457035 h 457035"/>
              <a:gd name="connsiteX9" fmla="*/ 305452 w 457063"/>
              <a:gd name="connsiteY9" fmla="*/ 457035 h 457035"/>
              <a:gd name="connsiteX10" fmla="*/ 305452 w 457063"/>
              <a:gd name="connsiteY10" fmla="*/ 305451 h 457035"/>
              <a:gd name="connsiteX11" fmla="*/ 457063 w 457063"/>
              <a:gd name="connsiteY11" fmla="*/ 305451 h 457035"/>
              <a:gd name="connsiteX12" fmla="*/ 457063 w 457063"/>
              <a:gd name="connsiteY12" fmla="*/ 151581 h 457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063" h="457035">
                <a:moveTo>
                  <a:pt x="457063" y="151581"/>
                </a:moveTo>
                <a:lnTo>
                  <a:pt x="305452" y="151581"/>
                </a:lnTo>
                <a:lnTo>
                  <a:pt x="305452" y="0"/>
                </a:lnTo>
                <a:lnTo>
                  <a:pt x="151612" y="0"/>
                </a:lnTo>
                <a:lnTo>
                  <a:pt x="151612" y="151581"/>
                </a:lnTo>
                <a:lnTo>
                  <a:pt x="0" y="151581"/>
                </a:lnTo>
                <a:lnTo>
                  <a:pt x="0" y="305451"/>
                </a:lnTo>
                <a:lnTo>
                  <a:pt x="151612" y="305451"/>
                </a:lnTo>
                <a:lnTo>
                  <a:pt x="151612" y="457035"/>
                </a:lnTo>
                <a:lnTo>
                  <a:pt x="305452" y="457035"/>
                </a:lnTo>
                <a:lnTo>
                  <a:pt x="305452" y="305451"/>
                </a:lnTo>
                <a:lnTo>
                  <a:pt x="457063" y="305451"/>
                </a:lnTo>
                <a:lnTo>
                  <a:pt x="457063" y="151581"/>
                </a:ln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45" name="任意多边形: 形状 44"/>
          <p:cNvSpPr/>
          <p:nvPr/>
        </p:nvSpPr>
        <p:spPr>
          <a:xfrm flipH="1">
            <a:off x="1" y="2"/>
            <a:ext cx="2834263" cy="2939764"/>
          </a:xfrm>
          <a:custGeom>
            <a:avLst/>
            <a:gdLst>
              <a:gd name="connsiteX0" fmla="*/ 2132400 w 2834263"/>
              <a:gd name="connsiteY0" fmla="*/ 0 h 2939764"/>
              <a:gd name="connsiteX1" fmla="*/ 1058228 w 2834263"/>
              <a:gd name="connsiteY1" fmla="*/ 0 h 2939764"/>
              <a:gd name="connsiteX2" fmla="*/ 1058228 w 2834263"/>
              <a:gd name="connsiteY2" fmla="*/ 807377 h 2939764"/>
              <a:gd name="connsiteX3" fmla="*/ 0 w 2834263"/>
              <a:gd name="connsiteY3" fmla="*/ 807377 h 2939764"/>
              <a:gd name="connsiteX4" fmla="*/ 0 w 2834263"/>
              <a:gd name="connsiteY4" fmla="*/ 1881549 h 2939764"/>
              <a:gd name="connsiteX5" fmla="*/ 1058228 w 2834263"/>
              <a:gd name="connsiteY5" fmla="*/ 1881549 h 2939764"/>
              <a:gd name="connsiteX6" fmla="*/ 1058228 w 2834263"/>
              <a:gd name="connsiteY6" fmla="*/ 2939764 h 2939764"/>
              <a:gd name="connsiteX7" fmla="*/ 2132400 w 2834263"/>
              <a:gd name="connsiteY7" fmla="*/ 2939764 h 2939764"/>
              <a:gd name="connsiteX8" fmla="*/ 2132400 w 2834263"/>
              <a:gd name="connsiteY8" fmla="*/ 1881545 h 2939764"/>
              <a:gd name="connsiteX9" fmla="*/ 2834263 w 2834263"/>
              <a:gd name="connsiteY9" fmla="*/ 1881545 h 2939764"/>
              <a:gd name="connsiteX10" fmla="*/ 2834263 w 2834263"/>
              <a:gd name="connsiteY10" fmla="*/ 807377 h 2939764"/>
              <a:gd name="connsiteX11" fmla="*/ 2132400 w 2834263"/>
              <a:gd name="connsiteY11" fmla="*/ 807377 h 293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34263" h="2939764">
                <a:moveTo>
                  <a:pt x="2132400" y="0"/>
                </a:moveTo>
                <a:lnTo>
                  <a:pt x="1058228" y="0"/>
                </a:lnTo>
                <a:lnTo>
                  <a:pt x="1058228" y="807377"/>
                </a:lnTo>
                <a:lnTo>
                  <a:pt x="0" y="807377"/>
                </a:lnTo>
                <a:lnTo>
                  <a:pt x="0" y="1881549"/>
                </a:lnTo>
                <a:lnTo>
                  <a:pt x="1058228" y="1881549"/>
                </a:lnTo>
                <a:lnTo>
                  <a:pt x="1058228" y="2939764"/>
                </a:lnTo>
                <a:lnTo>
                  <a:pt x="2132400" y="2939764"/>
                </a:lnTo>
                <a:lnTo>
                  <a:pt x="2132400" y="1881545"/>
                </a:lnTo>
                <a:lnTo>
                  <a:pt x="2834263" y="1881545"/>
                </a:lnTo>
                <a:lnTo>
                  <a:pt x="2834263" y="807377"/>
                </a:lnTo>
                <a:lnTo>
                  <a:pt x="2132400" y="807377"/>
                </a:lnTo>
                <a:close/>
              </a:path>
            </a:pathLst>
          </a:custGeom>
          <a:solidFill>
            <a:srgbClr val="9E1F71">
              <a:alpha val="30000"/>
            </a:srgbClr>
          </a:solidFill>
          <a:ln w="342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28" name="任意多边形: 形状 27"/>
          <p:cNvSpPr/>
          <p:nvPr/>
        </p:nvSpPr>
        <p:spPr>
          <a:xfrm flipH="1">
            <a:off x="7168996" y="6025785"/>
            <a:ext cx="319507" cy="319507"/>
          </a:xfrm>
          <a:custGeom>
            <a:avLst/>
            <a:gdLst>
              <a:gd name="connsiteX0" fmla="*/ 27532 w 480994"/>
              <a:gd name="connsiteY0" fmla="*/ 480994 h 480994"/>
              <a:gd name="connsiteX1" fmla="*/ 0 w 480994"/>
              <a:gd name="connsiteY1" fmla="*/ 453463 h 480994"/>
              <a:gd name="connsiteX2" fmla="*/ 27532 w 480994"/>
              <a:gd name="connsiteY2" fmla="*/ 425931 h 480994"/>
              <a:gd name="connsiteX3" fmla="*/ 55063 w 480994"/>
              <a:gd name="connsiteY3" fmla="*/ 453463 h 480994"/>
              <a:gd name="connsiteX4" fmla="*/ 27532 w 480994"/>
              <a:gd name="connsiteY4" fmla="*/ 480994 h 480994"/>
              <a:gd name="connsiteX5" fmla="*/ 240480 w 480994"/>
              <a:gd name="connsiteY5" fmla="*/ 480994 h 480994"/>
              <a:gd name="connsiteX6" fmla="*/ 212949 w 480994"/>
              <a:gd name="connsiteY6" fmla="*/ 453463 h 480994"/>
              <a:gd name="connsiteX7" fmla="*/ 240480 w 480994"/>
              <a:gd name="connsiteY7" fmla="*/ 425931 h 480994"/>
              <a:gd name="connsiteX8" fmla="*/ 268012 w 480994"/>
              <a:gd name="connsiteY8" fmla="*/ 453463 h 480994"/>
              <a:gd name="connsiteX9" fmla="*/ 240480 w 480994"/>
              <a:gd name="connsiteY9" fmla="*/ 480994 h 480994"/>
              <a:gd name="connsiteX10" fmla="*/ 453463 w 480994"/>
              <a:gd name="connsiteY10" fmla="*/ 480994 h 480994"/>
              <a:gd name="connsiteX11" fmla="*/ 425931 w 480994"/>
              <a:gd name="connsiteY11" fmla="*/ 453463 h 480994"/>
              <a:gd name="connsiteX12" fmla="*/ 453463 w 480994"/>
              <a:gd name="connsiteY12" fmla="*/ 425931 h 480994"/>
              <a:gd name="connsiteX13" fmla="*/ 480994 w 480994"/>
              <a:gd name="connsiteY13" fmla="*/ 453463 h 480994"/>
              <a:gd name="connsiteX14" fmla="*/ 453463 w 480994"/>
              <a:gd name="connsiteY14" fmla="*/ 480994 h 480994"/>
              <a:gd name="connsiteX15" fmla="*/ 27532 w 480994"/>
              <a:gd name="connsiteY15" fmla="*/ 268012 h 480994"/>
              <a:gd name="connsiteX16" fmla="*/ 0 w 480994"/>
              <a:gd name="connsiteY16" fmla="*/ 240480 h 480994"/>
              <a:gd name="connsiteX17" fmla="*/ 27532 w 480994"/>
              <a:gd name="connsiteY17" fmla="*/ 212949 h 480994"/>
              <a:gd name="connsiteX18" fmla="*/ 55063 w 480994"/>
              <a:gd name="connsiteY18" fmla="*/ 240480 h 480994"/>
              <a:gd name="connsiteX19" fmla="*/ 27532 w 480994"/>
              <a:gd name="connsiteY19" fmla="*/ 268012 h 480994"/>
              <a:gd name="connsiteX20" fmla="*/ 240480 w 480994"/>
              <a:gd name="connsiteY20" fmla="*/ 268012 h 480994"/>
              <a:gd name="connsiteX21" fmla="*/ 212949 w 480994"/>
              <a:gd name="connsiteY21" fmla="*/ 240480 h 480994"/>
              <a:gd name="connsiteX22" fmla="*/ 240480 w 480994"/>
              <a:gd name="connsiteY22" fmla="*/ 212949 h 480994"/>
              <a:gd name="connsiteX23" fmla="*/ 268012 w 480994"/>
              <a:gd name="connsiteY23" fmla="*/ 240480 h 480994"/>
              <a:gd name="connsiteX24" fmla="*/ 240480 w 480994"/>
              <a:gd name="connsiteY24" fmla="*/ 268012 h 480994"/>
              <a:gd name="connsiteX25" fmla="*/ 453463 w 480994"/>
              <a:gd name="connsiteY25" fmla="*/ 268012 h 480994"/>
              <a:gd name="connsiteX26" fmla="*/ 425931 w 480994"/>
              <a:gd name="connsiteY26" fmla="*/ 240480 h 480994"/>
              <a:gd name="connsiteX27" fmla="*/ 453463 w 480994"/>
              <a:gd name="connsiteY27" fmla="*/ 212949 h 480994"/>
              <a:gd name="connsiteX28" fmla="*/ 480994 w 480994"/>
              <a:gd name="connsiteY28" fmla="*/ 240480 h 480994"/>
              <a:gd name="connsiteX29" fmla="*/ 453463 w 480994"/>
              <a:gd name="connsiteY29" fmla="*/ 268012 h 480994"/>
              <a:gd name="connsiteX30" fmla="*/ 27532 w 480994"/>
              <a:gd name="connsiteY30" fmla="*/ 55029 h 480994"/>
              <a:gd name="connsiteX31" fmla="*/ 34 w 480994"/>
              <a:gd name="connsiteY31" fmla="*/ 27497 h 480994"/>
              <a:gd name="connsiteX32" fmla="*/ 27566 w 480994"/>
              <a:gd name="connsiteY32" fmla="*/ 0 h 480994"/>
              <a:gd name="connsiteX33" fmla="*/ 55063 w 480994"/>
              <a:gd name="connsiteY33" fmla="*/ 27532 h 480994"/>
              <a:gd name="connsiteX34" fmla="*/ 27532 w 480994"/>
              <a:gd name="connsiteY34" fmla="*/ 55029 h 480994"/>
              <a:gd name="connsiteX35" fmla="*/ 240480 w 480994"/>
              <a:gd name="connsiteY35" fmla="*/ 55029 h 480994"/>
              <a:gd name="connsiteX36" fmla="*/ 212983 w 480994"/>
              <a:gd name="connsiteY36" fmla="*/ 27497 h 480994"/>
              <a:gd name="connsiteX37" fmla="*/ 240514 w 480994"/>
              <a:gd name="connsiteY37" fmla="*/ 0 h 480994"/>
              <a:gd name="connsiteX38" fmla="*/ 268012 w 480994"/>
              <a:gd name="connsiteY38" fmla="*/ 27532 h 480994"/>
              <a:gd name="connsiteX39" fmla="*/ 240480 w 480994"/>
              <a:gd name="connsiteY39" fmla="*/ 55029 h 480994"/>
              <a:gd name="connsiteX40" fmla="*/ 453463 w 480994"/>
              <a:gd name="connsiteY40" fmla="*/ 55029 h 480994"/>
              <a:gd name="connsiteX41" fmla="*/ 425966 w 480994"/>
              <a:gd name="connsiteY41" fmla="*/ 27497 h 480994"/>
              <a:gd name="connsiteX42" fmla="*/ 453497 w 480994"/>
              <a:gd name="connsiteY42" fmla="*/ 0 h 480994"/>
              <a:gd name="connsiteX43" fmla="*/ 480994 w 480994"/>
              <a:gd name="connsiteY43" fmla="*/ 27532 h 480994"/>
              <a:gd name="connsiteX44" fmla="*/ 453463 w 480994"/>
              <a:gd name="connsiteY44" fmla="*/ 55029 h 48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80994" h="480994">
                <a:moveTo>
                  <a:pt x="27532" y="480994"/>
                </a:moveTo>
                <a:cubicBezTo>
                  <a:pt x="12343" y="480994"/>
                  <a:pt x="0" y="468652"/>
                  <a:pt x="0" y="453463"/>
                </a:cubicBezTo>
                <a:cubicBezTo>
                  <a:pt x="0" y="438275"/>
                  <a:pt x="12343" y="425931"/>
                  <a:pt x="27532" y="425931"/>
                </a:cubicBezTo>
                <a:cubicBezTo>
                  <a:pt x="42720" y="425931"/>
                  <a:pt x="55063" y="438275"/>
                  <a:pt x="55063" y="453463"/>
                </a:cubicBezTo>
                <a:cubicBezTo>
                  <a:pt x="55063" y="468652"/>
                  <a:pt x="42720" y="480994"/>
                  <a:pt x="27532" y="480994"/>
                </a:cubicBezTo>
                <a:close/>
                <a:moveTo>
                  <a:pt x="240480" y="480994"/>
                </a:moveTo>
                <a:cubicBezTo>
                  <a:pt x="225291" y="480994"/>
                  <a:pt x="212949" y="468652"/>
                  <a:pt x="212949" y="453463"/>
                </a:cubicBezTo>
                <a:cubicBezTo>
                  <a:pt x="212949" y="438275"/>
                  <a:pt x="225291" y="425931"/>
                  <a:pt x="240480" y="425931"/>
                </a:cubicBezTo>
                <a:cubicBezTo>
                  <a:pt x="255668" y="425931"/>
                  <a:pt x="268012" y="438275"/>
                  <a:pt x="268012" y="453463"/>
                </a:cubicBezTo>
                <a:cubicBezTo>
                  <a:pt x="268012" y="468652"/>
                  <a:pt x="255668" y="480994"/>
                  <a:pt x="240480" y="480994"/>
                </a:cubicBezTo>
                <a:close/>
                <a:moveTo>
                  <a:pt x="453463" y="480994"/>
                </a:moveTo>
                <a:cubicBezTo>
                  <a:pt x="438274" y="480994"/>
                  <a:pt x="425931" y="468652"/>
                  <a:pt x="425931" y="453463"/>
                </a:cubicBezTo>
                <a:cubicBezTo>
                  <a:pt x="425931" y="438275"/>
                  <a:pt x="438274" y="425931"/>
                  <a:pt x="453463" y="425931"/>
                </a:cubicBezTo>
                <a:cubicBezTo>
                  <a:pt x="468651" y="425931"/>
                  <a:pt x="480994" y="438275"/>
                  <a:pt x="480994" y="453463"/>
                </a:cubicBezTo>
                <a:cubicBezTo>
                  <a:pt x="480994" y="468652"/>
                  <a:pt x="468651" y="480994"/>
                  <a:pt x="453463" y="480994"/>
                </a:cubicBezTo>
                <a:close/>
                <a:moveTo>
                  <a:pt x="27532" y="268012"/>
                </a:moveTo>
                <a:cubicBezTo>
                  <a:pt x="12343" y="268012"/>
                  <a:pt x="0" y="255669"/>
                  <a:pt x="0" y="240480"/>
                </a:cubicBezTo>
                <a:cubicBezTo>
                  <a:pt x="0" y="225292"/>
                  <a:pt x="12343" y="212949"/>
                  <a:pt x="27532" y="212949"/>
                </a:cubicBezTo>
                <a:cubicBezTo>
                  <a:pt x="42720" y="212949"/>
                  <a:pt x="55063" y="225292"/>
                  <a:pt x="55063" y="240480"/>
                </a:cubicBezTo>
                <a:cubicBezTo>
                  <a:pt x="55063" y="255669"/>
                  <a:pt x="42720" y="268012"/>
                  <a:pt x="27532" y="268012"/>
                </a:cubicBezTo>
                <a:close/>
                <a:moveTo>
                  <a:pt x="240480" y="268012"/>
                </a:moveTo>
                <a:cubicBezTo>
                  <a:pt x="225291" y="268012"/>
                  <a:pt x="212949" y="255669"/>
                  <a:pt x="212949" y="240480"/>
                </a:cubicBezTo>
                <a:cubicBezTo>
                  <a:pt x="212949" y="225292"/>
                  <a:pt x="225291" y="212949"/>
                  <a:pt x="240480" y="212949"/>
                </a:cubicBezTo>
                <a:cubicBezTo>
                  <a:pt x="255668" y="212949"/>
                  <a:pt x="268012" y="225292"/>
                  <a:pt x="268012" y="240480"/>
                </a:cubicBezTo>
                <a:cubicBezTo>
                  <a:pt x="268012" y="255669"/>
                  <a:pt x="255668" y="268012"/>
                  <a:pt x="240480" y="268012"/>
                </a:cubicBezTo>
                <a:close/>
                <a:moveTo>
                  <a:pt x="453463" y="268012"/>
                </a:moveTo>
                <a:cubicBezTo>
                  <a:pt x="438274" y="268012"/>
                  <a:pt x="425931" y="255669"/>
                  <a:pt x="425931" y="240480"/>
                </a:cubicBezTo>
                <a:cubicBezTo>
                  <a:pt x="425931" y="225292"/>
                  <a:pt x="438274" y="212949"/>
                  <a:pt x="453463" y="212949"/>
                </a:cubicBezTo>
                <a:cubicBezTo>
                  <a:pt x="468651" y="212949"/>
                  <a:pt x="480994" y="225292"/>
                  <a:pt x="480994" y="240480"/>
                </a:cubicBezTo>
                <a:cubicBezTo>
                  <a:pt x="480994" y="255669"/>
                  <a:pt x="468651" y="268012"/>
                  <a:pt x="453463" y="268012"/>
                </a:cubicBezTo>
                <a:close/>
                <a:moveTo>
                  <a:pt x="27532" y="55029"/>
                </a:moveTo>
                <a:cubicBezTo>
                  <a:pt x="12343" y="55029"/>
                  <a:pt x="34" y="42686"/>
                  <a:pt x="34" y="27497"/>
                </a:cubicBezTo>
                <a:cubicBezTo>
                  <a:pt x="34" y="12309"/>
                  <a:pt x="12377" y="0"/>
                  <a:pt x="27566" y="0"/>
                </a:cubicBezTo>
                <a:cubicBezTo>
                  <a:pt x="42754" y="0"/>
                  <a:pt x="55063" y="12343"/>
                  <a:pt x="55063" y="27532"/>
                </a:cubicBezTo>
                <a:cubicBezTo>
                  <a:pt x="55029" y="42720"/>
                  <a:pt x="42720" y="55029"/>
                  <a:pt x="27532" y="55029"/>
                </a:cubicBezTo>
                <a:close/>
                <a:moveTo>
                  <a:pt x="240480" y="55029"/>
                </a:moveTo>
                <a:cubicBezTo>
                  <a:pt x="225291" y="55029"/>
                  <a:pt x="212983" y="42686"/>
                  <a:pt x="212983" y="27497"/>
                </a:cubicBezTo>
                <a:cubicBezTo>
                  <a:pt x="212983" y="12309"/>
                  <a:pt x="225326" y="0"/>
                  <a:pt x="240514" y="0"/>
                </a:cubicBezTo>
                <a:cubicBezTo>
                  <a:pt x="255703" y="0"/>
                  <a:pt x="268012" y="12343"/>
                  <a:pt x="268012" y="27532"/>
                </a:cubicBezTo>
                <a:cubicBezTo>
                  <a:pt x="267977" y="42720"/>
                  <a:pt x="255668" y="55029"/>
                  <a:pt x="240480" y="55029"/>
                </a:cubicBezTo>
                <a:close/>
                <a:moveTo>
                  <a:pt x="453463" y="55029"/>
                </a:moveTo>
                <a:cubicBezTo>
                  <a:pt x="438274" y="55029"/>
                  <a:pt x="425966" y="42686"/>
                  <a:pt x="425966" y="27497"/>
                </a:cubicBezTo>
                <a:cubicBezTo>
                  <a:pt x="425966" y="12309"/>
                  <a:pt x="438308" y="0"/>
                  <a:pt x="453497" y="0"/>
                </a:cubicBezTo>
                <a:cubicBezTo>
                  <a:pt x="468686" y="0"/>
                  <a:pt x="480994" y="12343"/>
                  <a:pt x="480994" y="27532"/>
                </a:cubicBezTo>
                <a:cubicBezTo>
                  <a:pt x="480960" y="42720"/>
                  <a:pt x="468651" y="55029"/>
                  <a:pt x="453463" y="55029"/>
                </a:cubicBez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21" name="任意多边形: 形状 20"/>
          <p:cNvSpPr/>
          <p:nvPr/>
        </p:nvSpPr>
        <p:spPr>
          <a:xfrm flipH="1">
            <a:off x="323790" y="1532859"/>
            <a:ext cx="5997939" cy="4447580"/>
          </a:xfrm>
          <a:custGeom>
            <a:avLst/>
            <a:gdLst>
              <a:gd name="connsiteX0" fmla="*/ 4833609 w 5997939"/>
              <a:gd name="connsiteY0" fmla="*/ 4447581 h 4447580"/>
              <a:gd name="connsiteX1" fmla="*/ 4740558 w 5997939"/>
              <a:gd name="connsiteY1" fmla="*/ 4443912 h 4447580"/>
              <a:gd name="connsiteX2" fmla="*/ 1076066 w 5997939"/>
              <a:gd name="connsiteY2" fmla="*/ 4156427 h 4447580"/>
              <a:gd name="connsiteX3" fmla="*/ 127860 w 5997939"/>
              <a:gd name="connsiteY3" fmla="*/ 3522278 h 4447580"/>
              <a:gd name="connsiteX4" fmla="*/ 174146 w 5997939"/>
              <a:gd name="connsiteY4" fmla="*/ 2382244 h 4447580"/>
              <a:gd name="connsiteX5" fmla="*/ 1108432 w 5997939"/>
              <a:gd name="connsiteY5" fmla="*/ 863578 h 4447580"/>
              <a:gd name="connsiteX6" fmla="*/ 1956901 w 5997939"/>
              <a:gd name="connsiteY6" fmla="*/ 317455 h 4447580"/>
              <a:gd name="connsiteX7" fmla="*/ 4422866 w 5997939"/>
              <a:gd name="connsiteY7" fmla="*/ 9110 h 4447580"/>
              <a:gd name="connsiteX8" fmla="*/ 4568787 w 5997939"/>
              <a:gd name="connsiteY8" fmla="*/ 0 h 4447580"/>
              <a:gd name="connsiteX9" fmla="*/ 5724558 w 5997939"/>
              <a:gd name="connsiteY9" fmla="*/ 1021865 h 4447580"/>
              <a:gd name="connsiteX10" fmla="*/ 5988798 w 5997939"/>
              <a:gd name="connsiteY10" fmla="*/ 3136392 h 4447580"/>
              <a:gd name="connsiteX11" fmla="*/ 4976169 w 5997939"/>
              <a:gd name="connsiteY11" fmla="*/ 4438564 h 4447580"/>
              <a:gd name="connsiteX12" fmla="*/ 4833609 w 5997939"/>
              <a:gd name="connsiteY12" fmla="*/ 4447581 h 44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97939" h="4447580">
                <a:moveTo>
                  <a:pt x="4833609" y="4447581"/>
                </a:moveTo>
                <a:cubicBezTo>
                  <a:pt x="4802787" y="4447581"/>
                  <a:pt x="4771483" y="4446346"/>
                  <a:pt x="4740558" y="4443912"/>
                </a:cubicBezTo>
                <a:lnTo>
                  <a:pt x="1076066" y="4156427"/>
                </a:lnTo>
                <a:cubicBezTo>
                  <a:pt x="667894" y="4124404"/>
                  <a:pt x="313449" y="3887352"/>
                  <a:pt x="127860" y="3522278"/>
                </a:cubicBezTo>
                <a:cubicBezTo>
                  <a:pt x="-57728" y="3157203"/>
                  <a:pt x="-40414" y="2731032"/>
                  <a:pt x="174146" y="2382244"/>
                </a:cubicBezTo>
                <a:lnTo>
                  <a:pt x="1108432" y="863578"/>
                </a:lnTo>
                <a:cubicBezTo>
                  <a:pt x="1293163" y="561672"/>
                  <a:pt x="1605609" y="360583"/>
                  <a:pt x="1956901" y="317455"/>
                </a:cubicBezTo>
                <a:lnTo>
                  <a:pt x="4422866" y="9110"/>
                </a:lnTo>
                <a:cubicBezTo>
                  <a:pt x="4471277" y="3062"/>
                  <a:pt x="4519998" y="21"/>
                  <a:pt x="4568787" y="0"/>
                </a:cubicBezTo>
                <a:cubicBezTo>
                  <a:pt x="5154901" y="0"/>
                  <a:pt x="5651769" y="439310"/>
                  <a:pt x="5724558" y="1021865"/>
                </a:cubicBezTo>
                <a:lnTo>
                  <a:pt x="5988798" y="3136392"/>
                </a:lnTo>
                <a:cubicBezTo>
                  <a:pt x="6068752" y="3775581"/>
                  <a:pt x="5615392" y="4358609"/>
                  <a:pt x="4976169" y="4438564"/>
                </a:cubicBezTo>
                <a:cubicBezTo>
                  <a:pt x="4928890" y="4444495"/>
                  <a:pt x="4881266" y="4447478"/>
                  <a:pt x="4833609" y="4447581"/>
                </a:cubicBezTo>
                <a:close/>
              </a:path>
            </a:pathLst>
          </a:custGeom>
          <a:solidFill>
            <a:srgbClr val="FFFFFF">
              <a:alpha val="0"/>
            </a:srgbClr>
          </a:solidFill>
          <a:ln w="34286" cap="flat">
            <a:solidFill>
              <a:srgbClr val="FFFFFF"/>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pic>
        <p:nvPicPr>
          <p:cNvPr id="51" name="图片 50" descr="紫色头发的人&#10;&#10;描述已自动生成"/>
          <p:cNvPicPr>
            <a:picLocks noChangeAspect="1"/>
          </p:cNvPicPr>
          <p:nvPr/>
        </p:nvPicPr>
        <p:blipFill rotWithShape="1">
          <a:blip r:embed="rId1" cstate="screen"/>
          <a:srcRect/>
          <a:stretch>
            <a:fillRect/>
          </a:stretch>
        </p:blipFill>
        <p:spPr>
          <a:xfrm>
            <a:off x="548784" y="1182404"/>
            <a:ext cx="6315671" cy="4590751"/>
          </a:xfrm>
          <a:custGeom>
            <a:avLst/>
            <a:gdLst>
              <a:gd name="connsiteX0" fmla="*/ 1439058 w 6315671"/>
              <a:gd name="connsiteY0" fmla="*/ 301 h 4590751"/>
              <a:gd name="connsiteX1" fmla="*/ 1553462 w 6315671"/>
              <a:gd name="connsiteY1" fmla="*/ 8771 h 4590751"/>
              <a:gd name="connsiteX2" fmla="*/ 4294330 w 6315671"/>
              <a:gd name="connsiteY2" fmla="*/ 351371 h 4590751"/>
              <a:gd name="connsiteX3" fmla="*/ 5109679 w 6315671"/>
              <a:gd name="connsiteY3" fmla="*/ 875998 h 4590751"/>
              <a:gd name="connsiteX4" fmla="*/ 6148090 w 6315671"/>
              <a:gd name="connsiteY4" fmla="*/ 2563376 h 4590751"/>
              <a:gd name="connsiteX5" fmla="*/ 5281347 w 6315671"/>
              <a:gd name="connsiteY5" fmla="*/ 4267787 h 4590751"/>
              <a:gd name="connsiteX6" fmla="*/ 1208410 w 6315671"/>
              <a:gd name="connsiteY6" fmla="*/ 4587228 h 4590751"/>
              <a:gd name="connsiteX7" fmla="*/ 8856 w 6315671"/>
              <a:gd name="connsiteY7" fmla="*/ 3331102 h 4590751"/>
              <a:gd name="connsiteX8" fmla="*/ 302547 w 6315671"/>
              <a:gd name="connsiteY8" fmla="*/ 981694 h 4590751"/>
              <a:gd name="connsiteX9" fmla="*/ 1439058 w 6315671"/>
              <a:gd name="connsiteY9" fmla="*/ 301 h 459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15671" h="4590751">
                <a:moveTo>
                  <a:pt x="1439058" y="301"/>
                </a:moveTo>
                <a:cubicBezTo>
                  <a:pt x="1476912" y="1177"/>
                  <a:pt x="1515082" y="3974"/>
                  <a:pt x="1553462" y="8771"/>
                </a:cubicBezTo>
                <a:lnTo>
                  <a:pt x="4294330" y="351371"/>
                </a:lnTo>
                <a:cubicBezTo>
                  <a:pt x="4631598" y="393536"/>
                  <a:pt x="4931530" y="586513"/>
                  <a:pt x="5109679" y="875998"/>
                </a:cubicBezTo>
                <a:lnTo>
                  <a:pt x="6148090" y="2563376"/>
                </a:lnTo>
                <a:cubicBezTo>
                  <a:pt x="6587153" y="3276862"/>
                  <a:pt x="6116582" y="4202268"/>
                  <a:pt x="5281347" y="4267787"/>
                </a:cubicBezTo>
                <a:lnTo>
                  <a:pt x="1208410" y="4587228"/>
                </a:lnTo>
                <a:cubicBezTo>
                  <a:pt x="501027" y="4642702"/>
                  <a:pt x="-79156" y="4035159"/>
                  <a:pt x="8856" y="3331102"/>
                </a:cubicBezTo>
                <a:lnTo>
                  <a:pt x="302547" y="981694"/>
                </a:lnTo>
                <a:cubicBezTo>
                  <a:pt x="374483" y="405983"/>
                  <a:pt x="871247" y="-12844"/>
                  <a:pt x="1439058" y="301"/>
                </a:cubicBezTo>
                <a:close/>
              </a:path>
            </a:pathLst>
          </a:custGeom>
          <a:ln w="31750">
            <a:noFill/>
          </a:ln>
        </p:spPr>
      </p:pic>
      <p:sp>
        <p:nvSpPr>
          <p:cNvPr id="27" name="任意多边形: 形状 26"/>
          <p:cNvSpPr/>
          <p:nvPr/>
        </p:nvSpPr>
        <p:spPr>
          <a:xfrm flipH="1">
            <a:off x="1092587" y="1028228"/>
            <a:ext cx="5728303" cy="4247639"/>
          </a:xfrm>
          <a:custGeom>
            <a:avLst/>
            <a:gdLst>
              <a:gd name="connsiteX0" fmla="*/ 4616303 w 5728303"/>
              <a:gd name="connsiteY0" fmla="*/ 4247640 h 4247639"/>
              <a:gd name="connsiteX1" fmla="*/ 4527434 w 5728303"/>
              <a:gd name="connsiteY1" fmla="*/ 4244143 h 4247639"/>
              <a:gd name="connsiteX2" fmla="*/ 1027685 w 5728303"/>
              <a:gd name="connsiteY2" fmla="*/ 3969583 h 4247639"/>
              <a:gd name="connsiteX3" fmla="*/ 122097 w 5728303"/>
              <a:gd name="connsiteY3" fmla="*/ 3363926 h 4247639"/>
              <a:gd name="connsiteX4" fmla="*/ 166325 w 5728303"/>
              <a:gd name="connsiteY4" fmla="*/ 2275132 h 4247639"/>
              <a:gd name="connsiteX5" fmla="*/ 1058576 w 5728303"/>
              <a:gd name="connsiteY5" fmla="*/ 824743 h 4247639"/>
              <a:gd name="connsiteX6" fmla="*/ 1868920 w 5728303"/>
              <a:gd name="connsiteY6" fmla="*/ 303185 h 4247639"/>
              <a:gd name="connsiteX7" fmla="*/ 4224039 w 5728303"/>
              <a:gd name="connsiteY7" fmla="*/ 8702 h 4247639"/>
              <a:gd name="connsiteX8" fmla="*/ 4363377 w 5728303"/>
              <a:gd name="connsiteY8" fmla="*/ 0 h 4247639"/>
              <a:gd name="connsiteX9" fmla="*/ 5467206 w 5728303"/>
              <a:gd name="connsiteY9" fmla="*/ 975929 h 4247639"/>
              <a:gd name="connsiteX10" fmla="*/ 5719582 w 5728303"/>
              <a:gd name="connsiteY10" fmla="*/ 2995389 h 4247639"/>
              <a:gd name="connsiteX11" fmla="*/ 4752348 w 5728303"/>
              <a:gd name="connsiteY11" fmla="*/ 4239035 h 4247639"/>
              <a:gd name="connsiteX12" fmla="*/ 4616303 w 5728303"/>
              <a:gd name="connsiteY12" fmla="*/ 4247640 h 4247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28303" h="4247639">
                <a:moveTo>
                  <a:pt x="4616303" y="4247640"/>
                </a:moveTo>
                <a:cubicBezTo>
                  <a:pt x="4586851" y="4247640"/>
                  <a:pt x="4556954" y="4246475"/>
                  <a:pt x="4527434" y="4244143"/>
                </a:cubicBezTo>
                <a:lnTo>
                  <a:pt x="1027685" y="3969583"/>
                </a:lnTo>
                <a:cubicBezTo>
                  <a:pt x="637857" y="3938966"/>
                  <a:pt x="299319" y="3712577"/>
                  <a:pt x="122097" y="3363926"/>
                </a:cubicBezTo>
                <a:cubicBezTo>
                  <a:pt x="-55126" y="3015274"/>
                  <a:pt x="-38600" y="2608234"/>
                  <a:pt x="166325" y="2275132"/>
                </a:cubicBezTo>
                <a:lnTo>
                  <a:pt x="1058576" y="824743"/>
                </a:lnTo>
                <a:cubicBezTo>
                  <a:pt x="1235011" y="536414"/>
                  <a:pt x="1533399" y="344366"/>
                  <a:pt x="1868920" y="303185"/>
                </a:cubicBezTo>
                <a:lnTo>
                  <a:pt x="4224039" y="8702"/>
                </a:lnTo>
                <a:cubicBezTo>
                  <a:pt x="4270257" y="2925"/>
                  <a:pt x="4316783" y="21"/>
                  <a:pt x="4363377" y="0"/>
                </a:cubicBezTo>
                <a:cubicBezTo>
                  <a:pt x="4923160" y="0"/>
                  <a:pt x="5397708" y="419561"/>
                  <a:pt x="5467206" y="975929"/>
                </a:cubicBezTo>
                <a:lnTo>
                  <a:pt x="5719582" y="2995389"/>
                </a:lnTo>
                <a:cubicBezTo>
                  <a:pt x="5795902" y="3605915"/>
                  <a:pt x="5362874" y="4162715"/>
                  <a:pt x="4752348" y="4239035"/>
                </a:cubicBezTo>
                <a:cubicBezTo>
                  <a:pt x="4707228" y="4244692"/>
                  <a:pt x="4661799" y="4247538"/>
                  <a:pt x="4616303" y="4247640"/>
                </a:cubicBezTo>
                <a:close/>
              </a:path>
            </a:pathLst>
          </a:custGeom>
          <a:solidFill>
            <a:srgbClr val="FFFFFF">
              <a:alpha val="0"/>
            </a:srgbClr>
          </a:solidFill>
          <a:ln w="34286" cap="flat">
            <a:solidFill>
              <a:srgbClr val="FFFFFF"/>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26" name="任意多边形: 形状 25"/>
          <p:cNvSpPr/>
          <p:nvPr/>
        </p:nvSpPr>
        <p:spPr>
          <a:xfrm flipH="1">
            <a:off x="882309" y="5159887"/>
            <a:ext cx="534823" cy="1031842"/>
          </a:xfrm>
          <a:custGeom>
            <a:avLst/>
            <a:gdLst>
              <a:gd name="connsiteX0" fmla="*/ 0 w 534823"/>
              <a:gd name="connsiteY0" fmla="*/ 21120 h 1031842"/>
              <a:gd name="connsiteX1" fmla="*/ 21326 w 534823"/>
              <a:gd name="connsiteY1" fmla="*/ 28 h 1031842"/>
              <a:gd name="connsiteX2" fmla="*/ 42411 w 534823"/>
              <a:gd name="connsiteY2" fmla="*/ 21346 h 1031842"/>
              <a:gd name="connsiteX3" fmla="*/ 21223 w 534823"/>
              <a:gd name="connsiteY3" fmla="*/ 42439 h 1031842"/>
              <a:gd name="connsiteX4" fmla="*/ 0 w 534823"/>
              <a:gd name="connsiteY4" fmla="*/ 21120 h 1031842"/>
              <a:gd name="connsiteX5" fmla="*/ 0 w 534823"/>
              <a:gd name="connsiteY5" fmla="*/ 186058 h 1031842"/>
              <a:gd name="connsiteX6" fmla="*/ 21326 w 534823"/>
              <a:gd name="connsiteY6" fmla="*/ 164966 h 1031842"/>
              <a:gd name="connsiteX7" fmla="*/ 42411 w 534823"/>
              <a:gd name="connsiteY7" fmla="*/ 186284 h 1031842"/>
              <a:gd name="connsiteX8" fmla="*/ 21223 w 534823"/>
              <a:gd name="connsiteY8" fmla="*/ 207377 h 1031842"/>
              <a:gd name="connsiteX9" fmla="*/ 0 w 534823"/>
              <a:gd name="connsiteY9" fmla="*/ 186058 h 1031842"/>
              <a:gd name="connsiteX10" fmla="*/ 0 w 534823"/>
              <a:gd name="connsiteY10" fmla="*/ 350996 h 1031842"/>
              <a:gd name="connsiteX11" fmla="*/ 21326 w 534823"/>
              <a:gd name="connsiteY11" fmla="*/ 329904 h 1031842"/>
              <a:gd name="connsiteX12" fmla="*/ 42411 w 534823"/>
              <a:gd name="connsiteY12" fmla="*/ 351223 h 1031842"/>
              <a:gd name="connsiteX13" fmla="*/ 21223 w 534823"/>
              <a:gd name="connsiteY13" fmla="*/ 372315 h 1031842"/>
              <a:gd name="connsiteX14" fmla="*/ 0 w 534823"/>
              <a:gd name="connsiteY14" fmla="*/ 350996 h 1031842"/>
              <a:gd name="connsiteX15" fmla="*/ 0 w 534823"/>
              <a:gd name="connsiteY15" fmla="*/ 515527 h 1031842"/>
              <a:gd name="connsiteX16" fmla="*/ 21257 w 534823"/>
              <a:gd name="connsiteY16" fmla="*/ 494355 h 1031842"/>
              <a:gd name="connsiteX17" fmla="*/ 42411 w 534823"/>
              <a:gd name="connsiteY17" fmla="*/ 515599 h 1031842"/>
              <a:gd name="connsiteX18" fmla="*/ 42411 w 534823"/>
              <a:gd name="connsiteY18" fmla="*/ 516116 h 1031842"/>
              <a:gd name="connsiteX19" fmla="*/ 21188 w 534823"/>
              <a:gd name="connsiteY19" fmla="*/ 537291 h 1031842"/>
              <a:gd name="connsiteX20" fmla="*/ 0 w 534823"/>
              <a:gd name="connsiteY20" fmla="*/ 516051 h 1031842"/>
              <a:gd name="connsiteX21" fmla="*/ 0 w 534823"/>
              <a:gd name="connsiteY21" fmla="*/ 515520 h 1031842"/>
              <a:gd name="connsiteX22" fmla="*/ 164125 w 534823"/>
              <a:gd name="connsiteY22" fmla="*/ 21127 h 1031842"/>
              <a:gd name="connsiteX23" fmla="*/ 185452 w 534823"/>
              <a:gd name="connsiteY23" fmla="*/ 0 h 1031842"/>
              <a:gd name="connsiteX24" fmla="*/ 206572 w 534823"/>
              <a:gd name="connsiteY24" fmla="*/ 21319 h 1031842"/>
              <a:gd name="connsiteX25" fmla="*/ 185349 w 534823"/>
              <a:gd name="connsiteY25" fmla="*/ 42446 h 1031842"/>
              <a:gd name="connsiteX26" fmla="*/ 164125 w 534823"/>
              <a:gd name="connsiteY26" fmla="*/ 21120 h 1031842"/>
              <a:gd name="connsiteX27" fmla="*/ 164125 w 534823"/>
              <a:gd name="connsiteY27" fmla="*/ 186065 h 1031842"/>
              <a:gd name="connsiteX28" fmla="*/ 185452 w 534823"/>
              <a:gd name="connsiteY28" fmla="*/ 164938 h 1031842"/>
              <a:gd name="connsiteX29" fmla="*/ 206572 w 534823"/>
              <a:gd name="connsiteY29" fmla="*/ 186257 h 1031842"/>
              <a:gd name="connsiteX30" fmla="*/ 185349 w 534823"/>
              <a:gd name="connsiteY30" fmla="*/ 207384 h 1031842"/>
              <a:gd name="connsiteX31" fmla="*/ 164125 w 534823"/>
              <a:gd name="connsiteY31" fmla="*/ 186058 h 1031842"/>
              <a:gd name="connsiteX32" fmla="*/ 164125 w 534823"/>
              <a:gd name="connsiteY32" fmla="*/ 351003 h 1031842"/>
              <a:gd name="connsiteX33" fmla="*/ 185452 w 534823"/>
              <a:gd name="connsiteY33" fmla="*/ 329876 h 1031842"/>
              <a:gd name="connsiteX34" fmla="*/ 206572 w 534823"/>
              <a:gd name="connsiteY34" fmla="*/ 351195 h 1031842"/>
              <a:gd name="connsiteX35" fmla="*/ 185349 w 534823"/>
              <a:gd name="connsiteY35" fmla="*/ 372322 h 1031842"/>
              <a:gd name="connsiteX36" fmla="*/ 164125 w 534823"/>
              <a:gd name="connsiteY36" fmla="*/ 350996 h 1031842"/>
              <a:gd name="connsiteX37" fmla="*/ 164125 w 534823"/>
              <a:gd name="connsiteY37" fmla="*/ 515547 h 1031842"/>
              <a:gd name="connsiteX38" fmla="*/ 185383 w 534823"/>
              <a:gd name="connsiteY38" fmla="*/ 494369 h 1031842"/>
              <a:gd name="connsiteX39" fmla="*/ 206572 w 534823"/>
              <a:gd name="connsiteY39" fmla="*/ 515633 h 1031842"/>
              <a:gd name="connsiteX40" fmla="*/ 206572 w 534823"/>
              <a:gd name="connsiteY40" fmla="*/ 516065 h 1031842"/>
              <a:gd name="connsiteX41" fmla="*/ 185349 w 534823"/>
              <a:gd name="connsiteY41" fmla="*/ 537288 h 1031842"/>
              <a:gd name="connsiteX42" fmla="*/ 164125 w 534823"/>
              <a:gd name="connsiteY42" fmla="*/ 516065 h 1031842"/>
              <a:gd name="connsiteX43" fmla="*/ 164125 w 534823"/>
              <a:gd name="connsiteY43" fmla="*/ 515537 h 1031842"/>
              <a:gd name="connsiteX44" fmla="*/ 328286 w 534823"/>
              <a:gd name="connsiteY44" fmla="*/ 21127 h 1031842"/>
              <a:gd name="connsiteX45" fmla="*/ 349611 w 534823"/>
              <a:gd name="connsiteY45" fmla="*/ 35 h 1031842"/>
              <a:gd name="connsiteX46" fmla="*/ 370697 w 534823"/>
              <a:gd name="connsiteY46" fmla="*/ 21353 h 1031842"/>
              <a:gd name="connsiteX47" fmla="*/ 349474 w 534823"/>
              <a:gd name="connsiteY47" fmla="*/ 42446 h 1031842"/>
              <a:gd name="connsiteX48" fmla="*/ 328286 w 534823"/>
              <a:gd name="connsiteY48" fmla="*/ 21120 h 1031842"/>
              <a:gd name="connsiteX49" fmla="*/ 328286 w 534823"/>
              <a:gd name="connsiteY49" fmla="*/ 21120 h 1031842"/>
              <a:gd name="connsiteX50" fmla="*/ 328286 w 534823"/>
              <a:gd name="connsiteY50" fmla="*/ 186065 h 1031842"/>
              <a:gd name="connsiteX51" fmla="*/ 349611 w 534823"/>
              <a:gd name="connsiteY51" fmla="*/ 164972 h 1031842"/>
              <a:gd name="connsiteX52" fmla="*/ 370697 w 534823"/>
              <a:gd name="connsiteY52" fmla="*/ 186291 h 1031842"/>
              <a:gd name="connsiteX53" fmla="*/ 349474 w 534823"/>
              <a:gd name="connsiteY53" fmla="*/ 207384 h 1031842"/>
              <a:gd name="connsiteX54" fmla="*/ 328286 w 534823"/>
              <a:gd name="connsiteY54" fmla="*/ 186058 h 1031842"/>
              <a:gd name="connsiteX55" fmla="*/ 328286 w 534823"/>
              <a:gd name="connsiteY55" fmla="*/ 351003 h 1031842"/>
              <a:gd name="connsiteX56" fmla="*/ 349611 w 534823"/>
              <a:gd name="connsiteY56" fmla="*/ 329911 h 1031842"/>
              <a:gd name="connsiteX57" fmla="*/ 370697 w 534823"/>
              <a:gd name="connsiteY57" fmla="*/ 351230 h 1031842"/>
              <a:gd name="connsiteX58" fmla="*/ 349474 w 534823"/>
              <a:gd name="connsiteY58" fmla="*/ 372322 h 1031842"/>
              <a:gd name="connsiteX59" fmla="*/ 328286 w 534823"/>
              <a:gd name="connsiteY59" fmla="*/ 350996 h 1031842"/>
              <a:gd name="connsiteX60" fmla="*/ 328286 w 534823"/>
              <a:gd name="connsiteY60" fmla="*/ 350996 h 1031842"/>
              <a:gd name="connsiteX61" fmla="*/ 328286 w 534823"/>
              <a:gd name="connsiteY61" fmla="*/ 515575 h 1031842"/>
              <a:gd name="connsiteX62" fmla="*/ 349508 w 534823"/>
              <a:gd name="connsiteY62" fmla="*/ 494393 h 1031842"/>
              <a:gd name="connsiteX63" fmla="*/ 370697 w 534823"/>
              <a:gd name="connsiteY63" fmla="*/ 515623 h 1031842"/>
              <a:gd name="connsiteX64" fmla="*/ 370697 w 534823"/>
              <a:gd name="connsiteY64" fmla="*/ 516116 h 1031842"/>
              <a:gd name="connsiteX65" fmla="*/ 349440 w 534823"/>
              <a:gd name="connsiteY65" fmla="*/ 537288 h 1031842"/>
              <a:gd name="connsiteX66" fmla="*/ 328286 w 534823"/>
              <a:gd name="connsiteY66" fmla="*/ 516044 h 1031842"/>
              <a:gd name="connsiteX67" fmla="*/ 328286 w 534823"/>
              <a:gd name="connsiteY67" fmla="*/ 515558 h 1031842"/>
              <a:gd name="connsiteX68" fmla="*/ 492411 w 534823"/>
              <a:gd name="connsiteY68" fmla="*/ 21144 h 1031842"/>
              <a:gd name="connsiteX69" fmla="*/ 513738 w 534823"/>
              <a:gd name="connsiteY69" fmla="*/ 52 h 1031842"/>
              <a:gd name="connsiteX70" fmla="*/ 534823 w 534823"/>
              <a:gd name="connsiteY70" fmla="*/ 21370 h 1031842"/>
              <a:gd name="connsiteX71" fmla="*/ 513635 w 534823"/>
              <a:gd name="connsiteY71" fmla="*/ 42463 h 1031842"/>
              <a:gd name="connsiteX72" fmla="*/ 492411 w 534823"/>
              <a:gd name="connsiteY72" fmla="*/ 21123 h 1031842"/>
              <a:gd name="connsiteX73" fmla="*/ 492411 w 534823"/>
              <a:gd name="connsiteY73" fmla="*/ 21120 h 1031842"/>
              <a:gd name="connsiteX74" fmla="*/ 492411 w 534823"/>
              <a:gd name="connsiteY74" fmla="*/ 186082 h 1031842"/>
              <a:gd name="connsiteX75" fmla="*/ 513738 w 534823"/>
              <a:gd name="connsiteY75" fmla="*/ 164990 h 1031842"/>
              <a:gd name="connsiteX76" fmla="*/ 534823 w 534823"/>
              <a:gd name="connsiteY76" fmla="*/ 186308 h 1031842"/>
              <a:gd name="connsiteX77" fmla="*/ 513635 w 534823"/>
              <a:gd name="connsiteY77" fmla="*/ 207401 h 1031842"/>
              <a:gd name="connsiteX78" fmla="*/ 492411 w 534823"/>
              <a:gd name="connsiteY78" fmla="*/ 186062 h 1031842"/>
              <a:gd name="connsiteX79" fmla="*/ 492411 w 534823"/>
              <a:gd name="connsiteY79" fmla="*/ 186058 h 1031842"/>
              <a:gd name="connsiteX80" fmla="*/ 492411 w 534823"/>
              <a:gd name="connsiteY80" fmla="*/ 351020 h 1031842"/>
              <a:gd name="connsiteX81" fmla="*/ 513738 w 534823"/>
              <a:gd name="connsiteY81" fmla="*/ 329928 h 1031842"/>
              <a:gd name="connsiteX82" fmla="*/ 534823 w 534823"/>
              <a:gd name="connsiteY82" fmla="*/ 351247 h 1031842"/>
              <a:gd name="connsiteX83" fmla="*/ 513635 w 534823"/>
              <a:gd name="connsiteY83" fmla="*/ 372339 h 1031842"/>
              <a:gd name="connsiteX84" fmla="*/ 492411 w 534823"/>
              <a:gd name="connsiteY84" fmla="*/ 351007 h 1031842"/>
              <a:gd name="connsiteX85" fmla="*/ 492411 w 534823"/>
              <a:gd name="connsiteY85" fmla="*/ 350996 h 1031842"/>
              <a:gd name="connsiteX86" fmla="*/ 492411 w 534823"/>
              <a:gd name="connsiteY86" fmla="*/ 515564 h 1031842"/>
              <a:gd name="connsiteX87" fmla="*/ 513635 w 534823"/>
              <a:gd name="connsiteY87" fmla="*/ 494383 h 1031842"/>
              <a:gd name="connsiteX88" fmla="*/ 534823 w 534823"/>
              <a:gd name="connsiteY88" fmla="*/ 515616 h 1031842"/>
              <a:gd name="connsiteX89" fmla="*/ 534823 w 534823"/>
              <a:gd name="connsiteY89" fmla="*/ 516116 h 1031842"/>
              <a:gd name="connsiteX90" fmla="*/ 513600 w 534823"/>
              <a:gd name="connsiteY90" fmla="*/ 537298 h 1031842"/>
              <a:gd name="connsiteX91" fmla="*/ 492411 w 534823"/>
              <a:gd name="connsiteY91" fmla="*/ 516065 h 1031842"/>
              <a:gd name="connsiteX92" fmla="*/ 492411 w 534823"/>
              <a:gd name="connsiteY92" fmla="*/ 515537 h 1031842"/>
              <a:gd name="connsiteX93" fmla="*/ 0 w 534823"/>
              <a:gd name="connsiteY93" fmla="*/ 680647 h 1031842"/>
              <a:gd name="connsiteX94" fmla="*/ 21326 w 534823"/>
              <a:gd name="connsiteY94" fmla="*/ 659554 h 1031842"/>
              <a:gd name="connsiteX95" fmla="*/ 42411 w 534823"/>
              <a:gd name="connsiteY95" fmla="*/ 680873 h 1031842"/>
              <a:gd name="connsiteX96" fmla="*/ 21223 w 534823"/>
              <a:gd name="connsiteY96" fmla="*/ 701966 h 1031842"/>
              <a:gd name="connsiteX97" fmla="*/ 0 w 534823"/>
              <a:gd name="connsiteY97" fmla="*/ 680633 h 1031842"/>
              <a:gd name="connsiteX98" fmla="*/ 0 w 534823"/>
              <a:gd name="connsiteY98" fmla="*/ 680623 h 1031842"/>
              <a:gd name="connsiteX99" fmla="*/ 0 w 534823"/>
              <a:gd name="connsiteY99" fmla="*/ 845589 h 1031842"/>
              <a:gd name="connsiteX100" fmla="*/ 21326 w 534823"/>
              <a:gd name="connsiteY100" fmla="*/ 824492 h 1031842"/>
              <a:gd name="connsiteX101" fmla="*/ 42411 w 534823"/>
              <a:gd name="connsiteY101" fmla="*/ 845808 h 1031842"/>
              <a:gd name="connsiteX102" fmla="*/ 21223 w 534823"/>
              <a:gd name="connsiteY102" fmla="*/ 866904 h 1031842"/>
              <a:gd name="connsiteX103" fmla="*/ 0 w 534823"/>
              <a:gd name="connsiteY103" fmla="*/ 845564 h 1031842"/>
              <a:gd name="connsiteX104" fmla="*/ 0 w 534823"/>
              <a:gd name="connsiteY104" fmla="*/ 1010527 h 1031842"/>
              <a:gd name="connsiteX105" fmla="*/ 21326 w 534823"/>
              <a:gd name="connsiteY105" fmla="*/ 989431 h 1031842"/>
              <a:gd name="connsiteX106" fmla="*/ 42411 w 534823"/>
              <a:gd name="connsiteY106" fmla="*/ 1010746 h 1031842"/>
              <a:gd name="connsiteX107" fmla="*/ 21223 w 534823"/>
              <a:gd name="connsiteY107" fmla="*/ 1031842 h 1031842"/>
              <a:gd name="connsiteX108" fmla="*/ 0 w 534823"/>
              <a:gd name="connsiteY108" fmla="*/ 1010516 h 1031842"/>
              <a:gd name="connsiteX109" fmla="*/ 164125 w 534823"/>
              <a:gd name="connsiteY109" fmla="*/ 680647 h 1031842"/>
              <a:gd name="connsiteX110" fmla="*/ 185452 w 534823"/>
              <a:gd name="connsiteY110" fmla="*/ 659520 h 1031842"/>
              <a:gd name="connsiteX111" fmla="*/ 206572 w 534823"/>
              <a:gd name="connsiteY111" fmla="*/ 680839 h 1031842"/>
              <a:gd name="connsiteX112" fmla="*/ 185349 w 534823"/>
              <a:gd name="connsiteY112" fmla="*/ 701966 h 1031842"/>
              <a:gd name="connsiteX113" fmla="*/ 164125 w 534823"/>
              <a:gd name="connsiteY113" fmla="*/ 680623 h 1031842"/>
              <a:gd name="connsiteX114" fmla="*/ 164125 w 534823"/>
              <a:gd name="connsiteY114" fmla="*/ 845589 h 1031842"/>
              <a:gd name="connsiteX115" fmla="*/ 185452 w 534823"/>
              <a:gd name="connsiteY115" fmla="*/ 824458 h 1031842"/>
              <a:gd name="connsiteX116" fmla="*/ 206572 w 534823"/>
              <a:gd name="connsiteY116" fmla="*/ 845774 h 1031842"/>
              <a:gd name="connsiteX117" fmla="*/ 185349 w 534823"/>
              <a:gd name="connsiteY117" fmla="*/ 866904 h 1031842"/>
              <a:gd name="connsiteX118" fmla="*/ 164125 w 534823"/>
              <a:gd name="connsiteY118" fmla="*/ 845564 h 1031842"/>
              <a:gd name="connsiteX119" fmla="*/ 164125 w 534823"/>
              <a:gd name="connsiteY119" fmla="*/ 1010527 h 1031842"/>
              <a:gd name="connsiteX120" fmla="*/ 185452 w 534823"/>
              <a:gd name="connsiteY120" fmla="*/ 989397 h 1031842"/>
              <a:gd name="connsiteX121" fmla="*/ 206572 w 534823"/>
              <a:gd name="connsiteY121" fmla="*/ 1010712 h 1031842"/>
              <a:gd name="connsiteX122" fmla="*/ 185349 w 534823"/>
              <a:gd name="connsiteY122" fmla="*/ 1031842 h 1031842"/>
              <a:gd name="connsiteX123" fmla="*/ 164125 w 534823"/>
              <a:gd name="connsiteY123" fmla="*/ 1010516 h 1031842"/>
              <a:gd name="connsiteX124" fmla="*/ 328286 w 534823"/>
              <a:gd name="connsiteY124" fmla="*/ 680647 h 1031842"/>
              <a:gd name="connsiteX125" fmla="*/ 349611 w 534823"/>
              <a:gd name="connsiteY125" fmla="*/ 659554 h 1031842"/>
              <a:gd name="connsiteX126" fmla="*/ 370697 w 534823"/>
              <a:gd name="connsiteY126" fmla="*/ 680873 h 1031842"/>
              <a:gd name="connsiteX127" fmla="*/ 349474 w 534823"/>
              <a:gd name="connsiteY127" fmla="*/ 701966 h 1031842"/>
              <a:gd name="connsiteX128" fmla="*/ 328286 w 534823"/>
              <a:gd name="connsiteY128" fmla="*/ 680640 h 1031842"/>
              <a:gd name="connsiteX129" fmla="*/ 328286 w 534823"/>
              <a:gd name="connsiteY129" fmla="*/ 680623 h 1031842"/>
              <a:gd name="connsiteX130" fmla="*/ 328286 w 534823"/>
              <a:gd name="connsiteY130" fmla="*/ 845589 h 1031842"/>
              <a:gd name="connsiteX131" fmla="*/ 349611 w 534823"/>
              <a:gd name="connsiteY131" fmla="*/ 824492 h 1031842"/>
              <a:gd name="connsiteX132" fmla="*/ 370697 w 534823"/>
              <a:gd name="connsiteY132" fmla="*/ 845808 h 1031842"/>
              <a:gd name="connsiteX133" fmla="*/ 349474 w 534823"/>
              <a:gd name="connsiteY133" fmla="*/ 866904 h 1031842"/>
              <a:gd name="connsiteX134" fmla="*/ 328286 w 534823"/>
              <a:gd name="connsiteY134" fmla="*/ 845564 h 1031842"/>
              <a:gd name="connsiteX135" fmla="*/ 328286 w 534823"/>
              <a:gd name="connsiteY135" fmla="*/ 1010527 h 1031842"/>
              <a:gd name="connsiteX136" fmla="*/ 349611 w 534823"/>
              <a:gd name="connsiteY136" fmla="*/ 989431 h 1031842"/>
              <a:gd name="connsiteX137" fmla="*/ 370697 w 534823"/>
              <a:gd name="connsiteY137" fmla="*/ 1010746 h 1031842"/>
              <a:gd name="connsiteX138" fmla="*/ 349474 w 534823"/>
              <a:gd name="connsiteY138" fmla="*/ 1031842 h 1031842"/>
              <a:gd name="connsiteX139" fmla="*/ 328286 w 534823"/>
              <a:gd name="connsiteY139" fmla="*/ 1010516 h 1031842"/>
              <a:gd name="connsiteX140" fmla="*/ 328286 w 534823"/>
              <a:gd name="connsiteY140" fmla="*/ 1010516 h 1031842"/>
              <a:gd name="connsiteX141" fmla="*/ 492411 w 534823"/>
              <a:gd name="connsiteY141" fmla="*/ 680647 h 1031842"/>
              <a:gd name="connsiteX142" fmla="*/ 513738 w 534823"/>
              <a:gd name="connsiteY142" fmla="*/ 659554 h 1031842"/>
              <a:gd name="connsiteX143" fmla="*/ 534823 w 534823"/>
              <a:gd name="connsiteY143" fmla="*/ 680873 h 1031842"/>
              <a:gd name="connsiteX144" fmla="*/ 513635 w 534823"/>
              <a:gd name="connsiteY144" fmla="*/ 701966 h 1031842"/>
              <a:gd name="connsiteX145" fmla="*/ 492411 w 534823"/>
              <a:gd name="connsiteY145" fmla="*/ 680633 h 1031842"/>
              <a:gd name="connsiteX146" fmla="*/ 492411 w 534823"/>
              <a:gd name="connsiteY146" fmla="*/ 680623 h 1031842"/>
              <a:gd name="connsiteX147" fmla="*/ 492411 w 534823"/>
              <a:gd name="connsiteY147" fmla="*/ 845589 h 1031842"/>
              <a:gd name="connsiteX148" fmla="*/ 513738 w 534823"/>
              <a:gd name="connsiteY148" fmla="*/ 824492 h 1031842"/>
              <a:gd name="connsiteX149" fmla="*/ 534823 w 534823"/>
              <a:gd name="connsiteY149" fmla="*/ 845808 h 1031842"/>
              <a:gd name="connsiteX150" fmla="*/ 513635 w 534823"/>
              <a:gd name="connsiteY150" fmla="*/ 866904 h 1031842"/>
              <a:gd name="connsiteX151" fmla="*/ 492411 w 534823"/>
              <a:gd name="connsiteY151" fmla="*/ 845564 h 1031842"/>
              <a:gd name="connsiteX152" fmla="*/ 492411 w 534823"/>
              <a:gd name="connsiteY152" fmla="*/ 1010527 h 1031842"/>
              <a:gd name="connsiteX153" fmla="*/ 513738 w 534823"/>
              <a:gd name="connsiteY153" fmla="*/ 989431 h 1031842"/>
              <a:gd name="connsiteX154" fmla="*/ 534823 w 534823"/>
              <a:gd name="connsiteY154" fmla="*/ 1010746 h 1031842"/>
              <a:gd name="connsiteX155" fmla="*/ 513635 w 534823"/>
              <a:gd name="connsiteY155" fmla="*/ 1031842 h 1031842"/>
              <a:gd name="connsiteX156" fmla="*/ 492411 w 534823"/>
              <a:gd name="connsiteY156" fmla="*/ 1010516 h 1031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534823" h="1031842">
                <a:moveTo>
                  <a:pt x="0" y="21120"/>
                </a:moveTo>
                <a:cubicBezTo>
                  <a:pt x="69" y="9409"/>
                  <a:pt x="9600" y="-35"/>
                  <a:pt x="21326" y="28"/>
                </a:cubicBezTo>
                <a:cubicBezTo>
                  <a:pt x="33017" y="90"/>
                  <a:pt x="42480" y="9635"/>
                  <a:pt x="42411" y="21346"/>
                </a:cubicBezTo>
                <a:cubicBezTo>
                  <a:pt x="42343" y="33007"/>
                  <a:pt x="32880" y="42428"/>
                  <a:pt x="21223" y="42439"/>
                </a:cubicBezTo>
                <a:cubicBezTo>
                  <a:pt x="9463" y="42408"/>
                  <a:pt x="-34" y="32866"/>
                  <a:pt x="0" y="21120"/>
                </a:cubicBezTo>
                <a:close/>
                <a:moveTo>
                  <a:pt x="0" y="186058"/>
                </a:moveTo>
                <a:cubicBezTo>
                  <a:pt x="69" y="174346"/>
                  <a:pt x="9600" y="164904"/>
                  <a:pt x="21326" y="164966"/>
                </a:cubicBezTo>
                <a:cubicBezTo>
                  <a:pt x="33017" y="165027"/>
                  <a:pt x="42480" y="174572"/>
                  <a:pt x="42411" y="186284"/>
                </a:cubicBezTo>
                <a:cubicBezTo>
                  <a:pt x="42343" y="197945"/>
                  <a:pt x="32880" y="207367"/>
                  <a:pt x="21223" y="207377"/>
                </a:cubicBezTo>
                <a:cubicBezTo>
                  <a:pt x="9463" y="207346"/>
                  <a:pt x="-34" y="197804"/>
                  <a:pt x="0" y="186058"/>
                </a:cubicBezTo>
                <a:close/>
                <a:moveTo>
                  <a:pt x="0" y="350996"/>
                </a:moveTo>
                <a:cubicBezTo>
                  <a:pt x="69" y="339284"/>
                  <a:pt x="9600" y="329842"/>
                  <a:pt x="21326" y="329904"/>
                </a:cubicBezTo>
                <a:cubicBezTo>
                  <a:pt x="33017" y="329966"/>
                  <a:pt x="42480" y="339511"/>
                  <a:pt x="42411" y="351223"/>
                </a:cubicBezTo>
                <a:cubicBezTo>
                  <a:pt x="42343" y="362883"/>
                  <a:pt x="32880" y="372305"/>
                  <a:pt x="21223" y="372315"/>
                </a:cubicBezTo>
                <a:cubicBezTo>
                  <a:pt x="9463" y="372284"/>
                  <a:pt x="-34" y="362743"/>
                  <a:pt x="0" y="350996"/>
                </a:cubicBezTo>
                <a:close/>
                <a:moveTo>
                  <a:pt x="0" y="515527"/>
                </a:moveTo>
                <a:cubicBezTo>
                  <a:pt x="34" y="503815"/>
                  <a:pt x="9532" y="494338"/>
                  <a:pt x="21257" y="494355"/>
                </a:cubicBezTo>
                <a:cubicBezTo>
                  <a:pt x="32949" y="494376"/>
                  <a:pt x="42445" y="503887"/>
                  <a:pt x="42411" y="515599"/>
                </a:cubicBezTo>
                <a:lnTo>
                  <a:pt x="42411" y="516116"/>
                </a:lnTo>
                <a:cubicBezTo>
                  <a:pt x="42378" y="527829"/>
                  <a:pt x="32880" y="537309"/>
                  <a:pt x="21188" y="537291"/>
                </a:cubicBezTo>
                <a:cubicBezTo>
                  <a:pt x="9463" y="537271"/>
                  <a:pt x="-34" y="527763"/>
                  <a:pt x="0" y="516051"/>
                </a:cubicBezTo>
                <a:lnTo>
                  <a:pt x="0" y="515520"/>
                </a:lnTo>
                <a:close/>
                <a:moveTo>
                  <a:pt x="164125" y="21127"/>
                </a:moveTo>
                <a:cubicBezTo>
                  <a:pt x="164194" y="9406"/>
                  <a:pt x="173726" y="-53"/>
                  <a:pt x="185452" y="0"/>
                </a:cubicBezTo>
                <a:cubicBezTo>
                  <a:pt x="197177" y="53"/>
                  <a:pt x="206640" y="9598"/>
                  <a:pt x="206572" y="21319"/>
                </a:cubicBezTo>
                <a:cubicBezTo>
                  <a:pt x="206503" y="33003"/>
                  <a:pt x="197040" y="42446"/>
                  <a:pt x="185349" y="42446"/>
                </a:cubicBezTo>
                <a:cubicBezTo>
                  <a:pt x="173588" y="42401"/>
                  <a:pt x="164125" y="32863"/>
                  <a:pt x="164125" y="21120"/>
                </a:cubicBezTo>
                <a:close/>
                <a:moveTo>
                  <a:pt x="164125" y="186065"/>
                </a:moveTo>
                <a:cubicBezTo>
                  <a:pt x="164194" y="174343"/>
                  <a:pt x="173726" y="164887"/>
                  <a:pt x="185452" y="164938"/>
                </a:cubicBezTo>
                <a:cubicBezTo>
                  <a:pt x="197177" y="164993"/>
                  <a:pt x="206640" y="174535"/>
                  <a:pt x="206572" y="186257"/>
                </a:cubicBezTo>
                <a:cubicBezTo>
                  <a:pt x="206503" y="197942"/>
                  <a:pt x="197040" y="207384"/>
                  <a:pt x="185349" y="207384"/>
                </a:cubicBezTo>
                <a:cubicBezTo>
                  <a:pt x="173623" y="207339"/>
                  <a:pt x="164125" y="197801"/>
                  <a:pt x="164125" y="186058"/>
                </a:cubicBezTo>
                <a:close/>
                <a:moveTo>
                  <a:pt x="164125" y="351003"/>
                </a:moveTo>
                <a:cubicBezTo>
                  <a:pt x="164194" y="339281"/>
                  <a:pt x="173726" y="329825"/>
                  <a:pt x="185452" y="329876"/>
                </a:cubicBezTo>
                <a:cubicBezTo>
                  <a:pt x="197177" y="329931"/>
                  <a:pt x="206640" y="339473"/>
                  <a:pt x="206572" y="351195"/>
                </a:cubicBezTo>
                <a:cubicBezTo>
                  <a:pt x="206503" y="362880"/>
                  <a:pt x="197040" y="372322"/>
                  <a:pt x="185349" y="372322"/>
                </a:cubicBezTo>
                <a:cubicBezTo>
                  <a:pt x="173588" y="372278"/>
                  <a:pt x="164125" y="362739"/>
                  <a:pt x="164125" y="350996"/>
                </a:cubicBezTo>
                <a:close/>
                <a:moveTo>
                  <a:pt x="164125" y="515547"/>
                </a:moveTo>
                <a:cubicBezTo>
                  <a:pt x="164160" y="503825"/>
                  <a:pt x="173657" y="494345"/>
                  <a:pt x="185383" y="494369"/>
                </a:cubicBezTo>
                <a:cubicBezTo>
                  <a:pt x="197109" y="494390"/>
                  <a:pt x="206606" y="503911"/>
                  <a:pt x="206572" y="515633"/>
                </a:cubicBezTo>
                <a:lnTo>
                  <a:pt x="206572" y="516065"/>
                </a:lnTo>
                <a:cubicBezTo>
                  <a:pt x="206572" y="527787"/>
                  <a:pt x="197074" y="537288"/>
                  <a:pt x="185349" y="537288"/>
                </a:cubicBezTo>
                <a:cubicBezTo>
                  <a:pt x="173623" y="537288"/>
                  <a:pt x="164125" y="527787"/>
                  <a:pt x="164125" y="516065"/>
                </a:cubicBezTo>
                <a:lnTo>
                  <a:pt x="164125" y="515537"/>
                </a:lnTo>
                <a:close/>
                <a:moveTo>
                  <a:pt x="328286" y="21127"/>
                </a:moveTo>
                <a:cubicBezTo>
                  <a:pt x="328354" y="9415"/>
                  <a:pt x="337886" y="-28"/>
                  <a:pt x="349611" y="35"/>
                </a:cubicBezTo>
                <a:cubicBezTo>
                  <a:pt x="361303" y="97"/>
                  <a:pt x="370765" y="9642"/>
                  <a:pt x="370697" y="21353"/>
                </a:cubicBezTo>
                <a:cubicBezTo>
                  <a:pt x="370629" y="33027"/>
                  <a:pt x="361132" y="42456"/>
                  <a:pt x="349474" y="42446"/>
                </a:cubicBezTo>
                <a:cubicBezTo>
                  <a:pt x="337749" y="42408"/>
                  <a:pt x="328252" y="32859"/>
                  <a:pt x="328286" y="21120"/>
                </a:cubicBezTo>
                <a:cubicBezTo>
                  <a:pt x="328286" y="21120"/>
                  <a:pt x="328286" y="21120"/>
                  <a:pt x="328286" y="21120"/>
                </a:cubicBezTo>
                <a:close/>
                <a:moveTo>
                  <a:pt x="328286" y="186065"/>
                </a:moveTo>
                <a:cubicBezTo>
                  <a:pt x="328354" y="174353"/>
                  <a:pt x="337886" y="164911"/>
                  <a:pt x="349611" y="164972"/>
                </a:cubicBezTo>
                <a:cubicBezTo>
                  <a:pt x="361303" y="165034"/>
                  <a:pt x="370765" y="174579"/>
                  <a:pt x="370697" y="186291"/>
                </a:cubicBezTo>
                <a:cubicBezTo>
                  <a:pt x="370629" y="197966"/>
                  <a:pt x="361132" y="207394"/>
                  <a:pt x="349474" y="207384"/>
                </a:cubicBezTo>
                <a:cubicBezTo>
                  <a:pt x="337749" y="207336"/>
                  <a:pt x="328252" y="197794"/>
                  <a:pt x="328286" y="186058"/>
                </a:cubicBezTo>
                <a:close/>
                <a:moveTo>
                  <a:pt x="328286" y="351003"/>
                </a:moveTo>
                <a:cubicBezTo>
                  <a:pt x="328354" y="339291"/>
                  <a:pt x="337886" y="329849"/>
                  <a:pt x="349611" y="329911"/>
                </a:cubicBezTo>
                <a:cubicBezTo>
                  <a:pt x="361303" y="329972"/>
                  <a:pt x="370765" y="339518"/>
                  <a:pt x="370697" y="351230"/>
                </a:cubicBezTo>
                <a:cubicBezTo>
                  <a:pt x="370629" y="362904"/>
                  <a:pt x="361132" y="372332"/>
                  <a:pt x="349474" y="372322"/>
                </a:cubicBezTo>
                <a:cubicBezTo>
                  <a:pt x="337749" y="372284"/>
                  <a:pt x="328252" y="362736"/>
                  <a:pt x="328286" y="350996"/>
                </a:cubicBezTo>
                <a:cubicBezTo>
                  <a:pt x="328286" y="350996"/>
                  <a:pt x="328286" y="350996"/>
                  <a:pt x="328286" y="350996"/>
                </a:cubicBezTo>
                <a:close/>
                <a:moveTo>
                  <a:pt x="328286" y="515575"/>
                </a:moveTo>
                <a:cubicBezTo>
                  <a:pt x="328286" y="503863"/>
                  <a:pt x="337817" y="494379"/>
                  <a:pt x="349508" y="494393"/>
                </a:cubicBezTo>
                <a:cubicBezTo>
                  <a:pt x="361235" y="494407"/>
                  <a:pt x="370697" y="503911"/>
                  <a:pt x="370697" y="515623"/>
                </a:cubicBezTo>
                <a:lnTo>
                  <a:pt x="370697" y="516116"/>
                </a:lnTo>
                <a:cubicBezTo>
                  <a:pt x="370663" y="527829"/>
                  <a:pt x="361166" y="537305"/>
                  <a:pt x="349440" y="537288"/>
                </a:cubicBezTo>
                <a:cubicBezTo>
                  <a:pt x="337749" y="537267"/>
                  <a:pt x="328252" y="527756"/>
                  <a:pt x="328286" y="516044"/>
                </a:cubicBezTo>
                <a:lnTo>
                  <a:pt x="328286" y="515558"/>
                </a:lnTo>
                <a:close/>
                <a:moveTo>
                  <a:pt x="492411" y="21144"/>
                </a:moveTo>
                <a:cubicBezTo>
                  <a:pt x="492480" y="9433"/>
                  <a:pt x="502011" y="-11"/>
                  <a:pt x="513738" y="52"/>
                </a:cubicBezTo>
                <a:cubicBezTo>
                  <a:pt x="525429" y="114"/>
                  <a:pt x="534892" y="9659"/>
                  <a:pt x="534823" y="21370"/>
                </a:cubicBezTo>
                <a:cubicBezTo>
                  <a:pt x="534754" y="33031"/>
                  <a:pt x="525291" y="42452"/>
                  <a:pt x="513635" y="42463"/>
                </a:cubicBezTo>
                <a:cubicBezTo>
                  <a:pt x="501874" y="42432"/>
                  <a:pt x="492378" y="32876"/>
                  <a:pt x="492411" y="21123"/>
                </a:cubicBezTo>
                <a:cubicBezTo>
                  <a:pt x="492411" y="21122"/>
                  <a:pt x="492411" y="21121"/>
                  <a:pt x="492411" y="21120"/>
                </a:cubicBezTo>
                <a:close/>
                <a:moveTo>
                  <a:pt x="492411" y="186082"/>
                </a:moveTo>
                <a:cubicBezTo>
                  <a:pt x="492480" y="174370"/>
                  <a:pt x="502011" y="164928"/>
                  <a:pt x="513738" y="164990"/>
                </a:cubicBezTo>
                <a:cubicBezTo>
                  <a:pt x="525429" y="165051"/>
                  <a:pt x="534892" y="174596"/>
                  <a:pt x="534823" y="186308"/>
                </a:cubicBezTo>
                <a:cubicBezTo>
                  <a:pt x="534754" y="197969"/>
                  <a:pt x="525291" y="207391"/>
                  <a:pt x="513635" y="207401"/>
                </a:cubicBezTo>
                <a:cubicBezTo>
                  <a:pt x="501874" y="207370"/>
                  <a:pt x="492378" y="197815"/>
                  <a:pt x="492411" y="186062"/>
                </a:cubicBezTo>
                <a:cubicBezTo>
                  <a:pt x="492411" y="186062"/>
                  <a:pt x="492411" y="186058"/>
                  <a:pt x="492411" y="186058"/>
                </a:cubicBezTo>
                <a:close/>
                <a:moveTo>
                  <a:pt x="492411" y="351020"/>
                </a:moveTo>
                <a:cubicBezTo>
                  <a:pt x="492480" y="339308"/>
                  <a:pt x="502011" y="329866"/>
                  <a:pt x="513738" y="329928"/>
                </a:cubicBezTo>
                <a:cubicBezTo>
                  <a:pt x="525429" y="329990"/>
                  <a:pt x="534892" y="339535"/>
                  <a:pt x="534823" y="351247"/>
                </a:cubicBezTo>
                <a:cubicBezTo>
                  <a:pt x="534754" y="362907"/>
                  <a:pt x="525291" y="372329"/>
                  <a:pt x="513635" y="372339"/>
                </a:cubicBezTo>
                <a:cubicBezTo>
                  <a:pt x="501874" y="372308"/>
                  <a:pt x="492378" y="362760"/>
                  <a:pt x="492411" y="351007"/>
                </a:cubicBezTo>
                <a:cubicBezTo>
                  <a:pt x="492411" y="351003"/>
                  <a:pt x="492411" y="351000"/>
                  <a:pt x="492411" y="350996"/>
                </a:cubicBezTo>
                <a:close/>
                <a:moveTo>
                  <a:pt x="492411" y="515564"/>
                </a:moveTo>
                <a:cubicBezTo>
                  <a:pt x="492411" y="503852"/>
                  <a:pt x="501943" y="494369"/>
                  <a:pt x="513635" y="494383"/>
                </a:cubicBezTo>
                <a:cubicBezTo>
                  <a:pt x="525360" y="494400"/>
                  <a:pt x="534823" y="503904"/>
                  <a:pt x="534823" y="515616"/>
                </a:cubicBezTo>
                <a:lnTo>
                  <a:pt x="534823" y="516116"/>
                </a:lnTo>
                <a:cubicBezTo>
                  <a:pt x="534823" y="527829"/>
                  <a:pt x="525291" y="537312"/>
                  <a:pt x="513600" y="537298"/>
                </a:cubicBezTo>
                <a:cubicBezTo>
                  <a:pt x="501874" y="537281"/>
                  <a:pt x="492411" y="527777"/>
                  <a:pt x="492411" y="516065"/>
                </a:cubicBezTo>
                <a:lnTo>
                  <a:pt x="492411" y="515537"/>
                </a:lnTo>
                <a:close/>
                <a:moveTo>
                  <a:pt x="0" y="680647"/>
                </a:moveTo>
                <a:cubicBezTo>
                  <a:pt x="69" y="668935"/>
                  <a:pt x="9600" y="659492"/>
                  <a:pt x="21326" y="659554"/>
                </a:cubicBezTo>
                <a:cubicBezTo>
                  <a:pt x="33017" y="659616"/>
                  <a:pt x="42480" y="669161"/>
                  <a:pt x="42411" y="680873"/>
                </a:cubicBezTo>
                <a:cubicBezTo>
                  <a:pt x="42343" y="692534"/>
                  <a:pt x="32880" y="701955"/>
                  <a:pt x="21223" y="701966"/>
                </a:cubicBezTo>
                <a:cubicBezTo>
                  <a:pt x="9463" y="701935"/>
                  <a:pt x="-34" y="692386"/>
                  <a:pt x="0" y="680633"/>
                </a:cubicBezTo>
                <a:cubicBezTo>
                  <a:pt x="0" y="680630"/>
                  <a:pt x="0" y="680626"/>
                  <a:pt x="0" y="680623"/>
                </a:cubicBezTo>
                <a:close/>
                <a:moveTo>
                  <a:pt x="0" y="845589"/>
                </a:moveTo>
                <a:cubicBezTo>
                  <a:pt x="69" y="833876"/>
                  <a:pt x="9600" y="824431"/>
                  <a:pt x="21326" y="824492"/>
                </a:cubicBezTo>
                <a:cubicBezTo>
                  <a:pt x="33017" y="824554"/>
                  <a:pt x="42480" y="834096"/>
                  <a:pt x="42411" y="845808"/>
                </a:cubicBezTo>
                <a:cubicBezTo>
                  <a:pt x="42343" y="857469"/>
                  <a:pt x="32880" y="866894"/>
                  <a:pt x="21223" y="866904"/>
                </a:cubicBezTo>
                <a:cubicBezTo>
                  <a:pt x="9463" y="866873"/>
                  <a:pt x="-34" y="857318"/>
                  <a:pt x="0" y="845564"/>
                </a:cubicBezTo>
                <a:close/>
                <a:moveTo>
                  <a:pt x="0" y="1010527"/>
                </a:moveTo>
                <a:cubicBezTo>
                  <a:pt x="69" y="998815"/>
                  <a:pt x="9600" y="989369"/>
                  <a:pt x="21326" y="989431"/>
                </a:cubicBezTo>
                <a:cubicBezTo>
                  <a:pt x="33017" y="989492"/>
                  <a:pt x="42480" y="999034"/>
                  <a:pt x="42411" y="1010746"/>
                </a:cubicBezTo>
                <a:cubicBezTo>
                  <a:pt x="42343" y="1022407"/>
                  <a:pt x="32880" y="1031832"/>
                  <a:pt x="21223" y="1031842"/>
                </a:cubicBezTo>
                <a:cubicBezTo>
                  <a:pt x="9463" y="1031811"/>
                  <a:pt x="-34" y="1022266"/>
                  <a:pt x="0" y="1010516"/>
                </a:cubicBezTo>
                <a:close/>
                <a:moveTo>
                  <a:pt x="164125" y="680647"/>
                </a:moveTo>
                <a:cubicBezTo>
                  <a:pt x="164194" y="668925"/>
                  <a:pt x="173726" y="659469"/>
                  <a:pt x="185452" y="659520"/>
                </a:cubicBezTo>
                <a:cubicBezTo>
                  <a:pt x="197177" y="659575"/>
                  <a:pt x="206640" y="669117"/>
                  <a:pt x="206572" y="680839"/>
                </a:cubicBezTo>
                <a:cubicBezTo>
                  <a:pt x="206503" y="692523"/>
                  <a:pt x="197040" y="701966"/>
                  <a:pt x="185349" y="701966"/>
                </a:cubicBezTo>
                <a:cubicBezTo>
                  <a:pt x="173588" y="701921"/>
                  <a:pt x="164092" y="692372"/>
                  <a:pt x="164125" y="680623"/>
                </a:cubicBezTo>
                <a:close/>
                <a:moveTo>
                  <a:pt x="164125" y="845589"/>
                </a:moveTo>
                <a:cubicBezTo>
                  <a:pt x="164160" y="833866"/>
                  <a:pt x="173726" y="824407"/>
                  <a:pt x="185452" y="824458"/>
                </a:cubicBezTo>
                <a:cubicBezTo>
                  <a:pt x="197177" y="824510"/>
                  <a:pt x="206606" y="834051"/>
                  <a:pt x="206572" y="845774"/>
                </a:cubicBezTo>
                <a:cubicBezTo>
                  <a:pt x="206503" y="857458"/>
                  <a:pt x="197040" y="866904"/>
                  <a:pt x="185349" y="866904"/>
                </a:cubicBezTo>
                <a:cubicBezTo>
                  <a:pt x="173588" y="866859"/>
                  <a:pt x="164092" y="857311"/>
                  <a:pt x="164125" y="845564"/>
                </a:cubicBezTo>
                <a:close/>
                <a:moveTo>
                  <a:pt x="164125" y="1010527"/>
                </a:moveTo>
                <a:cubicBezTo>
                  <a:pt x="164160" y="998805"/>
                  <a:pt x="173726" y="989345"/>
                  <a:pt x="185452" y="989397"/>
                </a:cubicBezTo>
                <a:cubicBezTo>
                  <a:pt x="197177" y="989448"/>
                  <a:pt x="206606" y="998990"/>
                  <a:pt x="206572" y="1010712"/>
                </a:cubicBezTo>
                <a:cubicBezTo>
                  <a:pt x="206503" y="1022397"/>
                  <a:pt x="197040" y="1031842"/>
                  <a:pt x="185349" y="1031842"/>
                </a:cubicBezTo>
                <a:cubicBezTo>
                  <a:pt x="173588" y="1031798"/>
                  <a:pt x="164125" y="1022259"/>
                  <a:pt x="164125" y="1010516"/>
                </a:cubicBezTo>
                <a:close/>
                <a:moveTo>
                  <a:pt x="328286" y="680647"/>
                </a:moveTo>
                <a:cubicBezTo>
                  <a:pt x="328354" y="668935"/>
                  <a:pt x="337886" y="659492"/>
                  <a:pt x="349611" y="659554"/>
                </a:cubicBezTo>
                <a:cubicBezTo>
                  <a:pt x="361303" y="659616"/>
                  <a:pt x="370765" y="669161"/>
                  <a:pt x="370697" y="680873"/>
                </a:cubicBezTo>
                <a:cubicBezTo>
                  <a:pt x="370629" y="692547"/>
                  <a:pt x="361132" y="701976"/>
                  <a:pt x="349474" y="701966"/>
                </a:cubicBezTo>
                <a:cubicBezTo>
                  <a:pt x="337749" y="701928"/>
                  <a:pt x="328252" y="692379"/>
                  <a:pt x="328286" y="680640"/>
                </a:cubicBezTo>
                <a:cubicBezTo>
                  <a:pt x="328286" y="680633"/>
                  <a:pt x="328286" y="680630"/>
                  <a:pt x="328286" y="680623"/>
                </a:cubicBezTo>
                <a:close/>
                <a:moveTo>
                  <a:pt x="328286" y="845589"/>
                </a:moveTo>
                <a:cubicBezTo>
                  <a:pt x="328354" y="833876"/>
                  <a:pt x="337886" y="824431"/>
                  <a:pt x="349611" y="824492"/>
                </a:cubicBezTo>
                <a:cubicBezTo>
                  <a:pt x="361303" y="824554"/>
                  <a:pt x="370765" y="834096"/>
                  <a:pt x="370697" y="845808"/>
                </a:cubicBezTo>
                <a:cubicBezTo>
                  <a:pt x="370629" y="857482"/>
                  <a:pt x="361166" y="866914"/>
                  <a:pt x="349474" y="866904"/>
                </a:cubicBezTo>
                <a:cubicBezTo>
                  <a:pt x="337749" y="866856"/>
                  <a:pt x="328252" y="857307"/>
                  <a:pt x="328286" y="845564"/>
                </a:cubicBezTo>
                <a:close/>
                <a:moveTo>
                  <a:pt x="328286" y="1010527"/>
                </a:moveTo>
                <a:cubicBezTo>
                  <a:pt x="328354" y="998815"/>
                  <a:pt x="337886" y="989369"/>
                  <a:pt x="349611" y="989431"/>
                </a:cubicBezTo>
                <a:cubicBezTo>
                  <a:pt x="361303" y="989492"/>
                  <a:pt x="370765" y="999034"/>
                  <a:pt x="370697" y="1010746"/>
                </a:cubicBezTo>
                <a:cubicBezTo>
                  <a:pt x="370629" y="1022421"/>
                  <a:pt x="361166" y="1031853"/>
                  <a:pt x="349474" y="1031842"/>
                </a:cubicBezTo>
                <a:cubicBezTo>
                  <a:pt x="337749" y="1031805"/>
                  <a:pt x="328252" y="1022256"/>
                  <a:pt x="328286" y="1010516"/>
                </a:cubicBezTo>
                <a:cubicBezTo>
                  <a:pt x="328286" y="1010516"/>
                  <a:pt x="328286" y="1010516"/>
                  <a:pt x="328286" y="1010516"/>
                </a:cubicBezTo>
                <a:close/>
                <a:moveTo>
                  <a:pt x="492411" y="680647"/>
                </a:moveTo>
                <a:cubicBezTo>
                  <a:pt x="492480" y="668935"/>
                  <a:pt x="502011" y="659492"/>
                  <a:pt x="513738" y="659554"/>
                </a:cubicBezTo>
                <a:cubicBezTo>
                  <a:pt x="525429" y="659616"/>
                  <a:pt x="534892" y="669161"/>
                  <a:pt x="534823" y="680873"/>
                </a:cubicBezTo>
                <a:cubicBezTo>
                  <a:pt x="534754" y="692534"/>
                  <a:pt x="525291" y="701955"/>
                  <a:pt x="513635" y="701966"/>
                </a:cubicBezTo>
                <a:cubicBezTo>
                  <a:pt x="501874" y="701935"/>
                  <a:pt x="492378" y="692386"/>
                  <a:pt x="492411" y="680633"/>
                </a:cubicBezTo>
                <a:cubicBezTo>
                  <a:pt x="492411" y="680630"/>
                  <a:pt x="492411" y="680626"/>
                  <a:pt x="492411" y="680623"/>
                </a:cubicBezTo>
                <a:close/>
                <a:moveTo>
                  <a:pt x="492411" y="845589"/>
                </a:moveTo>
                <a:cubicBezTo>
                  <a:pt x="492480" y="833876"/>
                  <a:pt x="502011" y="824431"/>
                  <a:pt x="513738" y="824492"/>
                </a:cubicBezTo>
                <a:cubicBezTo>
                  <a:pt x="525429" y="824554"/>
                  <a:pt x="534892" y="834096"/>
                  <a:pt x="534823" y="845808"/>
                </a:cubicBezTo>
                <a:cubicBezTo>
                  <a:pt x="534754" y="857469"/>
                  <a:pt x="525291" y="866894"/>
                  <a:pt x="513635" y="866904"/>
                </a:cubicBezTo>
                <a:cubicBezTo>
                  <a:pt x="501874" y="866873"/>
                  <a:pt x="492378" y="857318"/>
                  <a:pt x="492411" y="845564"/>
                </a:cubicBezTo>
                <a:close/>
                <a:moveTo>
                  <a:pt x="492411" y="1010527"/>
                </a:moveTo>
                <a:cubicBezTo>
                  <a:pt x="492480" y="998815"/>
                  <a:pt x="502011" y="989369"/>
                  <a:pt x="513738" y="989431"/>
                </a:cubicBezTo>
                <a:cubicBezTo>
                  <a:pt x="525429" y="989492"/>
                  <a:pt x="534892" y="999034"/>
                  <a:pt x="534823" y="1010746"/>
                </a:cubicBezTo>
                <a:cubicBezTo>
                  <a:pt x="534754" y="1022407"/>
                  <a:pt x="525291" y="1031832"/>
                  <a:pt x="513635" y="1031842"/>
                </a:cubicBezTo>
                <a:cubicBezTo>
                  <a:pt x="501874" y="1031811"/>
                  <a:pt x="492378" y="1022266"/>
                  <a:pt x="492411" y="1010516"/>
                </a:cubicBezTo>
                <a:close/>
              </a:path>
            </a:pathLst>
          </a:custGeom>
          <a:solidFill>
            <a:srgbClr val="FFFFFF"/>
          </a:solidFill>
          <a:ln w="342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75" name="任意多边形: 形状 74"/>
          <p:cNvSpPr/>
          <p:nvPr/>
        </p:nvSpPr>
        <p:spPr>
          <a:xfrm flipH="1">
            <a:off x="4670321" y="904620"/>
            <a:ext cx="534823" cy="1031842"/>
          </a:xfrm>
          <a:custGeom>
            <a:avLst/>
            <a:gdLst>
              <a:gd name="connsiteX0" fmla="*/ 0 w 534823"/>
              <a:gd name="connsiteY0" fmla="*/ 21120 h 1031842"/>
              <a:gd name="connsiteX1" fmla="*/ 21326 w 534823"/>
              <a:gd name="connsiteY1" fmla="*/ 28 h 1031842"/>
              <a:gd name="connsiteX2" fmla="*/ 42411 w 534823"/>
              <a:gd name="connsiteY2" fmla="*/ 21346 h 1031842"/>
              <a:gd name="connsiteX3" fmla="*/ 21223 w 534823"/>
              <a:gd name="connsiteY3" fmla="*/ 42439 h 1031842"/>
              <a:gd name="connsiteX4" fmla="*/ 0 w 534823"/>
              <a:gd name="connsiteY4" fmla="*/ 21120 h 1031842"/>
              <a:gd name="connsiteX5" fmla="*/ 0 w 534823"/>
              <a:gd name="connsiteY5" fmla="*/ 186058 h 1031842"/>
              <a:gd name="connsiteX6" fmla="*/ 21326 w 534823"/>
              <a:gd name="connsiteY6" fmla="*/ 164966 h 1031842"/>
              <a:gd name="connsiteX7" fmla="*/ 42411 w 534823"/>
              <a:gd name="connsiteY7" fmla="*/ 186284 h 1031842"/>
              <a:gd name="connsiteX8" fmla="*/ 21223 w 534823"/>
              <a:gd name="connsiteY8" fmla="*/ 207377 h 1031842"/>
              <a:gd name="connsiteX9" fmla="*/ 0 w 534823"/>
              <a:gd name="connsiteY9" fmla="*/ 186058 h 1031842"/>
              <a:gd name="connsiteX10" fmla="*/ 0 w 534823"/>
              <a:gd name="connsiteY10" fmla="*/ 350996 h 1031842"/>
              <a:gd name="connsiteX11" fmla="*/ 21326 w 534823"/>
              <a:gd name="connsiteY11" fmla="*/ 329904 h 1031842"/>
              <a:gd name="connsiteX12" fmla="*/ 42411 w 534823"/>
              <a:gd name="connsiteY12" fmla="*/ 351223 h 1031842"/>
              <a:gd name="connsiteX13" fmla="*/ 21223 w 534823"/>
              <a:gd name="connsiteY13" fmla="*/ 372315 h 1031842"/>
              <a:gd name="connsiteX14" fmla="*/ 0 w 534823"/>
              <a:gd name="connsiteY14" fmla="*/ 350996 h 1031842"/>
              <a:gd name="connsiteX15" fmla="*/ 0 w 534823"/>
              <a:gd name="connsiteY15" fmla="*/ 515527 h 1031842"/>
              <a:gd name="connsiteX16" fmla="*/ 21257 w 534823"/>
              <a:gd name="connsiteY16" fmla="*/ 494355 h 1031842"/>
              <a:gd name="connsiteX17" fmla="*/ 42411 w 534823"/>
              <a:gd name="connsiteY17" fmla="*/ 515599 h 1031842"/>
              <a:gd name="connsiteX18" fmla="*/ 42411 w 534823"/>
              <a:gd name="connsiteY18" fmla="*/ 516116 h 1031842"/>
              <a:gd name="connsiteX19" fmla="*/ 21188 w 534823"/>
              <a:gd name="connsiteY19" fmla="*/ 537291 h 1031842"/>
              <a:gd name="connsiteX20" fmla="*/ 0 w 534823"/>
              <a:gd name="connsiteY20" fmla="*/ 516051 h 1031842"/>
              <a:gd name="connsiteX21" fmla="*/ 0 w 534823"/>
              <a:gd name="connsiteY21" fmla="*/ 515520 h 1031842"/>
              <a:gd name="connsiteX22" fmla="*/ 164125 w 534823"/>
              <a:gd name="connsiteY22" fmla="*/ 21127 h 1031842"/>
              <a:gd name="connsiteX23" fmla="*/ 185452 w 534823"/>
              <a:gd name="connsiteY23" fmla="*/ 0 h 1031842"/>
              <a:gd name="connsiteX24" fmla="*/ 206572 w 534823"/>
              <a:gd name="connsiteY24" fmla="*/ 21319 h 1031842"/>
              <a:gd name="connsiteX25" fmla="*/ 185349 w 534823"/>
              <a:gd name="connsiteY25" fmla="*/ 42446 h 1031842"/>
              <a:gd name="connsiteX26" fmla="*/ 164125 w 534823"/>
              <a:gd name="connsiteY26" fmla="*/ 21120 h 1031842"/>
              <a:gd name="connsiteX27" fmla="*/ 164125 w 534823"/>
              <a:gd name="connsiteY27" fmla="*/ 186065 h 1031842"/>
              <a:gd name="connsiteX28" fmla="*/ 185452 w 534823"/>
              <a:gd name="connsiteY28" fmla="*/ 164938 h 1031842"/>
              <a:gd name="connsiteX29" fmla="*/ 206572 w 534823"/>
              <a:gd name="connsiteY29" fmla="*/ 186257 h 1031842"/>
              <a:gd name="connsiteX30" fmla="*/ 185349 w 534823"/>
              <a:gd name="connsiteY30" fmla="*/ 207384 h 1031842"/>
              <a:gd name="connsiteX31" fmla="*/ 164125 w 534823"/>
              <a:gd name="connsiteY31" fmla="*/ 186058 h 1031842"/>
              <a:gd name="connsiteX32" fmla="*/ 164125 w 534823"/>
              <a:gd name="connsiteY32" fmla="*/ 351003 h 1031842"/>
              <a:gd name="connsiteX33" fmla="*/ 185452 w 534823"/>
              <a:gd name="connsiteY33" fmla="*/ 329876 h 1031842"/>
              <a:gd name="connsiteX34" fmla="*/ 206572 w 534823"/>
              <a:gd name="connsiteY34" fmla="*/ 351195 h 1031842"/>
              <a:gd name="connsiteX35" fmla="*/ 185349 w 534823"/>
              <a:gd name="connsiteY35" fmla="*/ 372322 h 1031842"/>
              <a:gd name="connsiteX36" fmla="*/ 164125 w 534823"/>
              <a:gd name="connsiteY36" fmla="*/ 350996 h 1031842"/>
              <a:gd name="connsiteX37" fmla="*/ 164125 w 534823"/>
              <a:gd name="connsiteY37" fmla="*/ 515547 h 1031842"/>
              <a:gd name="connsiteX38" fmla="*/ 185383 w 534823"/>
              <a:gd name="connsiteY38" fmla="*/ 494369 h 1031842"/>
              <a:gd name="connsiteX39" fmla="*/ 206572 w 534823"/>
              <a:gd name="connsiteY39" fmla="*/ 515633 h 1031842"/>
              <a:gd name="connsiteX40" fmla="*/ 206572 w 534823"/>
              <a:gd name="connsiteY40" fmla="*/ 516065 h 1031842"/>
              <a:gd name="connsiteX41" fmla="*/ 185349 w 534823"/>
              <a:gd name="connsiteY41" fmla="*/ 537288 h 1031842"/>
              <a:gd name="connsiteX42" fmla="*/ 164125 w 534823"/>
              <a:gd name="connsiteY42" fmla="*/ 516065 h 1031842"/>
              <a:gd name="connsiteX43" fmla="*/ 164125 w 534823"/>
              <a:gd name="connsiteY43" fmla="*/ 515537 h 1031842"/>
              <a:gd name="connsiteX44" fmla="*/ 328286 w 534823"/>
              <a:gd name="connsiteY44" fmla="*/ 21127 h 1031842"/>
              <a:gd name="connsiteX45" fmla="*/ 349611 w 534823"/>
              <a:gd name="connsiteY45" fmla="*/ 35 h 1031842"/>
              <a:gd name="connsiteX46" fmla="*/ 370697 w 534823"/>
              <a:gd name="connsiteY46" fmla="*/ 21353 h 1031842"/>
              <a:gd name="connsiteX47" fmla="*/ 349474 w 534823"/>
              <a:gd name="connsiteY47" fmla="*/ 42446 h 1031842"/>
              <a:gd name="connsiteX48" fmla="*/ 328286 w 534823"/>
              <a:gd name="connsiteY48" fmla="*/ 21120 h 1031842"/>
              <a:gd name="connsiteX49" fmla="*/ 328286 w 534823"/>
              <a:gd name="connsiteY49" fmla="*/ 21120 h 1031842"/>
              <a:gd name="connsiteX50" fmla="*/ 328286 w 534823"/>
              <a:gd name="connsiteY50" fmla="*/ 186065 h 1031842"/>
              <a:gd name="connsiteX51" fmla="*/ 349611 w 534823"/>
              <a:gd name="connsiteY51" fmla="*/ 164972 h 1031842"/>
              <a:gd name="connsiteX52" fmla="*/ 370697 w 534823"/>
              <a:gd name="connsiteY52" fmla="*/ 186291 h 1031842"/>
              <a:gd name="connsiteX53" fmla="*/ 349474 w 534823"/>
              <a:gd name="connsiteY53" fmla="*/ 207384 h 1031842"/>
              <a:gd name="connsiteX54" fmla="*/ 328286 w 534823"/>
              <a:gd name="connsiteY54" fmla="*/ 186058 h 1031842"/>
              <a:gd name="connsiteX55" fmla="*/ 328286 w 534823"/>
              <a:gd name="connsiteY55" fmla="*/ 351003 h 1031842"/>
              <a:gd name="connsiteX56" fmla="*/ 349611 w 534823"/>
              <a:gd name="connsiteY56" fmla="*/ 329911 h 1031842"/>
              <a:gd name="connsiteX57" fmla="*/ 370697 w 534823"/>
              <a:gd name="connsiteY57" fmla="*/ 351230 h 1031842"/>
              <a:gd name="connsiteX58" fmla="*/ 349474 w 534823"/>
              <a:gd name="connsiteY58" fmla="*/ 372322 h 1031842"/>
              <a:gd name="connsiteX59" fmla="*/ 328286 w 534823"/>
              <a:gd name="connsiteY59" fmla="*/ 350996 h 1031842"/>
              <a:gd name="connsiteX60" fmla="*/ 328286 w 534823"/>
              <a:gd name="connsiteY60" fmla="*/ 350996 h 1031842"/>
              <a:gd name="connsiteX61" fmla="*/ 328286 w 534823"/>
              <a:gd name="connsiteY61" fmla="*/ 515575 h 1031842"/>
              <a:gd name="connsiteX62" fmla="*/ 349508 w 534823"/>
              <a:gd name="connsiteY62" fmla="*/ 494393 h 1031842"/>
              <a:gd name="connsiteX63" fmla="*/ 370697 w 534823"/>
              <a:gd name="connsiteY63" fmla="*/ 515623 h 1031842"/>
              <a:gd name="connsiteX64" fmla="*/ 370697 w 534823"/>
              <a:gd name="connsiteY64" fmla="*/ 516116 h 1031842"/>
              <a:gd name="connsiteX65" fmla="*/ 349440 w 534823"/>
              <a:gd name="connsiteY65" fmla="*/ 537288 h 1031842"/>
              <a:gd name="connsiteX66" fmla="*/ 328286 w 534823"/>
              <a:gd name="connsiteY66" fmla="*/ 516044 h 1031842"/>
              <a:gd name="connsiteX67" fmla="*/ 328286 w 534823"/>
              <a:gd name="connsiteY67" fmla="*/ 515558 h 1031842"/>
              <a:gd name="connsiteX68" fmla="*/ 492411 w 534823"/>
              <a:gd name="connsiteY68" fmla="*/ 21144 h 1031842"/>
              <a:gd name="connsiteX69" fmla="*/ 513738 w 534823"/>
              <a:gd name="connsiteY69" fmla="*/ 52 h 1031842"/>
              <a:gd name="connsiteX70" fmla="*/ 534823 w 534823"/>
              <a:gd name="connsiteY70" fmla="*/ 21370 h 1031842"/>
              <a:gd name="connsiteX71" fmla="*/ 513635 w 534823"/>
              <a:gd name="connsiteY71" fmla="*/ 42463 h 1031842"/>
              <a:gd name="connsiteX72" fmla="*/ 492411 w 534823"/>
              <a:gd name="connsiteY72" fmla="*/ 21123 h 1031842"/>
              <a:gd name="connsiteX73" fmla="*/ 492411 w 534823"/>
              <a:gd name="connsiteY73" fmla="*/ 21120 h 1031842"/>
              <a:gd name="connsiteX74" fmla="*/ 492411 w 534823"/>
              <a:gd name="connsiteY74" fmla="*/ 186082 h 1031842"/>
              <a:gd name="connsiteX75" fmla="*/ 513738 w 534823"/>
              <a:gd name="connsiteY75" fmla="*/ 164990 h 1031842"/>
              <a:gd name="connsiteX76" fmla="*/ 534823 w 534823"/>
              <a:gd name="connsiteY76" fmla="*/ 186308 h 1031842"/>
              <a:gd name="connsiteX77" fmla="*/ 513635 w 534823"/>
              <a:gd name="connsiteY77" fmla="*/ 207401 h 1031842"/>
              <a:gd name="connsiteX78" fmla="*/ 492411 w 534823"/>
              <a:gd name="connsiteY78" fmla="*/ 186062 h 1031842"/>
              <a:gd name="connsiteX79" fmla="*/ 492411 w 534823"/>
              <a:gd name="connsiteY79" fmla="*/ 186058 h 1031842"/>
              <a:gd name="connsiteX80" fmla="*/ 492411 w 534823"/>
              <a:gd name="connsiteY80" fmla="*/ 351020 h 1031842"/>
              <a:gd name="connsiteX81" fmla="*/ 513738 w 534823"/>
              <a:gd name="connsiteY81" fmla="*/ 329928 h 1031842"/>
              <a:gd name="connsiteX82" fmla="*/ 534823 w 534823"/>
              <a:gd name="connsiteY82" fmla="*/ 351247 h 1031842"/>
              <a:gd name="connsiteX83" fmla="*/ 513635 w 534823"/>
              <a:gd name="connsiteY83" fmla="*/ 372339 h 1031842"/>
              <a:gd name="connsiteX84" fmla="*/ 492411 w 534823"/>
              <a:gd name="connsiteY84" fmla="*/ 351007 h 1031842"/>
              <a:gd name="connsiteX85" fmla="*/ 492411 w 534823"/>
              <a:gd name="connsiteY85" fmla="*/ 350996 h 1031842"/>
              <a:gd name="connsiteX86" fmla="*/ 492411 w 534823"/>
              <a:gd name="connsiteY86" fmla="*/ 515564 h 1031842"/>
              <a:gd name="connsiteX87" fmla="*/ 513635 w 534823"/>
              <a:gd name="connsiteY87" fmla="*/ 494383 h 1031842"/>
              <a:gd name="connsiteX88" fmla="*/ 534823 w 534823"/>
              <a:gd name="connsiteY88" fmla="*/ 515616 h 1031842"/>
              <a:gd name="connsiteX89" fmla="*/ 534823 w 534823"/>
              <a:gd name="connsiteY89" fmla="*/ 516116 h 1031842"/>
              <a:gd name="connsiteX90" fmla="*/ 513600 w 534823"/>
              <a:gd name="connsiteY90" fmla="*/ 537298 h 1031842"/>
              <a:gd name="connsiteX91" fmla="*/ 492411 w 534823"/>
              <a:gd name="connsiteY91" fmla="*/ 516065 h 1031842"/>
              <a:gd name="connsiteX92" fmla="*/ 492411 w 534823"/>
              <a:gd name="connsiteY92" fmla="*/ 515537 h 1031842"/>
              <a:gd name="connsiteX93" fmla="*/ 0 w 534823"/>
              <a:gd name="connsiteY93" fmla="*/ 680647 h 1031842"/>
              <a:gd name="connsiteX94" fmla="*/ 21326 w 534823"/>
              <a:gd name="connsiteY94" fmla="*/ 659554 h 1031842"/>
              <a:gd name="connsiteX95" fmla="*/ 42411 w 534823"/>
              <a:gd name="connsiteY95" fmla="*/ 680873 h 1031842"/>
              <a:gd name="connsiteX96" fmla="*/ 21223 w 534823"/>
              <a:gd name="connsiteY96" fmla="*/ 701966 h 1031842"/>
              <a:gd name="connsiteX97" fmla="*/ 0 w 534823"/>
              <a:gd name="connsiteY97" fmla="*/ 680633 h 1031842"/>
              <a:gd name="connsiteX98" fmla="*/ 0 w 534823"/>
              <a:gd name="connsiteY98" fmla="*/ 680623 h 1031842"/>
              <a:gd name="connsiteX99" fmla="*/ 0 w 534823"/>
              <a:gd name="connsiteY99" fmla="*/ 845589 h 1031842"/>
              <a:gd name="connsiteX100" fmla="*/ 21326 w 534823"/>
              <a:gd name="connsiteY100" fmla="*/ 824492 h 1031842"/>
              <a:gd name="connsiteX101" fmla="*/ 42411 w 534823"/>
              <a:gd name="connsiteY101" fmla="*/ 845808 h 1031842"/>
              <a:gd name="connsiteX102" fmla="*/ 21223 w 534823"/>
              <a:gd name="connsiteY102" fmla="*/ 866904 h 1031842"/>
              <a:gd name="connsiteX103" fmla="*/ 0 w 534823"/>
              <a:gd name="connsiteY103" fmla="*/ 845564 h 1031842"/>
              <a:gd name="connsiteX104" fmla="*/ 0 w 534823"/>
              <a:gd name="connsiteY104" fmla="*/ 1010527 h 1031842"/>
              <a:gd name="connsiteX105" fmla="*/ 21326 w 534823"/>
              <a:gd name="connsiteY105" fmla="*/ 989431 h 1031842"/>
              <a:gd name="connsiteX106" fmla="*/ 42411 w 534823"/>
              <a:gd name="connsiteY106" fmla="*/ 1010746 h 1031842"/>
              <a:gd name="connsiteX107" fmla="*/ 21223 w 534823"/>
              <a:gd name="connsiteY107" fmla="*/ 1031842 h 1031842"/>
              <a:gd name="connsiteX108" fmla="*/ 0 w 534823"/>
              <a:gd name="connsiteY108" fmla="*/ 1010516 h 1031842"/>
              <a:gd name="connsiteX109" fmla="*/ 164125 w 534823"/>
              <a:gd name="connsiteY109" fmla="*/ 680647 h 1031842"/>
              <a:gd name="connsiteX110" fmla="*/ 185452 w 534823"/>
              <a:gd name="connsiteY110" fmla="*/ 659520 h 1031842"/>
              <a:gd name="connsiteX111" fmla="*/ 206572 w 534823"/>
              <a:gd name="connsiteY111" fmla="*/ 680839 h 1031842"/>
              <a:gd name="connsiteX112" fmla="*/ 185349 w 534823"/>
              <a:gd name="connsiteY112" fmla="*/ 701966 h 1031842"/>
              <a:gd name="connsiteX113" fmla="*/ 164125 w 534823"/>
              <a:gd name="connsiteY113" fmla="*/ 680623 h 1031842"/>
              <a:gd name="connsiteX114" fmla="*/ 164125 w 534823"/>
              <a:gd name="connsiteY114" fmla="*/ 845589 h 1031842"/>
              <a:gd name="connsiteX115" fmla="*/ 185452 w 534823"/>
              <a:gd name="connsiteY115" fmla="*/ 824458 h 1031842"/>
              <a:gd name="connsiteX116" fmla="*/ 206572 w 534823"/>
              <a:gd name="connsiteY116" fmla="*/ 845774 h 1031842"/>
              <a:gd name="connsiteX117" fmla="*/ 185349 w 534823"/>
              <a:gd name="connsiteY117" fmla="*/ 866904 h 1031842"/>
              <a:gd name="connsiteX118" fmla="*/ 164125 w 534823"/>
              <a:gd name="connsiteY118" fmla="*/ 845564 h 1031842"/>
              <a:gd name="connsiteX119" fmla="*/ 164125 w 534823"/>
              <a:gd name="connsiteY119" fmla="*/ 1010527 h 1031842"/>
              <a:gd name="connsiteX120" fmla="*/ 185452 w 534823"/>
              <a:gd name="connsiteY120" fmla="*/ 989397 h 1031842"/>
              <a:gd name="connsiteX121" fmla="*/ 206572 w 534823"/>
              <a:gd name="connsiteY121" fmla="*/ 1010712 h 1031842"/>
              <a:gd name="connsiteX122" fmla="*/ 185349 w 534823"/>
              <a:gd name="connsiteY122" fmla="*/ 1031842 h 1031842"/>
              <a:gd name="connsiteX123" fmla="*/ 164125 w 534823"/>
              <a:gd name="connsiteY123" fmla="*/ 1010516 h 1031842"/>
              <a:gd name="connsiteX124" fmla="*/ 328286 w 534823"/>
              <a:gd name="connsiteY124" fmla="*/ 680647 h 1031842"/>
              <a:gd name="connsiteX125" fmla="*/ 349611 w 534823"/>
              <a:gd name="connsiteY125" fmla="*/ 659554 h 1031842"/>
              <a:gd name="connsiteX126" fmla="*/ 370697 w 534823"/>
              <a:gd name="connsiteY126" fmla="*/ 680873 h 1031842"/>
              <a:gd name="connsiteX127" fmla="*/ 349474 w 534823"/>
              <a:gd name="connsiteY127" fmla="*/ 701966 h 1031842"/>
              <a:gd name="connsiteX128" fmla="*/ 328286 w 534823"/>
              <a:gd name="connsiteY128" fmla="*/ 680640 h 1031842"/>
              <a:gd name="connsiteX129" fmla="*/ 328286 w 534823"/>
              <a:gd name="connsiteY129" fmla="*/ 680623 h 1031842"/>
              <a:gd name="connsiteX130" fmla="*/ 328286 w 534823"/>
              <a:gd name="connsiteY130" fmla="*/ 845589 h 1031842"/>
              <a:gd name="connsiteX131" fmla="*/ 349611 w 534823"/>
              <a:gd name="connsiteY131" fmla="*/ 824492 h 1031842"/>
              <a:gd name="connsiteX132" fmla="*/ 370697 w 534823"/>
              <a:gd name="connsiteY132" fmla="*/ 845808 h 1031842"/>
              <a:gd name="connsiteX133" fmla="*/ 349474 w 534823"/>
              <a:gd name="connsiteY133" fmla="*/ 866904 h 1031842"/>
              <a:gd name="connsiteX134" fmla="*/ 328286 w 534823"/>
              <a:gd name="connsiteY134" fmla="*/ 845564 h 1031842"/>
              <a:gd name="connsiteX135" fmla="*/ 328286 w 534823"/>
              <a:gd name="connsiteY135" fmla="*/ 1010527 h 1031842"/>
              <a:gd name="connsiteX136" fmla="*/ 349611 w 534823"/>
              <a:gd name="connsiteY136" fmla="*/ 989431 h 1031842"/>
              <a:gd name="connsiteX137" fmla="*/ 370697 w 534823"/>
              <a:gd name="connsiteY137" fmla="*/ 1010746 h 1031842"/>
              <a:gd name="connsiteX138" fmla="*/ 349474 w 534823"/>
              <a:gd name="connsiteY138" fmla="*/ 1031842 h 1031842"/>
              <a:gd name="connsiteX139" fmla="*/ 328286 w 534823"/>
              <a:gd name="connsiteY139" fmla="*/ 1010516 h 1031842"/>
              <a:gd name="connsiteX140" fmla="*/ 328286 w 534823"/>
              <a:gd name="connsiteY140" fmla="*/ 1010516 h 1031842"/>
              <a:gd name="connsiteX141" fmla="*/ 492411 w 534823"/>
              <a:gd name="connsiteY141" fmla="*/ 680647 h 1031842"/>
              <a:gd name="connsiteX142" fmla="*/ 513738 w 534823"/>
              <a:gd name="connsiteY142" fmla="*/ 659554 h 1031842"/>
              <a:gd name="connsiteX143" fmla="*/ 534823 w 534823"/>
              <a:gd name="connsiteY143" fmla="*/ 680873 h 1031842"/>
              <a:gd name="connsiteX144" fmla="*/ 513635 w 534823"/>
              <a:gd name="connsiteY144" fmla="*/ 701966 h 1031842"/>
              <a:gd name="connsiteX145" fmla="*/ 492411 w 534823"/>
              <a:gd name="connsiteY145" fmla="*/ 680633 h 1031842"/>
              <a:gd name="connsiteX146" fmla="*/ 492411 w 534823"/>
              <a:gd name="connsiteY146" fmla="*/ 680623 h 1031842"/>
              <a:gd name="connsiteX147" fmla="*/ 492411 w 534823"/>
              <a:gd name="connsiteY147" fmla="*/ 845589 h 1031842"/>
              <a:gd name="connsiteX148" fmla="*/ 513738 w 534823"/>
              <a:gd name="connsiteY148" fmla="*/ 824492 h 1031842"/>
              <a:gd name="connsiteX149" fmla="*/ 534823 w 534823"/>
              <a:gd name="connsiteY149" fmla="*/ 845808 h 1031842"/>
              <a:gd name="connsiteX150" fmla="*/ 513635 w 534823"/>
              <a:gd name="connsiteY150" fmla="*/ 866904 h 1031842"/>
              <a:gd name="connsiteX151" fmla="*/ 492411 w 534823"/>
              <a:gd name="connsiteY151" fmla="*/ 845564 h 1031842"/>
              <a:gd name="connsiteX152" fmla="*/ 492411 w 534823"/>
              <a:gd name="connsiteY152" fmla="*/ 1010527 h 1031842"/>
              <a:gd name="connsiteX153" fmla="*/ 513738 w 534823"/>
              <a:gd name="connsiteY153" fmla="*/ 989431 h 1031842"/>
              <a:gd name="connsiteX154" fmla="*/ 534823 w 534823"/>
              <a:gd name="connsiteY154" fmla="*/ 1010746 h 1031842"/>
              <a:gd name="connsiteX155" fmla="*/ 513635 w 534823"/>
              <a:gd name="connsiteY155" fmla="*/ 1031842 h 1031842"/>
              <a:gd name="connsiteX156" fmla="*/ 492411 w 534823"/>
              <a:gd name="connsiteY156" fmla="*/ 1010516 h 1031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534823" h="1031842">
                <a:moveTo>
                  <a:pt x="0" y="21120"/>
                </a:moveTo>
                <a:cubicBezTo>
                  <a:pt x="69" y="9409"/>
                  <a:pt x="9600" y="-35"/>
                  <a:pt x="21326" y="28"/>
                </a:cubicBezTo>
                <a:cubicBezTo>
                  <a:pt x="33017" y="90"/>
                  <a:pt x="42480" y="9635"/>
                  <a:pt x="42411" y="21346"/>
                </a:cubicBezTo>
                <a:cubicBezTo>
                  <a:pt x="42343" y="33007"/>
                  <a:pt x="32880" y="42428"/>
                  <a:pt x="21223" y="42439"/>
                </a:cubicBezTo>
                <a:cubicBezTo>
                  <a:pt x="9463" y="42408"/>
                  <a:pt x="-34" y="32866"/>
                  <a:pt x="0" y="21120"/>
                </a:cubicBezTo>
                <a:close/>
                <a:moveTo>
                  <a:pt x="0" y="186058"/>
                </a:moveTo>
                <a:cubicBezTo>
                  <a:pt x="69" y="174346"/>
                  <a:pt x="9600" y="164904"/>
                  <a:pt x="21326" y="164966"/>
                </a:cubicBezTo>
                <a:cubicBezTo>
                  <a:pt x="33017" y="165027"/>
                  <a:pt x="42480" y="174572"/>
                  <a:pt x="42411" y="186284"/>
                </a:cubicBezTo>
                <a:cubicBezTo>
                  <a:pt x="42343" y="197945"/>
                  <a:pt x="32880" y="207367"/>
                  <a:pt x="21223" y="207377"/>
                </a:cubicBezTo>
                <a:cubicBezTo>
                  <a:pt x="9463" y="207346"/>
                  <a:pt x="-34" y="197804"/>
                  <a:pt x="0" y="186058"/>
                </a:cubicBezTo>
                <a:close/>
                <a:moveTo>
                  <a:pt x="0" y="350996"/>
                </a:moveTo>
                <a:cubicBezTo>
                  <a:pt x="69" y="339284"/>
                  <a:pt x="9600" y="329842"/>
                  <a:pt x="21326" y="329904"/>
                </a:cubicBezTo>
                <a:cubicBezTo>
                  <a:pt x="33017" y="329966"/>
                  <a:pt x="42480" y="339511"/>
                  <a:pt x="42411" y="351223"/>
                </a:cubicBezTo>
                <a:cubicBezTo>
                  <a:pt x="42343" y="362883"/>
                  <a:pt x="32880" y="372305"/>
                  <a:pt x="21223" y="372315"/>
                </a:cubicBezTo>
                <a:cubicBezTo>
                  <a:pt x="9463" y="372284"/>
                  <a:pt x="-34" y="362743"/>
                  <a:pt x="0" y="350996"/>
                </a:cubicBezTo>
                <a:close/>
                <a:moveTo>
                  <a:pt x="0" y="515527"/>
                </a:moveTo>
                <a:cubicBezTo>
                  <a:pt x="34" y="503815"/>
                  <a:pt x="9532" y="494338"/>
                  <a:pt x="21257" y="494355"/>
                </a:cubicBezTo>
                <a:cubicBezTo>
                  <a:pt x="32949" y="494376"/>
                  <a:pt x="42445" y="503887"/>
                  <a:pt x="42411" y="515599"/>
                </a:cubicBezTo>
                <a:lnTo>
                  <a:pt x="42411" y="516116"/>
                </a:lnTo>
                <a:cubicBezTo>
                  <a:pt x="42378" y="527829"/>
                  <a:pt x="32880" y="537309"/>
                  <a:pt x="21188" y="537291"/>
                </a:cubicBezTo>
                <a:cubicBezTo>
                  <a:pt x="9463" y="537271"/>
                  <a:pt x="-34" y="527763"/>
                  <a:pt x="0" y="516051"/>
                </a:cubicBezTo>
                <a:lnTo>
                  <a:pt x="0" y="515520"/>
                </a:lnTo>
                <a:close/>
                <a:moveTo>
                  <a:pt x="164125" y="21127"/>
                </a:moveTo>
                <a:cubicBezTo>
                  <a:pt x="164194" y="9406"/>
                  <a:pt x="173726" y="-53"/>
                  <a:pt x="185452" y="0"/>
                </a:cubicBezTo>
                <a:cubicBezTo>
                  <a:pt x="197177" y="53"/>
                  <a:pt x="206640" y="9598"/>
                  <a:pt x="206572" y="21319"/>
                </a:cubicBezTo>
                <a:cubicBezTo>
                  <a:pt x="206503" y="33003"/>
                  <a:pt x="197040" y="42446"/>
                  <a:pt x="185349" y="42446"/>
                </a:cubicBezTo>
                <a:cubicBezTo>
                  <a:pt x="173588" y="42401"/>
                  <a:pt x="164125" y="32863"/>
                  <a:pt x="164125" y="21120"/>
                </a:cubicBezTo>
                <a:close/>
                <a:moveTo>
                  <a:pt x="164125" y="186065"/>
                </a:moveTo>
                <a:cubicBezTo>
                  <a:pt x="164194" y="174343"/>
                  <a:pt x="173726" y="164887"/>
                  <a:pt x="185452" y="164938"/>
                </a:cubicBezTo>
                <a:cubicBezTo>
                  <a:pt x="197177" y="164993"/>
                  <a:pt x="206640" y="174535"/>
                  <a:pt x="206572" y="186257"/>
                </a:cubicBezTo>
                <a:cubicBezTo>
                  <a:pt x="206503" y="197942"/>
                  <a:pt x="197040" y="207384"/>
                  <a:pt x="185349" y="207384"/>
                </a:cubicBezTo>
                <a:cubicBezTo>
                  <a:pt x="173623" y="207339"/>
                  <a:pt x="164125" y="197801"/>
                  <a:pt x="164125" y="186058"/>
                </a:cubicBezTo>
                <a:close/>
                <a:moveTo>
                  <a:pt x="164125" y="351003"/>
                </a:moveTo>
                <a:cubicBezTo>
                  <a:pt x="164194" y="339281"/>
                  <a:pt x="173726" y="329825"/>
                  <a:pt x="185452" y="329876"/>
                </a:cubicBezTo>
                <a:cubicBezTo>
                  <a:pt x="197177" y="329931"/>
                  <a:pt x="206640" y="339473"/>
                  <a:pt x="206572" y="351195"/>
                </a:cubicBezTo>
                <a:cubicBezTo>
                  <a:pt x="206503" y="362880"/>
                  <a:pt x="197040" y="372322"/>
                  <a:pt x="185349" y="372322"/>
                </a:cubicBezTo>
                <a:cubicBezTo>
                  <a:pt x="173588" y="372278"/>
                  <a:pt x="164125" y="362739"/>
                  <a:pt x="164125" y="350996"/>
                </a:cubicBezTo>
                <a:close/>
                <a:moveTo>
                  <a:pt x="164125" y="515547"/>
                </a:moveTo>
                <a:cubicBezTo>
                  <a:pt x="164160" y="503825"/>
                  <a:pt x="173657" y="494345"/>
                  <a:pt x="185383" y="494369"/>
                </a:cubicBezTo>
                <a:cubicBezTo>
                  <a:pt x="197109" y="494390"/>
                  <a:pt x="206606" y="503911"/>
                  <a:pt x="206572" y="515633"/>
                </a:cubicBezTo>
                <a:lnTo>
                  <a:pt x="206572" y="516065"/>
                </a:lnTo>
                <a:cubicBezTo>
                  <a:pt x="206572" y="527787"/>
                  <a:pt x="197074" y="537288"/>
                  <a:pt x="185349" y="537288"/>
                </a:cubicBezTo>
                <a:cubicBezTo>
                  <a:pt x="173623" y="537288"/>
                  <a:pt x="164125" y="527787"/>
                  <a:pt x="164125" y="516065"/>
                </a:cubicBezTo>
                <a:lnTo>
                  <a:pt x="164125" y="515537"/>
                </a:lnTo>
                <a:close/>
                <a:moveTo>
                  <a:pt x="328286" y="21127"/>
                </a:moveTo>
                <a:cubicBezTo>
                  <a:pt x="328354" y="9415"/>
                  <a:pt x="337886" y="-28"/>
                  <a:pt x="349611" y="35"/>
                </a:cubicBezTo>
                <a:cubicBezTo>
                  <a:pt x="361303" y="97"/>
                  <a:pt x="370765" y="9642"/>
                  <a:pt x="370697" y="21353"/>
                </a:cubicBezTo>
                <a:cubicBezTo>
                  <a:pt x="370629" y="33027"/>
                  <a:pt x="361132" y="42456"/>
                  <a:pt x="349474" y="42446"/>
                </a:cubicBezTo>
                <a:cubicBezTo>
                  <a:pt x="337749" y="42408"/>
                  <a:pt x="328252" y="32859"/>
                  <a:pt x="328286" y="21120"/>
                </a:cubicBezTo>
                <a:cubicBezTo>
                  <a:pt x="328286" y="21120"/>
                  <a:pt x="328286" y="21120"/>
                  <a:pt x="328286" y="21120"/>
                </a:cubicBezTo>
                <a:close/>
                <a:moveTo>
                  <a:pt x="328286" y="186065"/>
                </a:moveTo>
                <a:cubicBezTo>
                  <a:pt x="328354" y="174353"/>
                  <a:pt x="337886" y="164911"/>
                  <a:pt x="349611" y="164972"/>
                </a:cubicBezTo>
                <a:cubicBezTo>
                  <a:pt x="361303" y="165034"/>
                  <a:pt x="370765" y="174579"/>
                  <a:pt x="370697" y="186291"/>
                </a:cubicBezTo>
                <a:cubicBezTo>
                  <a:pt x="370629" y="197966"/>
                  <a:pt x="361132" y="207394"/>
                  <a:pt x="349474" y="207384"/>
                </a:cubicBezTo>
                <a:cubicBezTo>
                  <a:pt x="337749" y="207336"/>
                  <a:pt x="328252" y="197794"/>
                  <a:pt x="328286" y="186058"/>
                </a:cubicBezTo>
                <a:close/>
                <a:moveTo>
                  <a:pt x="328286" y="351003"/>
                </a:moveTo>
                <a:cubicBezTo>
                  <a:pt x="328354" y="339291"/>
                  <a:pt x="337886" y="329849"/>
                  <a:pt x="349611" y="329911"/>
                </a:cubicBezTo>
                <a:cubicBezTo>
                  <a:pt x="361303" y="329972"/>
                  <a:pt x="370765" y="339518"/>
                  <a:pt x="370697" y="351230"/>
                </a:cubicBezTo>
                <a:cubicBezTo>
                  <a:pt x="370629" y="362904"/>
                  <a:pt x="361132" y="372332"/>
                  <a:pt x="349474" y="372322"/>
                </a:cubicBezTo>
                <a:cubicBezTo>
                  <a:pt x="337749" y="372284"/>
                  <a:pt x="328252" y="362736"/>
                  <a:pt x="328286" y="350996"/>
                </a:cubicBezTo>
                <a:cubicBezTo>
                  <a:pt x="328286" y="350996"/>
                  <a:pt x="328286" y="350996"/>
                  <a:pt x="328286" y="350996"/>
                </a:cubicBezTo>
                <a:close/>
                <a:moveTo>
                  <a:pt x="328286" y="515575"/>
                </a:moveTo>
                <a:cubicBezTo>
                  <a:pt x="328286" y="503863"/>
                  <a:pt x="337817" y="494379"/>
                  <a:pt x="349508" y="494393"/>
                </a:cubicBezTo>
                <a:cubicBezTo>
                  <a:pt x="361235" y="494407"/>
                  <a:pt x="370697" y="503911"/>
                  <a:pt x="370697" y="515623"/>
                </a:cubicBezTo>
                <a:lnTo>
                  <a:pt x="370697" y="516116"/>
                </a:lnTo>
                <a:cubicBezTo>
                  <a:pt x="370663" y="527829"/>
                  <a:pt x="361166" y="537305"/>
                  <a:pt x="349440" y="537288"/>
                </a:cubicBezTo>
                <a:cubicBezTo>
                  <a:pt x="337749" y="537267"/>
                  <a:pt x="328252" y="527756"/>
                  <a:pt x="328286" y="516044"/>
                </a:cubicBezTo>
                <a:lnTo>
                  <a:pt x="328286" y="515558"/>
                </a:lnTo>
                <a:close/>
                <a:moveTo>
                  <a:pt x="492411" y="21144"/>
                </a:moveTo>
                <a:cubicBezTo>
                  <a:pt x="492480" y="9433"/>
                  <a:pt x="502011" y="-11"/>
                  <a:pt x="513738" y="52"/>
                </a:cubicBezTo>
                <a:cubicBezTo>
                  <a:pt x="525429" y="114"/>
                  <a:pt x="534892" y="9659"/>
                  <a:pt x="534823" y="21370"/>
                </a:cubicBezTo>
                <a:cubicBezTo>
                  <a:pt x="534754" y="33031"/>
                  <a:pt x="525291" y="42452"/>
                  <a:pt x="513635" y="42463"/>
                </a:cubicBezTo>
                <a:cubicBezTo>
                  <a:pt x="501874" y="42432"/>
                  <a:pt x="492378" y="32876"/>
                  <a:pt x="492411" y="21123"/>
                </a:cubicBezTo>
                <a:cubicBezTo>
                  <a:pt x="492411" y="21122"/>
                  <a:pt x="492411" y="21121"/>
                  <a:pt x="492411" y="21120"/>
                </a:cubicBezTo>
                <a:close/>
                <a:moveTo>
                  <a:pt x="492411" y="186082"/>
                </a:moveTo>
                <a:cubicBezTo>
                  <a:pt x="492480" y="174370"/>
                  <a:pt x="502011" y="164928"/>
                  <a:pt x="513738" y="164990"/>
                </a:cubicBezTo>
                <a:cubicBezTo>
                  <a:pt x="525429" y="165051"/>
                  <a:pt x="534892" y="174596"/>
                  <a:pt x="534823" y="186308"/>
                </a:cubicBezTo>
                <a:cubicBezTo>
                  <a:pt x="534754" y="197969"/>
                  <a:pt x="525291" y="207391"/>
                  <a:pt x="513635" y="207401"/>
                </a:cubicBezTo>
                <a:cubicBezTo>
                  <a:pt x="501874" y="207370"/>
                  <a:pt x="492378" y="197815"/>
                  <a:pt x="492411" y="186062"/>
                </a:cubicBezTo>
                <a:cubicBezTo>
                  <a:pt x="492411" y="186062"/>
                  <a:pt x="492411" y="186058"/>
                  <a:pt x="492411" y="186058"/>
                </a:cubicBezTo>
                <a:close/>
                <a:moveTo>
                  <a:pt x="492411" y="351020"/>
                </a:moveTo>
                <a:cubicBezTo>
                  <a:pt x="492480" y="339308"/>
                  <a:pt x="502011" y="329866"/>
                  <a:pt x="513738" y="329928"/>
                </a:cubicBezTo>
                <a:cubicBezTo>
                  <a:pt x="525429" y="329990"/>
                  <a:pt x="534892" y="339535"/>
                  <a:pt x="534823" y="351247"/>
                </a:cubicBezTo>
                <a:cubicBezTo>
                  <a:pt x="534754" y="362907"/>
                  <a:pt x="525291" y="372329"/>
                  <a:pt x="513635" y="372339"/>
                </a:cubicBezTo>
                <a:cubicBezTo>
                  <a:pt x="501874" y="372308"/>
                  <a:pt x="492378" y="362760"/>
                  <a:pt x="492411" y="351007"/>
                </a:cubicBezTo>
                <a:cubicBezTo>
                  <a:pt x="492411" y="351003"/>
                  <a:pt x="492411" y="351000"/>
                  <a:pt x="492411" y="350996"/>
                </a:cubicBezTo>
                <a:close/>
                <a:moveTo>
                  <a:pt x="492411" y="515564"/>
                </a:moveTo>
                <a:cubicBezTo>
                  <a:pt x="492411" y="503852"/>
                  <a:pt x="501943" y="494369"/>
                  <a:pt x="513635" y="494383"/>
                </a:cubicBezTo>
                <a:cubicBezTo>
                  <a:pt x="525360" y="494400"/>
                  <a:pt x="534823" y="503904"/>
                  <a:pt x="534823" y="515616"/>
                </a:cubicBezTo>
                <a:lnTo>
                  <a:pt x="534823" y="516116"/>
                </a:lnTo>
                <a:cubicBezTo>
                  <a:pt x="534823" y="527829"/>
                  <a:pt x="525291" y="537312"/>
                  <a:pt x="513600" y="537298"/>
                </a:cubicBezTo>
                <a:cubicBezTo>
                  <a:pt x="501874" y="537281"/>
                  <a:pt x="492411" y="527777"/>
                  <a:pt x="492411" y="516065"/>
                </a:cubicBezTo>
                <a:lnTo>
                  <a:pt x="492411" y="515537"/>
                </a:lnTo>
                <a:close/>
                <a:moveTo>
                  <a:pt x="0" y="680647"/>
                </a:moveTo>
                <a:cubicBezTo>
                  <a:pt x="69" y="668935"/>
                  <a:pt x="9600" y="659492"/>
                  <a:pt x="21326" y="659554"/>
                </a:cubicBezTo>
                <a:cubicBezTo>
                  <a:pt x="33017" y="659616"/>
                  <a:pt x="42480" y="669161"/>
                  <a:pt x="42411" y="680873"/>
                </a:cubicBezTo>
                <a:cubicBezTo>
                  <a:pt x="42343" y="692534"/>
                  <a:pt x="32880" y="701955"/>
                  <a:pt x="21223" y="701966"/>
                </a:cubicBezTo>
                <a:cubicBezTo>
                  <a:pt x="9463" y="701935"/>
                  <a:pt x="-34" y="692386"/>
                  <a:pt x="0" y="680633"/>
                </a:cubicBezTo>
                <a:cubicBezTo>
                  <a:pt x="0" y="680630"/>
                  <a:pt x="0" y="680626"/>
                  <a:pt x="0" y="680623"/>
                </a:cubicBezTo>
                <a:close/>
                <a:moveTo>
                  <a:pt x="0" y="845589"/>
                </a:moveTo>
                <a:cubicBezTo>
                  <a:pt x="69" y="833876"/>
                  <a:pt x="9600" y="824431"/>
                  <a:pt x="21326" y="824492"/>
                </a:cubicBezTo>
                <a:cubicBezTo>
                  <a:pt x="33017" y="824554"/>
                  <a:pt x="42480" y="834096"/>
                  <a:pt x="42411" y="845808"/>
                </a:cubicBezTo>
                <a:cubicBezTo>
                  <a:pt x="42343" y="857469"/>
                  <a:pt x="32880" y="866894"/>
                  <a:pt x="21223" y="866904"/>
                </a:cubicBezTo>
                <a:cubicBezTo>
                  <a:pt x="9463" y="866873"/>
                  <a:pt x="-34" y="857318"/>
                  <a:pt x="0" y="845564"/>
                </a:cubicBezTo>
                <a:close/>
                <a:moveTo>
                  <a:pt x="0" y="1010527"/>
                </a:moveTo>
                <a:cubicBezTo>
                  <a:pt x="69" y="998815"/>
                  <a:pt x="9600" y="989369"/>
                  <a:pt x="21326" y="989431"/>
                </a:cubicBezTo>
                <a:cubicBezTo>
                  <a:pt x="33017" y="989492"/>
                  <a:pt x="42480" y="999034"/>
                  <a:pt x="42411" y="1010746"/>
                </a:cubicBezTo>
                <a:cubicBezTo>
                  <a:pt x="42343" y="1022407"/>
                  <a:pt x="32880" y="1031832"/>
                  <a:pt x="21223" y="1031842"/>
                </a:cubicBezTo>
                <a:cubicBezTo>
                  <a:pt x="9463" y="1031811"/>
                  <a:pt x="-34" y="1022266"/>
                  <a:pt x="0" y="1010516"/>
                </a:cubicBezTo>
                <a:close/>
                <a:moveTo>
                  <a:pt x="164125" y="680647"/>
                </a:moveTo>
                <a:cubicBezTo>
                  <a:pt x="164194" y="668925"/>
                  <a:pt x="173726" y="659469"/>
                  <a:pt x="185452" y="659520"/>
                </a:cubicBezTo>
                <a:cubicBezTo>
                  <a:pt x="197177" y="659575"/>
                  <a:pt x="206640" y="669117"/>
                  <a:pt x="206572" y="680839"/>
                </a:cubicBezTo>
                <a:cubicBezTo>
                  <a:pt x="206503" y="692523"/>
                  <a:pt x="197040" y="701966"/>
                  <a:pt x="185349" y="701966"/>
                </a:cubicBezTo>
                <a:cubicBezTo>
                  <a:pt x="173588" y="701921"/>
                  <a:pt x="164092" y="692372"/>
                  <a:pt x="164125" y="680623"/>
                </a:cubicBezTo>
                <a:close/>
                <a:moveTo>
                  <a:pt x="164125" y="845589"/>
                </a:moveTo>
                <a:cubicBezTo>
                  <a:pt x="164160" y="833866"/>
                  <a:pt x="173726" y="824407"/>
                  <a:pt x="185452" y="824458"/>
                </a:cubicBezTo>
                <a:cubicBezTo>
                  <a:pt x="197177" y="824510"/>
                  <a:pt x="206606" y="834051"/>
                  <a:pt x="206572" y="845774"/>
                </a:cubicBezTo>
                <a:cubicBezTo>
                  <a:pt x="206503" y="857458"/>
                  <a:pt x="197040" y="866904"/>
                  <a:pt x="185349" y="866904"/>
                </a:cubicBezTo>
                <a:cubicBezTo>
                  <a:pt x="173588" y="866859"/>
                  <a:pt x="164092" y="857311"/>
                  <a:pt x="164125" y="845564"/>
                </a:cubicBezTo>
                <a:close/>
                <a:moveTo>
                  <a:pt x="164125" y="1010527"/>
                </a:moveTo>
                <a:cubicBezTo>
                  <a:pt x="164160" y="998805"/>
                  <a:pt x="173726" y="989345"/>
                  <a:pt x="185452" y="989397"/>
                </a:cubicBezTo>
                <a:cubicBezTo>
                  <a:pt x="197177" y="989448"/>
                  <a:pt x="206606" y="998990"/>
                  <a:pt x="206572" y="1010712"/>
                </a:cubicBezTo>
                <a:cubicBezTo>
                  <a:pt x="206503" y="1022397"/>
                  <a:pt x="197040" y="1031842"/>
                  <a:pt x="185349" y="1031842"/>
                </a:cubicBezTo>
                <a:cubicBezTo>
                  <a:pt x="173588" y="1031798"/>
                  <a:pt x="164125" y="1022259"/>
                  <a:pt x="164125" y="1010516"/>
                </a:cubicBezTo>
                <a:close/>
                <a:moveTo>
                  <a:pt x="328286" y="680647"/>
                </a:moveTo>
                <a:cubicBezTo>
                  <a:pt x="328354" y="668935"/>
                  <a:pt x="337886" y="659492"/>
                  <a:pt x="349611" y="659554"/>
                </a:cubicBezTo>
                <a:cubicBezTo>
                  <a:pt x="361303" y="659616"/>
                  <a:pt x="370765" y="669161"/>
                  <a:pt x="370697" y="680873"/>
                </a:cubicBezTo>
                <a:cubicBezTo>
                  <a:pt x="370629" y="692547"/>
                  <a:pt x="361132" y="701976"/>
                  <a:pt x="349474" y="701966"/>
                </a:cubicBezTo>
                <a:cubicBezTo>
                  <a:pt x="337749" y="701928"/>
                  <a:pt x="328252" y="692379"/>
                  <a:pt x="328286" y="680640"/>
                </a:cubicBezTo>
                <a:cubicBezTo>
                  <a:pt x="328286" y="680633"/>
                  <a:pt x="328286" y="680630"/>
                  <a:pt x="328286" y="680623"/>
                </a:cubicBezTo>
                <a:close/>
                <a:moveTo>
                  <a:pt x="328286" y="845589"/>
                </a:moveTo>
                <a:cubicBezTo>
                  <a:pt x="328354" y="833876"/>
                  <a:pt x="337886" y="824431"/>
                  <a:pt x="349611" y="824492"/>
                </a:cubicBezTo>
                <a:cubicBezTo>
                  <a:pt x="361303" y="824554"/>
                  <a:pt x="370765" y="834096"/>
                  <a:pt x="370697" y="845808"/>
                </a:cubicBezTo>
                <a:cubicBezTo>
                  <a:pt x="370629" y="857482"/>
                  <a:pt x="361166" y="866914"/>
                  <a:pt x="349474" y="866904"/>
                </a:cubicBezTo>
                <a:cubicBezTo>
                  <a:pt x="337749" y="866856"/>
                  <a:pt x="328252" y="857307"/>
                  <a:pt x="328286" y="845564"/>
                </a:cubicBezTo>
                <a:close/>
                <a:moveTo>
                  <a:pt x="328286" y="1010527"/>
                </a:moveTo>
                <a:cubicBezTo>
                  <a:pt x="328354" y="998815"/>
                  <a:pt x="337886" y="989369"/>
                  <a:pt x="349611" y="989431"/>
                </a:cubicBezTo>
                <a:cubicBezTo>
                  <a:pt x="361303" y="989492"/>
                  <a:pt x="370765" y="999034"/>
                  <a:pt x="370697" y="1010746"/>
                </a:cubicBezTo>
                <a:cubicBezTo>
                  <a:pt x="370629" y="1022421"/>
                  <a:pt x="361166" y="1031853"/>
                  <a:pt x="349474" y="1031842"/>
                </a:cubicBezTo>
                <a:cubicBezTo>
                  <a:pt x="337749" y="1031805"/>
                  <a:pt x="328252" y="1022256"/>
                  <a:pt x="328286" y="1010516"/>
                </a:cubicBezTo>
                <a:cubicBezTo>
                  <a:pt x="328286" y="1010516"/>
                  <a:pt x="328286" y="1010516"/>
                  <a:pt x="328286" y="1010516"/>
                </a:cubicBezTo>
                <a:close/>
                <a:moveTo>
                  <a:pt x="492411" y="680647"/>
                </a:moveTo>
                <a:cubicBezTo>
                  <a:pt x="492480" y="668935"/>
                  <a:pt x="502011" y="659492"/>
                  <a:pt x="513738" y="659554"/>
                </a:cubicBezTo>
                <a:cubicBezTo>
                  <a:pt x="525429" y="659616"/>
                  <a:pt x="534892" y="669161"/>
                  <a:pt x="534823" y="680873"/>
                </a:cubicBezTo>
                <a:cubicBezTo>
                  <a:pt x="534754" y="692534"/>
                  <a:pt x="525291" y="701955"/>
                  <a:pt x="513635" y="701966"/>
                </a:cubicBezTo>
                <a:cubicBezTo>
                  <a:pt x="501874" y="701935"/>
                  <a:pt x="492378" y="692386"/>
                  <a:pt x="492411" y="680633"/>
                </a:cubicBezTo>
                <a:cubicBezTo>
                  <a:pt x="492411" y="680630"/>
                  <a:pt x="492411" y="680626"/>
                  <a:pt x="492411" y="680623"/>
                </a:cubicBezTo>
                <a:close/>
                <a:moveTo>
                  <a:pt x="492411" y="845589"/>
                </a:moveTo>
                <a:cubicBezTo>
                  <a:pt x="492480" y="833876"/>
                  <a:pt x="502011" y="824431"/>
                  <a:pt x="513738" y="824492"/>
                </a:cubicBezTo>
                <a:cubicBezTo>
                  <a:pt x="525429" y="824554"/>
                  <a:pt x="534892" y="834096"/>
                  <a:pt x="534823" y="845808"/>
                </a:cubicBezTo>
                <a:cubicBezTo>
                  <a:pt x="534754" y="857469"/>
                  <a:pt x="525291" y="866894"/>
                  <a:pt x="513635" y="866904"/>
                </a:cubicBezTo>
                <a:cubicBezTo>
                  <a:pt x="501874" y="866873"/>
                  <a:pt x="492378" y="857318"/>
                  <a:pt x="492411" y="845564"/>
                </a:cubicBezTo>
                <a:close/>
                <a:moveTo>
                  <a:pt x="492411" y="1010527"/>
                </a:moveTo>
                <a:cubicBezTo>
                  <a:pt x="492480" y="998815"/>
                  <a:pt x="502011" y="989369"/>
                  <a:pt x="513738" y="989431"/>
                </a:cubicBezTo>
                <a:cubicBezTo>
                  <a:pt x="525429" y="989492"/>
                  <a:pt x="534892" y="999034"/>
                  <a:pt x="534823" y="1010746"/>
                </a:cubicBezTo>
                <a:cubicBezTo>
                  <a:pt x="534754" y="1022407"/>
                  <a:pt x="525291" y="1031832"/>
                  <a:pt x="513635" y="1031842"/>
                </a:cubicBezTo>
                <a:cubicBezTo>
                  <a:pt x="501874" y="1031811"/>
                  <a:pt x="492378" y="1022266"/>
                  <a:pt x="492411" y="1010516"/>
                </a:cubicBezTo>
                <a:close/>
              </a:path>
            </a:pathLst>
          </a:custGeom>
          <a:solidFill>
            <a:srgbClr val="FFFFFF"/>
          </a:solidFill>
          <a:ln w="342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30" name="文本框 29"/>
          <p:cNvSpPr txBox="1"/>
          <p:nvPr/>
        </p:nvSpPr>
        <p:spPr>
          <a:xfrm>
            <a:off x="9803979" y="1388121"/>
            <a:ext cx="1633781" cy="1569660"/>
          </a:xfrm>
          <a:prstGeom prst="rect">
            <a:avLst/>
          </a:prstGeom>
          <a:noFill/>
        </p:spPr>
        <p:txBody>
          <a:bodyPr wrap="none" rtlCol="0">
            <a:spAutoFit/>
          </a:bodyPr>
          <a:lstStyle>
            <a:defPPr>
              <a:defRPr lang="zh-CN"/>
            </a:defPPr>
            <a:lvl1pPr marR="0" lvl="0" indent="0" algn="r" fontAlgn="auto">
              <a:lnSpc>
                <a:spcPct val="100000"/>
              </a:lnSpc>
              <a:spcBef>
                <a:spcPts val="0"/>
              </a:spcBef>
              <a:spcAft>
                <a:spcPts val="0"/>
              </a:spcAft>
              <a:buClrTx/>
              <a:buSzTx/>
              <a:buFontTx/>
              <a:buNone/>
              <a:defRPr kumimoji="0" sz="5400" i="0" u="none" strike="noStrike" cap="none" spc="0" normalizeH="0" baseline="0">
                <a:ln>
                  <a:noFill/>
                </a:ln>
                <a:gradFill>
                  <a:gsLst>
                    <a:gs pos="100000">
                      <a:srgbClr val="720275">
                        <a:alpha val="10000"/>
                      </a:srgbClr>
                    </a:gs>
                    <a:gs pos="0">
                      <a:srgbClr val="DB4940">
                        <a:alpha val="10000"/>
                      </a:srgbClr>
                    </a:gs>
                  </a:gsLst>
                  <a:lin ang="2700000" scaled="0"/>
                </a:gradFill>
                <a:effectLst/>
                <a:uLnTx/>
                <a:uFillTx/>
                <a:latin typeface="思源黑体 CN Bold" panose="020B0800000000000000" pitchFamily="34" charset="-122"/>
                <a:ea typeface="思源黑体 CN Bold" panose="020B0800000000000000"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9600" b="0" i="0" u="none" strike="noStrike" kern="1200" cap="none" spc="0" normalizeH="0" baseline="0" noProof="0" dirty="0">
                <a:ln>
                  <a:noFill/>
                </a:ln>
                <a:gradFill>
                  <a:gsLst>
                    <a:gs pos="100000">
                      <a:srgbClr val="720275">
                        <a:alpha val="10000"/>
                      </a:srgbClr>
                    </a:gs>
                    <a:gs pos="0">
                      <a:srgbClr val="DB4940">
                        <a:alpha val="10000"/>
                      </a:srgbClr>
                    </a:gs>
                  </a:gsLst>
                  <a:lin ang="2700000" scaled="0"/>
                </a:gradFill>
                <a:effectLst/>
                <a:uLnTx/>
                <a:uFillTx/>
                <a:latin typeface="思源黑体 CN Bold" panose="020B0800000000000000" pitchFamily="34" charset="-122"/>
                <a:ea typeface="思源黑体 CN Bold" panose="020B0800000000000000" pitchFamily="34" charset="-122"/>
                <a:cs typeface="+mn-cs"/>
              </a:rPr>
              <a:t>01</a:t>
            </a:r>
            <a:endParaRPr kumimoji="0" lang="zh-CN" altLang="en-US" sz="9600" b="0" i="0" u="none" strike="noStrike" kern="1200" cap="none" spc="0" normalizeH="0" baseline="0" noProof="0" dirty="0">
              <a:ln>
                <a:noFill/>
              </a:ln>
              <a:gradFill>
                <a:gsLst>
                  <a:gs pos="100000">
                    <a:srgbClr val="720275">
                      <a:alpha val="10000"/>
                    </a:srgbClr>
                  </a:gs>
                  <a:gs pos="0">
                    <a:srgbClr val="DB4940">
                      <a:alpha val="10000"/>
                    </a:srgbClr>
                  </a:gs>
                </a:gsLst>
                <a:lin ang="2700000" scaled="0"/>
              </a:gradFill>
              <a:effectLst/>
              <a:uLnTx/>
              <a:uFillTx/>
              <a:latin typeface="思源黑体 CN Bold" panose="020B0800000000000000" pitchFamily="34" charset="-122"/>
              <a:ea typeface="思源黑体 CN Bold" panose="020B0800000000000000" pitchFamily="34" charset="-122"/>
              <a:cs typeface="+mn-cs"/>
            </a:endParaRPr>
          </a:p>
        </p:txBody>
      </p:sp>
      <p:sp>
        <p:nvSpPr>
          <p:cNvPr id="33" name="文本框 32"/>
          <p:cNvSpPr txBox="1"/>
          <p:nvPr/>
        </p:nvSpPr>
        <p:spPr>
          <a:xfrm>
            <a:off x="8175337" y="3571863"/>
            <a:ext cx="2954655" cy="92333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5400" b="0" i="0" u="none" strike="noStrike" kern="1200" cap="none" spc="0" normalizeH="0" baseline="0" noProof="0" dirty="0">
                <a:ln>
                  <a:noFill/>
                </a:ln>
                <a:solidFill>
                  <a:prstClr val="black">
                    <a:lumMod val="75000"/>
                    <a:lumOff val="25000"/>
                  </a:prstClr>
                </a:solidFill>
                <a:effectLst/>
                <a:uLnTx/>
                <a:uFillTx/>
                <a:latin typeface="思源黑体 CN Bold" panose="020B0800000000000000" pitchFamily="34" charset="-122"/>
                <a:ea typeface="思源黑体 CN Bold" panose="020B0800000000000000" pitchFamily="34" charset="-122"/>
                <a:cs typeface="+mn-ea"/>
                <a:sym typeface="+mn-lt"/>
              </a:rPr>
              <a:t>选题背景</a:t>
            </a:r>
            <a:endParaRPr kumimoji="0" lang="zh-CN" altLang="en-US" sz="5400" b="0" i="0" u="none" strike="noStrike" kern="1200" cap="none" spc="0" normalizeH="0" baseline="0" noProof="0" dirty="0">
              <a:ln>
                <a:noFill/>
              </a:ln>
              <a:solidFill>
                <a:prstClr val="black">
                  <a:lumMod val="75000"/>
                  <a:lumOff val="25000"/>
                </a:prstClr>
              </a:solidFill>
              <a:effectLst/>
              <a:uLnTx/>
              <a:uFillTx/>
              <a:latin typeface="思源黑体 CN Bold" panose="020B0800000000000000" pitchFamily="34" charset="-122"/>
              <a:ea typeface="思源黑体 CN Bold" panose="020B0800000000000000" pitchFamily="34" charset="-122"/>
              <a:cs typeface="+mn-ea"/>
              <a:sym typeface="+mn-lt"/>
            </a:endParaRPr>
          </a:p>
        </p:txBody>
      </p:sp>
      <p:sp>
        <p:nvSpPr>
          <p:cNvPr id="34" name="形状"/>
          <p:cNvSpPr/>
          <p:nvPr/>
        </p:nvSpPr>
        <p:spPr>
          <a:xfrm>
            <a:off x="9046162" y="2275803"/>
            <a:ext cx="1213008" cy="1044573"/>
          </a:xfrm>
          <a:custGeom>
            <a:avLst/>
            <a:gdLst>
              <a:gd name="connsiteX0" fmla="*/ 292030 w 457214"/>
              <a:gd name="connsiteY0" fmla="*/ 101570 h 393726"/>
              <a:gd name="connsiteX1" fmla="*/ 292030 w 457214"/>
              <a:gd name="connsiteY1" fmla="*/ 368232 h 393726"/>
              <a:gd name="connsiteX2" fmla="*/ 393643 w 457214"/>
              <a:gd name="connsiteY2" fmla="*/ 368232 h 393726"/>
              <a:gd name="connsiteX3" fmla="*/ 393643 w 457214"/>
              <a:gd name="connsiteY3" fmla="*/ 114284 h 393726"/>
              <a:gd name="connsiteX4" fmla="*/ 380929 w 457214"/>
              <a:gd name="connsiteY4" fmla="*/ 101570 h 393726"/>
              <a:gd name="connsiteX5" fmla="*/ 101581 w 457214"/>
              <a:gd name="connsiteY5" fmla="*/ 88883 h 393726"/>
              <a:gd name="connsiteX6" fmla="*/ 228557 w 457214"/>
              <a:gd name="connsiteY6" fmla="*/ 88883 h 393726"/>
              <a:gd name="connsiteX7" fmla="*/ 228557 w 457214"/>
              <a:gd name="connsiteY7" fmla="*/ 114278 h 393726"/>
              <a:gd name="connsiteX8" fmla="*/ 101581 w 457214"/>
              <a:gd name="connsiteY8" fmla="*/ 114278 h 393726"/>
              <a:gd name="connsiteX9" fmla="*/ 76186 w 457214"/>
              <a:gd name="connsiteY9" fmla="*/ 25381 h 393726"/>
              <a:gd name="connsiteX10" fmla="*/ 63472 w 457214"/>
              <a:gd name="connsiteY10" fmla="*/ 38095 h 393726"/>
              <a:gd name="connsiteX11" fmla="*/ 63472 w 457214"/>
              <a:gd name="connsiteY11" fmla="*/ 368232 h 393726"/>
              <a:gd name="connsiteX12" fmla="*/ 266650 w 457214"/>
              <a:gd name="connsiteY12" fmla="*/ 368232 h 393726"/>
              <a:gd name="connsiteX13" fmla="*/ 266650 w 457214"/>
              <a:gd name="connsiteY13" fmla="*/ 38095 h 393726"/>
              <a:gd name="connsiteX14" fmla="*/ 253937 w 457214"/>
              <a:gd name="connsiteY14" fmla="*/ 25381 h 393726"/>
              <a:gd name="connsiteX15" fmla="*/ 76186 w 457214"/>
              <a:gd name="connsiteY15" fmla="*/ 0 h 393726"/>
              <a:gd name="connsiteX16" fmla="*/ 253937 w 457214"/>
              <a:gd name="connsiteY16" fmla="*/ 0 h 393726"/>
              <a:gd name="connsiteX17" fmla="*/ 292030 w 457214"/>
              <a:gd name="connsiteY17" fmla="*/ 38095 h 393726"/>
              <a:gd name="connsiteX18" fmla="*/ 292030 w 457214"/>
              <a:gd name="connsiteY18" fmla="*/ 76189 h 393726"/>
              <a:gd name="connsiteX19" fmla="*/ 380929 w 457214"/>
              <a:gd name="connsiteY19" fmla="*/ 76189 h 393726"/>
              <a:gd name="connsiteX20" fmla="*/ 419022 w 457214"/>
              <a:gd name="connsiteY20" fmla="*/ 114284 h 393726"/>
              <a:gd name="connsiteX21" fmla="*/ 419022 w 457214"/>
              <a:gd name="connsiteY21" fmla="*/ 368232 h 393726"/>
              <a:gd name="connsiteX22" fmla="*/ 457214 w 457214"/>
              <a:gd name="connsiteY22" fmla="*/ 368232 h 393726"/>
              <a:gd name="connsiteX23" fmla="*/ 457214 w 457214"/>
              <a:gd name="connsiteY23" fmla="*/ 393726 h 393726"/>
              <a:gd name="connsiteX24" fmla="*/ 0 w 457214"/>
              <a:gd name="connsiteY24" fmla="*/ 393726 h 393726"/>
              <a:gd name="connsiteX25" fmla="*/ 0 w 457214"/>
              <a:gd name="connsiteY25" fmla="*/ 368232 h 393726"/>
              <a:gd name="connsiteX26" fmla="*/ 38093 w 457214"/>
              <a:gd name="connsiteY26" fmla="*/ 368232 h 393726"/>
              <a:gd name="connsiteX27" fmla="*/ 38093 w 457214"/>
              <a:gd name="connsiteY27" fmla="*/ 38095 h 393726"/>
              <a:gd name="connsiteX28" fmla="*/ 76186 w 457214"/>
              <a:gd name="connsiteY28" fmla="*/ 0 h 393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7214" h="393726">
                <a:moveTo>
                  <a:pt x="292030" y="101570"/>
                </a:moveTo>
                <a:lnTo>
                  <a:pt x="292030" y="368232"/>
                </a:lnTo>
                <a:lnTo>
                  <a:pt x="393643" y="368232"/>
                </a:lnTo>
                <a:lnTo>
                  <a:pt x="393643" y="114284"/>
                </a:lnTo>
                <a:cubicBezTo>
                  <a:pt x="393643" y="107284"/>
                  <a:pt x="387929" y="101570"/>
                  <a:pt x="380929" y="101570"/>
                </a:cubicBezTo>
                <a:close/>
                <a:moveTo>
                  <a:pt x="101581" y="88883"/>
                </a:moveTo>
                <a:lnTo>
                  <a:pt x="228557" y="88883"/>
                </a:lnTo>
                <a:lnTo>
                  <a:pt x="228557" y="114278"/>
                </a:lnTo>
                <a:lnTo>
                  <a:pt x="101581" y="114278"/>
                </a:lnTo>
                <a:close/>
                <a:moveTo>
                  <a:pt x="76186" y="25381"/>
                </a:moveTo>
                <a:cubicBezTo>
                  <a:pt x="69186" y="25381"/>
                  <a:pt x="63472" y="31095"/>
                  <a:pt x="63472" y="38095"/>
                </a:cubicBezTo>
                <a:lnTo>
                  <a:pt x="63472" y="368232"/>
                </a:lnTo>
                <a:lnTo>
                  <a:pt x="266650" y="368232"/>
                </a:lnTo>
                <a:lnTo>
                  <a:pt x="266650" y="38095"/>
                </a:lnTo>
                <a:cubicBezTo>
                  <a:pt x="266650" y="31095"/>
                  <a:pt x="260984" y="25381"/>
                  <a:pt x="253937" y="25381"/>
                </a:cubicBezTo>
                <a:close/>
                <a:moveTo>
                  <a:pt x="76186" y="0"/>
                </a:moveTo>
                <a:lnTo>
                  <a:pt x="253937" y="0"/>
                </a:lnTo>
                <a:cubicBezTo>
                  <a:pt x="274983" y="0"/>
                  <a:pt x="292030" y="17047"/>
                  <a:pt x="292030" y="38095"/>
                </a:cubicBezTo>
                <a:lnTo>
                  <a:pt x="292030" y="76189"/>
                </a:lnTo>
                <a:lnTo>
                  <a:pt x="380929" y="76189"/>
                </a:lnTo>
                <a:cubicBezTo>
                  <a:pt x="401975" y="76189"/>
                  <a:pt x="419022" y="93237"/>
                  <a:pt x="419022" y="114284"/>
                </a:cubicBezTo>
                <a:lnTo>
                  <a:pt x="419022" y="368232"/>
                </a:lnTo>
                <a:lnTo>
                  <a:pt x="457214" y="368232"/>
                </a:lnTo>
                <a:lnTo>
                  <a:pt x="457214" y="393726"/>
                </a:lnTo>
                <a:lnTo>
                  <a:pt x="0" y="393726"/>
                </a:lnTo>
                <a:lnTo>
                  <a:pt x="0" y="368232"/>
                </a:lnTo>
                <a:lnTo>
                  <a:pt x="38093" y="368232"/>
                </a:lnTo>
                <a:lnTo>
                  <a:pt x="38093" y="38095"/>
                </a:lnTo>
                <a:cubicBezTo>
                  <a:pt x="38093" y="17047"/>
                  <a:pt x="55140" y="0"/>
                  <a:pt x="76186" y="0"/>
                </a:cubicBez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35" name="形状-1"/>
          <p:cNvSpPr/>
          <p:nvPr/>
        </p:nvSpPr>
        <p:spPr>
          <a:xfrm>
            <a:off x="9891053" y="6105024"/>
            <a:ext cx="341292" cy="341291"/>
          </a:xfrm>
          <a:prstGeom prst="ellipse">
            <a:avLst/>
          </a:pr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思源黑体 CN Bold" panose="020B0800000000000000" pitchFamily="34" charset="-122"/>
              <a:ea typeface="思源黑体 CN Bold" panose="020B0800000000000000" pitchFamily="34" charset="-122"/>
              <a:cs typeface="+mn-cs"/>
            </a:endParaRPr>
          </a:p>
        </p:txBody>
      </p:sp>
      <p:sp>
        <p:nvSpPr>
          <p:cNvPr id="36" name="形状-2"/>
          <p:cNvSpPr/>
          <p:nvPr/>
        </p:nvSpPr>
        <p:spPr>
          <a:xfrm>
            <a:off x="10394006" y="6105024"/>
            <a:ext cx="341292" cy="341291"/>
          </a:xfrm>
          <a:prstGeom prst="ellipse">
            <a:avLst/>
          </a:pr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思源黑体 CN Bold" panose="020B0800000000000000" pitchFamily="34" charset="-122"/>
              <a:ea typeface="思源黑体 CN Bold" panose="020B0800000000000000" pitchFamily="34" charset="-122"/>
              <a:cs typeface="+mn-cs"/>
            </a:endParaRPr>
          </a:p>
        </p:txBody>
      </p:sp>
      <p:sp>
        <p:nvSpPr>
          <p:cNvPr id="37" name="形状-3"/>
          <p:cNvSpPr/>
          <p:nvPr/>
        </p:nvSpPr>
        <p:spPr>
          <a:xfrm>
            <a:off x="10896960" y="6105024"/>
            <a:ext cx="341292" cy="341291"/>
          </a:xfrm>
          <a:prstGeom prst="ellipse">
            <a:avLst/>
          </a:pr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思源黑体 CN Bold" panose="020B0800000000000000" pitchFamily="34" charset="-122"/>
              <a:ea typeface="思源黑体 CN Bold" panose="020B0800000000000000" pitchFamily="34" charset="-122"/>
              <a:cs typeface="+mn-cs"/>
            </a:endParaRPr>
          </a:p>
        </p:txBody>
      </p:sp>
      <p:sp>
        <p:nvSpPr>
          <p:cNvPr id="38" name="形状-4"/>
          <p:cNvSpPr/>
          <p:nvPr/>
        </p:nvSpPr>
        <p:spPr>
          <a:xfrm>
            <a:off x="11399912" y="6105024"/>
            <a:ext cx="341292" cy="341291"/>
          </a:xfrm>
          <a:prstGeom prst="ellipse">
            <a:avLst/>
          </a:pr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思源黑体 CN Bold" panose="020B0800000000000000" pitchFamily="34" charset="-122"/>
              <a:ea typeface="思源黑体 CN Bold" panose="020B0800000000000000" pitchFamily="34" charset="-122"/>
              <a:cs typeface="+mn-cs"/>
            </a:endParaRPr>
          </a:p>
        </p:txBody>
      </p:sp>
      <p:sp>
        <p:nvSpPr>
          <p:cNvPr id="40" name="形状-5"/>
          <p:cNvSpPr/>
          <p:nvPr/>
        </p:nvSpPr>
        <p:spPr>
          <a:xfrm>
            <a:off x="9982973" y="6207875"/>
            <a:ext cx="157452" cy="135588"/>
          </a:xfrm>
          <a:custGeom>
            <a:avLst/>
            <a:gdLst>
              <a:gd name="connsiteX0" fmla="*/ 292030 w 457214"/>
              <a:gd name="connsiteY0" fmla="*/ 101570 h 393726"/>
              <a:gd name="connsiteX1" fmla="*/ 292030 w 457214"/>
              <a:gd name="connsiteY1" fmla="*/ 368232 h 393726"/>
              <a:gd name="connsiteX2" fmla="*/ 393643 w 457214"/>
              <a:gd name="connsiteY2" fmla="*/ 368232 h 393726"/>
              <a:gd name="connsiteX3" fmla="*/ 393643 w 457214"/>
              <a:gd name="connsiteY3" fmla="*/ 114284 h 393726"/>
              <a:gd name="connsiteX4" fmla="*/ 380929 w 457214"/>
              <a:gd name="connsiteY4" fmla="*/ 101570 h 393726"/>
              <a:gd name="connsiteX5" fmla="*/ 101581 w 457214"/>
              <a:gd name="connsiteY5" fmla="*/ 88883 h 393726"/>
              <a:gd name="connsiteX6" fmla="*/ 228557 w 457214"/>
              <a:gd name="connsiteY6" fmla="*/ 88883 h 393726"/>
              <a:gd name="connsiteX7" fmla="*/ 228557 w 457214"/>
              <a:gd name="connsiteY7" fmla="*/ 114278 h 393726"/>
              <a:gd name="connsiteX8" fmla="*/ 101581 w 457214"/>
              <a:gd name="connsiteY8" fmla="*/ 114278 h 393726"/>
              <a:gd name="connsiteX9" fmla="*/ 76186 w 457214"/>
              <a:gd name="connsiteY9" fmla="*/ 25381 h 393726"/>
              <a:gd name="connsiteX10" fmla="*/ 63472 w 457214"/>
              <a:gd name="connsiteY10" fmla="*/ 38095 h 393726"/>
              <a:gd name="connsiteX11" fmla="*/ 63472 w 457214"/>
              <a:gd name="connsiteY11" fmla="*/ 368232 h 393726"/>
              <a:gd name="connsiteX12" fmla="*/ 266650 w 457214"/>
              <a:gd name="connsiteY12" fmla="*/ 368232 h 393726"/>
              <a:gd name="connsiteX13" fmla="*/ 266650 w 457214"/>
              <a:gd name="connsiteY13" fmla="*/ 38095 h 393726"/>
              <a:gd name="connsiteX14" fmla="*/ 253937 w 457214"/>
              <a:gd name="connsiteY14" fmla="*/ 25381 h 393726"/>
              <a:gd name="connsiteX15" fmla="*/ 76186 w 457214"/>
              <a:gd name="connsiteY15" fmla="*/ 0 h 393726"/>
              <a:gd name="connsiteX16" fmla="*/ 253937 w 457214"/>
              <a:gd name="connsiteY16" fmla="*/ 0 h 393726"/>
              <a:gd name="connsiteX17" fmla="*/ 292030 w 457214"/>
              <a:gd name="connsiteY17" fmla="*/ 38095 h 393726"/>
              <a:gd name="connsiteX18" fmla="*/ 292030 w 457214"/>
              <a:gd name="connsiteY18" fmla="*/ 76189 h 393726"/>
              <a:gd name="connsiteX19" fmla="*/ 380929 w 457214"/>
              <a:gd name="connsiteY19" fmla="*/ 76189 h 393726"/>
              <a:gd name="connsiteX20" fmla="*/ 419022 w 457214"/>
              <a:gd name="connsiteY20" fmla="*/ 114284 h 393726"/>
              <a:gd name="connsiteX21" fmla="*/ 419022 w 457214"/>
              <a:gd name="connsiteY21" fmla="*/ 368232 h 393726"/>
              <a:gd name="connsiteX22" fmla="*/ 457214 w 457214"/>
              <a:gd name="connsiteY22" fmla="*/ 368232 h 393726"/>
              <a:gd name="connsiteX23" fmla="*/ 457214 w 457214"/>
              <a:gd name="connsiteY23" fmla="*/ 393726 h 393726"/>
              <a:gd name="connsiteX24" fmla="*/ 0 w 457214"/>
              <a:gd name="connsiteY24" fmla="*/ 393726 h 393726"/>
              <a:gd name="connsiteX25" fmla="*/ 0 w 457214"/>
              <a:gd name="connsiteY25" fmla="*/ 368232 h 393726"/>
              <a:gd name="connsiteX26" fmla="*/ 38093 w 457214"/>
              <a:gd name="connsiteY26" fmla="*/ 368232 h 393726"/>
              <a:gd name="connsiteX27" fmla="*/ 38093 w 457214"/>
              <a:gd name="connsiteY27" fmla="*/ 38095 h 393726"/>
              <a:gd name="connsiteX28" fmla="*/ 76186 w 457214"/>
              <a:gd name="connsiteY28" fmla="*/ 0 h 393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7214" h="393726">
                <a:moveTo>
                  <a:pt x="292030" y="101570"/>
                </a:moveTo>
                <a:lnTo>
                  <a:pt x="292030" y="368232"/>
                </a:lnTo>
                <a:lnTo>
                  <a:pt x="393643" y="368232"/>
                </a:lnTo>
                <a:lnTo>
                  <a:pt x="393643" y="114284"/>
                </a:lnTo>
                <a:cubicBezTo>
                  <a:pt x="393643" y="107284"/>
                  <a:pt x="387929" y="101570"/>
                  <a:pt x="380929" y="101570"/>
                </a:cubicBezTo>
                <a:close/>
                <a:moveTo>
                  <a:pt x="101581" y="88883"/>
                </a:moveTo>
                <a:lnTo>
                  <a:pt x="228557" y="88883"/>
                </a:lnTo>
                <a:lnTo>
                  <a:pt x="228557" y="114278"/>
                </a:lnTo>
                <a:lnTo>
                  <a:pt x="101581" y="114278"/>
                </a:lnTo>
                <a:close/>
                <a:moveTo>
                  <a:pt x="76186" y="25381"/>
                </a:moveTo>
                <a:cubicBezTo>
                  <a:pt x="69186" y="25381"/>
                  <a:pt x="63472" y="31095"/>
                  <a:pt x="63472" y="38095"/>
                </a:cubicBezTo>
                <a:lnTo>
                  <a:pt x="63472" y="368232"/>
                </a:lnTo>
                <a:lnTo>
                  <a:pt x="266650" y="368232"/>
                </a:lnTo>
                <a:lnTo>
                  <a:pt x="266650" y="38095"/>
                </a:lnTo>
                <a:cubicBezTo>
                  <a:pt x="266650" y="31095"/>
                  <a:pt x="260984" y="25381"/>
                  <a:pt x="253937" y="25381"/>
                </a:cubicBezTo>
                <a:close/>
                <a:moveTo>
                  <a:pt x="76186" y="0"/>
                </a:moveTo>
                <a:lnTo>
                  <a:pt x="253937" y="0"/>
                </a:lnTo>
                <a:cubicBezTo>
                  <a:pt x="274983" y="0"/>
                  <a:pt x="292030" y="17047"/>
                  <a:pt x="292030" y="38095"/>
                </a:cubicBezTo>
                <a:lnTo>
                  <a:pt x="292030" y="76189"/>
                </a:lnTo>
                <a:lnTo>
                  <a:pt x="380929" y="76189"/>
                </a:lnTo>
                <a:cubicBezTo>
                  <a:pt x="401975" y="76189"/>
                  <a:pt x="419022" y="93237"/>
                  <a:pt x="419022" y="114284"/>
                </a:cubicBezTo>
                <a:lnTo>
                  <a:pt x="419022" y="368232"/>
                </a:lnTo>
                <a:lnTo>
                  <a:pt x="457214" y="368232"/>
                </a:lnTo>
                <a:lnTo>
                  <a:pt x="457214" y="393726"/>
                </a:lnTo>
                <a:lnTo>
                  <a:pt x="0" y="393726"/>
                </a:lnTo>
                <a:lnTo>
                  <a:pt x="0" y="368232"/>
                </a:lnTo>
                <a:lnTo>
                  <a:pt x="38093" y="368232"/>
                </a:lnTo>
                <a:lnTo>
                  <a:pt x="38093" y="38095"/>
                </a:lnTo>
                <a:cubicBezTo>
                  <a:pt x="38093" y="17047"/>
                  <a:pt x="55140" y="0"/>
                  <a:pt x="76186" y="0"/>
                </a:cubicBezTo>
                <a:close/>
              </a:path>
            </a:pathLst>
          </a:custGeom>
          <a:solidFill>
            <a:schemeClr val="bg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42" name="形状-6"/>
          <p:cNvSpPr/>
          <p:nvPr/>
        </p:nvSpPr>
        <p:spPr>
          <a:xfrm>
            <a:off x="10988880" y="6197266"/>
            <a:ext cx="157452" cy="156806"/>
          </a:xfrm>
          <a:custGeom>
            <a:avLst/>
            <a:gdLst>
              <a:gd name="connsiteX0" fmla="*/ 380537 w 607462"/>
              <a:gd name="connsiteY0" fmla="*/ 309351 h 604972"/>
              <a:gd name="connsiteX1" fmla="*/ 564288 w 607462"/>
              <a:gd name="connsiteY1" fmla="*/ 309351 h 604972"/>
              <a:gd name="connsiteX2" fmla="*/ 607462 w 607462"/>
              <a:gd name="connsiteY2" fmla="*/ 352532 h 604972"/>
              <a:gd name="connsiteX3" fmla="*/ 594795 w 607462"/>
              <a:gd name="connsiteY3" fmla="*/ 383043 h 604972"/>
              <a:gd name="connsiteX4" fmla="*/ 523534 w 607462"/>
              <a:gd name="connsiteY4" fmla="*/ 450851 h 604972"/>
              <a:gd name="connsiteX5" fmla="*/ 523534 w 607462"/>
              <a:gd name="connsiteY5" fmla="*/ 558281 h 604972"/>
              <a:gd name="connsiteX6" fmla="*/ 508352 w 607462"/>
              <a:gd name="connsiteY6" fmla="*/ 573465 h 604972"/>
              <a:gd name="connsiteX7" fmla="*/ 493170 w 607462"/>
              <a:gd name="connsiteY7" fmla="*/ 558281 h 604972"/>
              <a:gd name="connsiteX8" fmla="*/ 493170 w 607462"/>
              <a:gd name="connsiteY8" fmla="*/ 444303 h 604972"/>
              <a:gd name="connsiteX9" fmla="*/ 497914 w 607462"/>
              <a:gd name="connsiteY9" fmla="*/ 433294 h 604972"/>
              <a:gd name="connsiteX10" fmla="*/ 573587 w 607462"/>
              <a:gd name="connsiteY10" fmla="*/ 361310 h 604972"/>
              <a:gd name="connsiteX11" fmla="*/ 577051 w 607462"/>
              <a:gd name="connsiteY11" fmla="*/ 352532 h 604972"/>
              <a:gd name="connsiteX12" fmla="*/ 564241 w 607462"/>
              <a:gd name="connsiteY12" fmla="*/ 339720 h 604972"/>
              <a:gd name="connsiteX13" fmla="*/ 380537 w 607462"/>
              <a:gd name="connsiteY13" fmla="*/ 339720 h 604972"/>
              <a:gd name="connsiteX14" fmla="*/ 367728 w 607462"/>
              <a:gd name="connsiteY14" fmla="*/ 352532 h 604972"/>
              <a:gd name="connsiteX15" fmla="*/ 371571 w 607462"/>
              <a:gd name="connsiteY15" fmla="*/ 361642 h 604972"/>
              <a:gd name="connsiteX16" fmla="*/ 441361 w 607462"/>
              <a:gd name="connsiteY16" fmla="*/ 433863 h 604972"/>
              <a:gd name="connsiteX17" fmla="*/ 445631 w 607462"/>
              <a:gd name="connsiteY17" fmla="*/ 444445 h 604972"/>
              <a:gd name="connsiteX18" fmla="*/ 445631 w 607462"/>
              <a:gd name="connsiteY18" fmla="*/ 528339 h 604972"/>
              <a:gd name="connsiteX19" fmla="*/ 430449 w 607462"/>
              <a:gd name="connsiteY19" fmla="*/ 543524 h 604972"/>
              <a:gd name="connsiteX20" fmla="*/ 415266 w 607462"/>
              <a:gd name="connsiteY20" fmla="*/ 528339 h 604972"/>
              <a:gd name="connsiteX21" fmla="*/ 415266 w 607462"/>
              <a:gd name="connsiteY21" fmla="*/ 450566 h 604972"/>
              <a:gd name="connsiteX22" fmla="*/ 349889 w 607462"/>
              <a:gd name="connsiteY22" fmla="*/ 382948 h 604972"/>
              <a:gd name="connsiteX23" fmla="*/ 337363 w 607462"/>
              <a:gd name="connsiteY23" fmla="*/ 352532 h 604972"/>
              <a:gd name="connsiteX24" fmla="*/ 380537 w 607462"/>
              <a:gd name="connsiteY24" fmla="*/ 309351 h 604972"/>
              <a:gd name="connsiteX25" fmla="*/ 29688 w 607462"/>
              <a:gd name="connsiteY25" fmla="*/ 170913 h 604972"/>
              <a:gd name="connsiteX26" fmla="*/ 29688 w 607462"/>
              <a:gd name="connsiteY26" fmla="*/ 424499 h 604972"/>
              <a:gd name="connsiteX27" fmla="*/ 261186 w 607462"/>
              <a:gd name="connsiteY27" fmla="*/ 564009 h 604972"/>
              <a:gd name="connsiteX28" fmla="*/ 261186 w 607462"/>
              <a:gd name="connsiteY28" fmla="*/ 302404 h 604972"/>
              <a:gd name="connsiteX29" fmla="*/ 276034 w 607462"/>
              <a:gd name="connsiteY29" fmla="*/ 31497 h 604972"/>
              <a:gd name="connsiteX30" fmla="*/ 46386 w 607462"/>
              <a:gd name="connsiteY30" fmla="*/ 146285 h 604972"/>
              <a:gd name="connsiteX31" fmla="*/ 276034 w 607462"/>
              <a:gd name="connsiteY31" fmla="*/ 276589 h 604972"/>
              <a:gd name="connsiteX32" fmla="*/ 505729 w 607462"/>
              <a:gd name="connsiteY32" fmla="*/ 146285 h 604972"/>
              <a:gd name="connsiteX33" fmla="*/ 269392 w 607462"/>
              <a:gd name="connsiteY33" fmla="*/ 1602 h 604972"/>
              <a:gd name="connsiteX34" fmla="*/ 282723 w 607462"/>
              <a:gd name="connsiteY34" fmla="*/ 1602 h 604972"/>
              <a:gd name="connsiteX35" fmla="*/ 543822 w 607462"/>
              <a:gd name="connsiteY35" fmla="*/ 132192 h 604972"/>
              <a:gd name="connsiteX36" fmla="*/ 551887 w 607462"/>
              <a:gd name="connsiteY36" fmla="*/ 147044 h 604972"/>
              <a:gd name="connsiteX37" fmla="*/ 545625 w 607462"/>
              <a:gd name="connsiteY37" fmla="*/ 156867 h 604972"/>
              <a:gd name="connsiteX38" fmla="*/ 521953 w 607462"/>
              <a:gd name="connsiteY38" fmla="*/ 171197 h 604972"/>
              <a:gd name="connsiteX39" fmla="*/ 290929 w 607462"/>
              <a:gd name="connsiteY39" fmla="*/ 302404 h 604972"/>
              <a:gd name="connsiteX40" fmla="*/ 290929 w 607462"/>
              <a:gd name="connsiteY40" fmla="*/ 564768 h 604972"/>
              <a:gd name="connsiteX41" fmla="*/ 297001 w 607462"/>
              <a:gd name="connsiteY41" fmla="*/ 561447 h 604972"/>
              <a:gd name="connsiteX42" fmla="*/ 297001 w 607462"/>
              <a:gd name="connsiteY42" fmla="*/ 561589 h 604972"/>
              <a:gd name="connsiteX43" fmla="*/ 355730 w 607462"/>
              <a:gd name="connsiteY43" fmla="*/ 527423 h 604972"/>
              <a:gd name="connsiteX44" fmla="*/ 376413 w 607462"/>
              <a:gd name="connsiteY44" fmla="*/ 533070 h 604972"/>
              <a:gd name="connsiteX45" fmla="*/ 370910 w 607462"/>
              <a:gd name="connsiteY45" fmla="*/ 553854 h 604972"/>
              <a:gd name="connsiteX46" fmla="*/ 285901 w 607462"/>
              <a:gd name="connsiteY46" fmla="*/ 603062 h 604972"/>
              <a:gd name="connsiteX47" fmla="*/ 278269 w 607462"/>
              <a:gd name="connsiteY47" fmla="*/ 604972 h 604972"/>
              <a:gd name="connsiteX48" fmla="*/ 275022 w 607462"/>
              <a:gd name="connsiteY48" fmla="*/ 604098 h 604972"/>
              <a:gd name="connsiteX49" fmla="*/ 275017 w 607462"/>
              <a:gd name="connsiteY49" fmla="*/ 604097 h 604972"/>
              <a:gd name="connsiteX50" fmla="*/ 267115 w 607462"/>
              <a:gd name="connsiteY50" fmla="*/ 601971 h 604972"/>
              <a:gd name="connsiteX51" fmla="*/ 7202 w 607462"/>
              <a:gd name="connsiteY51" fmla="*/ 445568 h 604972"/>
              <a:gd name="connsiteX52" fmla="*/ 86 w 607462"/>
              <a:gd name="connsiteY52" fmla="*/ 432850 h 604972"/>
              <a:gd name="connsiteX53" fmla="*/ 86 w 607462"/>
              <a:gd name="connsiteY53" fmla="*/ 154209 h 604972"/>
              <a:gd name="connsiteX54" fmla="*/ 8293 w 607462"/>
              <a:gd name="connsiteY54" fmla="*/ 132192 h 604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07462" h="604972">
                <a:moveTo>
                  <a:pt x="380537" y="309351"/>
                </a:moveTo>
                <a:lnTo>
                  <a:pt x="564288" y="309351"/>
                </a:lnTo>
                <a:cubicBezTo>
                  <a:pt x="588058" y="309351"/>
                  <a:pt x="607462" y="328711"/>
                  <a:pt x="607462" y="352532"/>
                </a:cubicBezTo>
                <a:cubicBezTo>
                  <a:pt x="607462" y="364062"/>
                  <a:pt x="602955" y="374881"/>
                  <a:pt x="594795" y="383043"/>
                </a:cubicBezTo>
                <a:lnTo>
                  <a:pt x="523534" y="450851"/>
                </a:lnTo>
                <a:lnTo>
                  <a:pt x="523534" y="558281"/>
                </a:lnTo>
                <a:cubicBezTo>
                  <a:pt x="523534" y="566680"/>
                  <a:pt x="516749" y="573465"/>
                  <a:pt x="508352" y="573465"/>
                </a:cubicBezTo>
                <a:cubicBezTo>
                  <a:pt x="499954" y="573465"/>
                  <a:pt x="493170" y="566680"/>
                  <a:pt x="493170" y="558281"/>
                </a:cubicBezTo>
                <a:lnTo>
                  <a:pt x="493170" y="444303"/>
                </a:lnTo>
                <a:cubicBezTo>
                  <a:pt x="493170" y="440174"/>
                  <a:pt x="494878" y="436189"/>
                  <a:pt x="497914" y="433294"/>
                </a:cubicBezTo>
                <a:lnTo>
                  <a:pt x="573587" y="361310"/>
                </a:lnTo>
                <a:cubicBezTo>
                  <a:pt x="575770" y="359127"/>
                  <a:pt x="577051" y="355996"/>
                  <a:pt x="577051" y="352532"/>
                </a:cubicBezTo>
                <a:cubicBezTo>
                  <a:pt x="577051" y="345461"/>
                  <a:pt x="571310" y="339720"/>
                  <a:pt x="564241" y="339720"/>
                </a:cubicBezTo>
                <a:lnTo>
                  <a:pt x="380537" y="339720"/>
                </a:lnTo>
                <a:cubicBezTo>
                  <a:pt x="373468" y="339720"/>
                  <a:pt x="367728" y="345461"/>
                  <a:pt x="367728" y="352532"/>
                </a:cubicBezTo>
                <a:cubicBezTo>
                  <a:pt x="367728" y="355996"/>
                  <a:pt x="369056" y="359127"/>
                  <a:pt x="371571" y="361642"/>
                </a:cubicBezTo>
                <a:lnTo>
                  <a:pt x="441361" y="433863"/>
                </a:lnTo>
                <a:cubicBezTo>
                  <a:pt x="444112" y="436710"/>
                  <a:pt x="445631" y="440507"/>
                  <a:pt x="445631" y="444445"/>
                </a:cubicBezTo>
                <a:lnTo>
                  <a:pt x="445631" y="528339"/>
                </a:lnTo>
                <a:cubicBezTo>
                  <a:pt x="445631" y="536738"/>
                  <a:pt x="438846" y="543524"/>
                  <a:pt x="430449" y="543524"/>
                </a:cubicBezTo>
                <a:cubicBezTo>
                  <a:pt x="422051" y="543524"/>
                  <a:pt x="415266" y="536738"/>
                  <a:pt x="415266" y="528339"/>
                </a:cubicBezTo>
                <a:lnTo>
                  <a:pt x="415266" y="450566"/>
                </a:lnTo>
                <a:lnTo>
                  <a:pt x="349889" y="382948"/>
                </a:lnTo>
                <a:cubicBezTo>
                  <a:pt x="341871" y="374929"/>
                  <a:pt x="337363" y="364062"/>
                  <a:pt x="337363" y="352532"/>
                </a:cubicBezTo>
                <a:cubicBezTo>
                  <a:pt x="337363" y="328759"/>
                  <a:pt x="356721" y="309351"/>
                  <a:pt x="380537" y="309351"/>
                </a:cubicBezTo>
                <a:close/>
                <a:moveTo>
                  <a:pt x="29688" y="170913"/>
                </a:moveTo>
                <a:lnTo>
                  <a:pt x="29688" y="424499"/>
                </a:lnTo>
                <a:lnTo>
                  <a:pt x="261186" y="564009"/>
                </a:lnTo>
                <a:lnTo>
                  <a:pt x="261186" y="302404"/>
                </a:lnTo>
                <a:close/>
                <a:moveTo>
                  <a:pt x="276034" y="31497"/>
                </a:moveTo>
                <a:lnTo>
                  <a:pt x="46386" y="146285"/>
                </a:lnTo>
                <a:lnTo>
                  <a:pt x="276034" y="276589"/>
                </a:lnTo>
                <a:lnTo>
                  <a:pt x="505729" y="146285"/>
                </a:lnTo>
                <a:close/>
                <a:moveTo>
                  <a:pt x="269392" y="1602"/>
                </a:moveTo>
                <a:cubicBezTo>
                  <a:pt x="273614" y="-533"/>
                  <a:pt x="278501" y="-533"/>
                  <a:pt x="282723" y="1602"/>
                </a:cubicBezTo>
                <a:lnTo>
                  <a:pt x="543822" y="132192"/>
                </a:lnTo>
                <a:cubicBezTo>
                  <a:pt x="549752" y="135229"/>
                  <a:pt x="552503" y="141302"/>
                  <a:pt x="551887" y="147044"/>
                </a:cubicBezTo>
                <a:cubicBezTo>
                  <a:pt x="551270" y="149844"/>
                  <a:pt x="550369" y="153782"/>
                  <a:pt x="545625" y="156867"/>
                </a:cubicBezTo>
                <a:lnTo>
                  <a:pt x="521953" y="171197"/>
                </a:lnTo>
                <a:lnTo>
                  <a:pt x="290929" y="302404"/>
                </a:lnTo>
                <a:lnTo>
                  <a:pt x="290929" y="564768"/>
                </a:lnTo>
                <a:lnTo>
                  <a:pt x="297001" y="561447"/>
                </a:lnTo>
                <a:lnTo>
                  <a:pt x="297001" y="561589"/>
                </a:lnTo>
                <a:lnTo>
                  <a:pt x="355730" y="527423"/>
                </a:lnTo>
                <a:cubicBezTo>
                  <a:pt x="362893" y="523342"/>
                  <a:pt x="372286" y="525762"/>
                  <a:pt x="376413" y="533070"/>
                </a:cubicBezTo>
                <a:cubicBezTo>
                  <a:pt x="380635" y="540283"/>
                  <a:pt x="378216" y="549631"/>
                  <a:pt x="370910" y="553854"/>
                </a:cubicBezTo>
                <a:lnTo>
                  <a:pt x="285901" y="603062"/>
                </a:lnTo>
                <a:cubicBezTo>
                  <a:pt x="283790" y="604130"/>
                  <a:pt x="281323" y="604960"/>
                  <a:pt x="278269" y="604972"/>
                </a:cubicBezTo>
                <a:lnTo>
                  <a:pt x="275022" y="604098"/>
                </a:lnTo>
                <a:lnTo>
                  <a:pt x="275017" y="604097"/>
                </a:lnTo>
                <a:lnTo>
                  <a:pt x="267115" y="601971"/>
                </a:lnTo>
                <a:cubicBezTo>
                  <a:pt x="262704" y="600025"/>
                  <a:pt x="7202" y="445568"/>
                  <a:pt x="7202" y="445568"/>
                </a:cubicBezTo>
                <a:cubicBezTo>
                  <a:pt x="2790" y="442863"/>
                  <a:pt x="86" y="437975"/>
                  <a:pt x="86" y="432850"/>
                </a:cubicBezTo>
                <a:lnTo>
                  <a:pt x="86" y="154209"/>
                </a:lnTo>
                <a:cubicBezTo>
                  <a:pt x="86" y="152691"/>
                  <a:pt x="-1432" y="138550"/>
                  <a:pt x="8293" y="132192"/>
                </a:cubicBezTo>
                <a:close/>
              </a:path>
            </a:pathLst>
          </a:custGeom>
          <a:solidFill>
            <a:schemeClr val="bg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43" name="形状-7"/>
          <p:cNvSpPr/>
          <p:nvPr/>
        </p:nvSpPr>
        <p:spPr>
          <a:xfrm>
            <a:off x="10485926" y="6196943"/>
            <a:ext cx="157452" cy="157452"/>
          </a:xfrm>
          <a:custGeom>
            <a:avLst/>
            <a:gdLst>
              <a:gd name="T0" fmla="*/ 9715 w 10362"/>
              <a:gd name="T1" fmla="*/ 6476 h 10361"/>
              <a:gd name="T2" fmla="*/ 9087 w 10362"/>
              <a:gd name="T3" fmla="*/ 6476 h 10361"/>
              <a:gd name="T4" fmla="*/ 9087 w 10362"/>
              <a:gd name="T5" fmla="*/ 4857 h 10361"/>
              <a:gd name="T6" fmla="*/ 8845 w 10362"/>
              <a:gd name="T7" fmla="*/ 4615 h 10361"/>
              <a:gd name="T8" fmla="*/ 5424 w 10362"/>
              <a:gd name="T9" fmla="*/ 4615 h 10361"/>
              <a:gd name="T10" fmla="*/ 5424 w 10362"/>
              <a:gd name="T11" fmla="*/ 3886 h 10361"/>
              <a:gd name="T12" fmla="*/ 6476 w 10362"/>
              <a:gd name="T13" fmla="*/ 3886 h 10361"/>
              <a:gd name="T14" fmla="*/ 7124 w 10362"/>
              <a:gd name="T15" fmla="*/ 3239 h 10361"/>
              <a:gd name="T16" fmla="*/ 7124 w 10362"/>
              <a:gd name="T17" fmla="*/ 647 h 10361"/>
              <a:gd name="T18" fmla="*/ 6476 w 10362"/>
              <a:gd name="T19" fmla="*/ 0 h 10361"/>
              <a:gd name="T20" fmla="*/ 3886 w 10362"/>
              <a:gd name="T21" fmla="*/ 0 h 10361"/>
              <a:gd name="T22" fmla="*/ 3239 w 10362"/>
              <a:gd name="T23" fmla="*/ 647 h 10361"/>
              <a:gd name="T24" fmla="*/ 3239 w 10362"/>
              <a:gd name="T25" fmla="*/ 3237 h 10361"/>
              <a:gd name="T26" fmla="*/ 3886 w 10362"/>
              <a:gd name="T27" fmla="*/ 3885 h 10361"/>
              <a:gd name="T28" fmla="*/ 4939 w 10362"/>
              <a:gd name="T29" fmla="*/ 3885 h 10361"/>
              <a:gd name="T30" fmla="*/ 4939 w 10362"/>
              <a:gd name="T31" fmla="*/ 4614 h 10361"/>
              <a:gd name="T32" fmla="*/ 1519 w 10362"/>
              <a:gd name="T33" fmla="*/ 4614 h 10361"/>
              <a:gd name="T34" fmla="*/ 1276 w 10362"/>
              <a:gd name="T35" fmla="*/ 4856 h 10361"/>
              <a:gd name="T36" fmla="*/ 1276 w 10362"/>
              <a:gd name="T37" fmla="*/ 6475 h 10361"/>
              <a:gd name="T38" fmla="*/ 647 w 10362"/>
              <a:gd name="T39" fmla="*/ 6475 h 10361"/>
              <a:gd name="T40" fmla="*/ 0 w 10362"/>
              <a:gd name="T41" fmla="*/ 7122 h 10361"/>
              <a:gd name="T42" fmla="*/ 0 w 10362"/>
              <a:gd name="T43" fmla="*/ 9712 h 10361"/>
              <a:gd name="T44" fmla="*/ 647 w 10362"/>
              <a:gd name="T45" fmla="*/ 10360 h 10361"/>
              <a:gd name="T46" fmla="*/ 3237 w 10362"/>
              <a:gd name="T47" fmla="*/ 10360 h 10361"/>
              <a:gd name="T48" fmla="*/ 3885 w 10362"/>
              <a:gd name="T49" fmla="*/ 9712 h 10361"/>
              <a:gd name="T50" fmla="*/ 3885 w 10362"/>
              <a:gd name="T51" fmla="*/ 7124 h 10361"/>
              <a:gd name="T52" fmla="*/ 3237 w 10362"/>
              <a:gd name="T53" fmla="*/ 6476 h 10361"/>
              <a:gd name="T54" fmla="*/ 1761 w 10362"/>
              <a:gd name="T55" fmla="*/ 6476 h 10361"/>
              <a:gd name="T56" fmla="*/ 1761 w 10362"/>
              <a:gd name="T57" fmla="*/ 5100 h 10361"/>
              <a:gd name="T58" fmla="*/ 8602 w 10362"/>
              <a:gd name="T59" fmla="*/ 5100 h 10361"/>
              <a:gd name="T60" fmla="*/ 8602 w 10362"/>
              <a:gd name="T61" fmla="*/ 6476 h 10361"/>
              <a:gd name="T62" fmla="*/ 7124 w 10362"/>
              <a:gd name="T63" fmla="*/ 6476 h 10361"/>
              <a:gd name="T64" fmla="*/ 6476 w 10362"/>
              <a:gd name="T65" fmla="*/ 7124 h 10361"/>
              <a:gd name="T66" fmla="*/ 6476 w 10362"/>
              <a:gd name="T67" fmla="*/ 9713 h 10361"/>
              <a:gd name="T68" fmla="*/ 7124 w 10362"/>
              <a:gd name="T69" fmla="*/ 10361 h 10361"/>
              <a:gd name="T70" fmla="*/ 9713 w 10362"/>
              <a:gd name="T71" fmla="*/ 10361 h 10361"/>
              <a:gd name="T72" fmla="*/ 10361 w 10362"/>
              <a:gd name="T73" fmla="*/ 9713 h 10361"/>
              <a:gd name="T74" fmla="*/ 10361 w 10362"/>
              <a:gd name="T75" fmla="*/ 7124 h 10361"/>
              <a:gd name="T76" fmla="*/ 9715 w 10362"/>
              <a:gd name="T77" fmla="*/ 6476 h 10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362" h="10361">
                <a:moveTo>
                  <a:pt x="9715" y="6476"/>
                </a:moveTo>
                <a:lnTo>
                  <a:pt x="9087" y="6476"/>
                </a:lnTo>
                <a:lnTo>
                  <a:pt x="9087" y="4857"/>
                </a:lnTo>
                <a:cubicBezTo>
                  <a:pt x="9087" y="4724"/>
                  <a:pt x="8979" y="4615"/>
                  <a:pt x="8845" y="4615"/>
                </a:cubicBezTo>
                <a:lnTo>
                  <a:pt x="5424" y="4615"/>
                </a:lnTo>
                <a:lnTo>
                  <a:pt x="5424" y="3886"/>
                </a:lnTo>
                <a:lnTo>
                  <a:pt x="6476" y="3886"/>
                </a:lnTo>
                <a:cubicBezTo>
                  <a:pt x="6834" y="3886"/>
                  <a:pt x="7124" y="3596"/>
                  <a:pt x="7124" y="3239"/>
                </a:cubicBezTo>
                <a:lnTo>
                  <a:pt x="7124" y="647"/>
                </a:lnTo>
                <a:cubicBezTo>
                  <a:pt x="7124" y="290"/>
                  <a:pt x="6833" y="0"/>
                  <a:pt x="6476" y="0"/>
                </a:cubicBezTo>
                <a:lnTo>
                  <a:pt x="3886" y="0"/>
                </a:lnTo>
                <a:cubicBezTo>
                  <a:pt x="3528" y="0"/>
                  <a:pt x="3239" y="290"/>
                  <a:pt x="3239" y="647"/>
                </a:cubicBezTo>
                <a:lnTo>
                  <a:pt x="3239" y="3237"/>
                </a:lnTo>
                <a:cubicBezTo>
                  <a:pt x="3239" y="3595"/>
                  <a:pt x="3528" y="3885"/>
                  <a:pt x="3886" y="3885"/>
                </a:cubicBezTo>
                <a:lnTo>
                  <a:pt x="4939" y="3885"/>
                </a:lnTo>
                <a:lnTo>
                  <a:pt x="4939" y="4614"/>
                </a:lnTo>
                <a:lnTo>
                  <a:pt x="1519" y="4614"/>
                </a:lnTo>
                <a:cubicBezTo>
                  <a:pt x="1385" y="4614"/>
                  <a:pt x="1276" y="4722"/>
                  <a:pt x="1276" y="4856"/>
                </a:cubicBezTo>
                <a:lnTo>
                  <a:pt x="1276" y="6475"/>
                </a:lnTo>
                <a:lnTo>
                  <a:pt x="647" y="6475"/>
                </a:lnTo>
                <a:cubicBezTo>
                  <a:pt x="290" y="6475"/>
                  <a:pt x="0" y="6765"/>
                  <a:pt x="0" y="7122"/>
                </a:cubicBezTo>
                <a:lnTo>
                  <a:pt x="0" y="9712"/>
                </a:lnTo>
                <a:cubicBezTo>
                  <a:pt x="0" y="10070"/>
                  <a:pt x="290" y="10360"/>
                  <a:pt x="647" y="10360"/>
                </a:cubicBezTo>
                <a:lnTo>
                  <a:pt x="3237" y="10360"/>
                </a:lnTo>
                <a:cubicBezTo>
                  <a:pt x="3595" y="10360"/>
                  <a:pt x="3885" y="10070"/>
                  <a:pt x="3885" y="9712"/>
                </a:cubicBezTo>
                <a:lnTo>
                  <a:pt x="3885" y="7124"/>
                </a:lnTo>
                <a:cubicBezTo>
                  <a:pt x="3885" y="6766"/>
                  <a:pt x="3595" y="6476"/>
                  <a:pt x="3237" y="6476"/>
                </a:cubicBezTo>
                <a:lnTo>
                  <a:pt x="1761" y="6476"/>
                </a:lnTo>
                <a:lnTo>
                  <a:pt x="1761" y="5100"/>
                </a:lnTo>
                <a:lnTo>
                  <a:pt x="8602" y="5100"/>
                </a:lnTo>
                <a:lnTo>
                  <a:pt x="8602" y="6476"/>
                </a:lnTo>
                <a:lnTo>
                  <a:pt x="7124" y="6476"/>
                </a:lnTo>
                <a:cubicBezTo>
                  <a:pt x="6766" y="6476"/>
                  <a:pt x="6476" y="6766"/>
                  <a:pt x="6476" y="7124"/>
                </a:cubicBezTo>
                <a:lnTo>
                  <a:pt x="6476" y="9713"/>
                </a:lnTo>
                <a:cubicBezTo>
                  <a:pt x="6476" y="10071"/>
                  <a:pt x="6766" y="10361"/>
                  <a:pt x="7124" y="10361"/>
                </a:cubicBezTo>
                <a:lnTo>
                  <a:pt x="9713" y="10361"/>
                </a:lnTo>
                <a:cubicBezTo>
                  <a:pt x="10071" y="10361"/>
                  <a:pt x="10361" y="10071"/>
                  <a:pt x="10361" y="9713"/>
                </a:cubicBezTo>
                <a:lnTo>
                  <a:pt x="10361" y="7124"/>
                </a:lnTo>
                <a:cubicBezTo>
                  <a:pt x="10362" y="6766"/>
                  <a:pt x="10072" y="6476"/>
                  <a:pt x="9715" y="6476"/>
                </a:cubicBezTo>
                <a:close/>
              </a:path>
            </a:pathLst>
          </a:custGeom>
          <a:solidFill>
            <a:schemeClr val="bg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44" name="形状-8"/>
          <p:cNvSpPr/>
          <p:nvPr/>
        </p:nvSpPr>
        <p:spPr>
          <a:xfrm>
            <a:off x="11501754" y="6196943"/>
            <a:ext cx="137608" cy="157452"/>
          </a:xfrm>
          <a:custGeom>
            <a:avLst/>
            <a:gdLst>
              <a:gd name="T0" fmla="*/ 8103 w 8408"/>
              <a:gd name="T1" fmla="*/ 1397 h 9620"/>
              <a:gd name="T2" fmla="*/ 4300 w 8408"/>
              <a:gd name="T3" fmla="*/ 40 h 9620"/>
              <a:gd name="T4" fmla="*/ 4071 w 8408"/>
              <a:gd name="T5" fmla="*/ 40 h 9620"/>
              <a:gd name="T6" fmla="*/ 266 w 8408"/>
              <a:gd name="T7" fmla="*/ 1399 h 9620"/>
              <a:gd name="T8" fmla="*/ 0 w 8408"/>
              <a:gd name="T9" fmla="*/ 1797 h 9620"/>
              <a:gd name="T10" fmla="*/ 0 w 8408"/>
              <a:gd name="T11" fmla="*/ 4550 h 9620"/>
              <a:gd name="T12" fmla="*/ 305 w 8408"/>
              <a:gd name="T13" fmla="*/ 6146 h 9620"/>
              <a:gd name="T14" fmla="*/ 3120 w 8408"/>
              <a:gd name="T15" fmla="*/ 8980 h 9620"/>
              <a:gd name="T16" fmla="*/ 3995 w 8408"/>
              <a:gd name="T17" fmla="*/ 9539 h 9620"/>
              <a:gd name="T18" fmla="*/ 4223 w 8408"/>
              <a:gd name="T19" fmla="*/ 9620 h 9620"/>
              <a:gd name="T20" fmla="*/ 4413 w 8408"/>
              <a:gd name="T21" fmla="*/ 9539 h 9620"/>
              <a:gd name="T22" fmla="*/ 5288 w 8408"/>
              <a:gd name="T23" fmla="*/ 8980 h 9620"/>
              <a:gd name="T24" fmla="*/ 8103 w 8408"/>
              <a:gd name="T25" fmla="*/ 6146 h 9620"/>
              <a:gd name="T26" fmla="*/ 8408 w 8408"/>
              <a:gd name="T27" fmla="*/ 4550 h 9620"/>
              <a:gd name="T28" fmla="*/ 8408 w 8408"/>
              <a:gd name="T29" fmla="*/ 1795 h 9620"/>
              <a:gd name="T30" fmla="*/ 8103 w 8408"/>
              <a:gd name="T31" fmla="*/ 1397 h 9620"/>
              <a:gd name="T32" fmla="*/ 7848 w 8408"/>
              <a:gd name="T33" fmla="*/ 4537 h 9620"/>
              <a:gd name="T34" fmla="*/ 7605 w 8408"/>
              <a:gd name="T35" fmla="*/ 5948 h 9620"/>
              <a:gd name="T36" fmla="*/ 4934 w 8408"/>
              <a:gd name="T37" fmla="*/ 8554 h 9620"/>
              <a:gd name="T38" fmla="*/ 4206 w 8408"/>
              <a:gd name="T39" fmla="*/ 9024 h 9620"/>
              <a:gd name="T40" fmla="*/ 3477 w 8408"/>
              <a:gd name="T41" fmla="*/ 8554 h 9620"/>
              <a:gd name="T42" fmla="*/ 806 w 8408"/>
              <a:gd name="T43" fmla="*/ 5948 h 9620"/>
              <a:gd name="T44" fmla="*/ 563 w 8408"/>
              <a:gd name="T45" fmla="*/ 4537 h 9620"/>
              <a:gd name="T46" fmla="*/ 563 w 8408"/>
              <a:gd name="T47" fmla="*/ 1887 h 9620"/>
              <a:gd name="T48" fmla="*/ 4206 w 8408"/>
              <a:gd name="T49" fmla="*/ 607 h 9620"/>
              <a:gd name="T50" fmla="*/ 7848 w 8408"/>
              <a:gd name="T51" fmla="*/ 1887 h 9620"/>
              <a:gd name="T52" fmla="*/ 7848 w 8408"/>
              <a:gd name="T53" fmla="*/ 4537 h 9620"/>
              <a:gd name="T54" fmla="*/ 1123 w 8408"/>
              <a:gd name="T55" fmla="*/ 4573 h 9620"/>
              <a:gd name="T56" fmla="*/ 1329 w 8408"/>
              <a:gd name="T57" fmla="*/ 5781 h 9620"/>
              <a:gd name="T58" fmla="*/ 3589 w 8408"/>
              <a:gd name="T59" fmla="*/ 8013 h 9620"/>
              <a:gd name="T60" fmla="*/ 4205 w 8408"/>
              <a:gd name="T61" fmla="*/ 8415 h 9620"/>
              <a:gd name="T62" fmla="*/ 4205 w 8408"/>
              <a:gd name="T63" fmla="*/ 1208 h 9620"/>
              <a:gd name="T64" fmla="*/ 1123 w 8408"/>
              <a:gd name="T65" fmla="*/ 2304 h 9620"/>
              <a:gd name="T66" fmla="*/ 1123 w 8408"/>
              <a:gd name="T67" fmla="*/ 4573 h 9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408" h="9620">
                <a:moveTo>
                  <a:pt x="8103" y="1397"/>
                </a:moveTo>
                <a:lnTo>
                  <a:pt x="4300" y="40"/>
                </a:lnTo>
                <a:cubicBezTo>
                  <a:pt x="4223" y="0"/>
                  <a:pt x="4148" y="0"/>
                  <a:pt x="4071" y="40"/>
                </a:cubicBezTo>
                <a:lnTo>
                  <a:pt x="266" y="1399"/>
                </a:lnTo>
                <a:cubicBezTo>
                  <a:pt x="113" y="1477"/>
                  <a:pt x="0" y="1638"/>
                  <a:pt x="0" y="1797"/>
                </a:cubicBezTo>
                <a:lnTo>
                  <a:pt x="0" y="4550"/>
                </a:lnTo>
                <a:cubicBezTo>
                  <a:pt x="0" y="5108"/>
                  <a:pt x="115" y="5667"/>
                  <a:pt x="305" y="6146"/>
                </a:cubicBezTo>
                <a:cubicBezTo>
                  <a:pt x="838" y="7543"/>
                  <a:pt x="2017" y="8261"/>
                  <a:pt x="3120" y="8980"/>
                </a:cubicBezTo>
                <a:cubicBezTo>
                  <a:pt x="3425" y="9141"/>
                  <a:pt x="3728" y="9340"/>
                  <a:pt x="3995" y="9539"/>
                </a:cubicBezTo>
                <a:cubicBezTo>
                  <a:pt x="4071" y="9580"/>
                  <a:pt x="4147" y="9620"/>
                  <a:pt x="4223" y="9620"/>
                </a:cubicBezTo>
                <a:cubicBezTo>
                  <a:pt x="4300" y="9620"/>
                  <a:pt x="4375" y="9580"/>
                  <a:pt x="4413" y="9539"/>
                </a:cubicBezTo>
                <a:cubicBezTo>
                  <a:pt x="4718" y="9338"/>
                  <a:pt x="4983" y="9179"/>
                  <a:pt x="5288" y="8980"/>
                </a:cubicBezTo>
                <a:cubicBezTo>
                  <a:pt x="6391" y="8261"/>
                  <a:pt x="7570" y="7543"/>
                  <a:pt x="8103" y="6146"/>
                </a:cubicBezTo>
                <a:cubicBezTo>
                  <a:pt x="8295" y="5667"/>
                  <a:pt x="8408" y="5150"/>
                  <a:pt x="8408" y="4550"/>
                </a:cubicBezTo>
                <a:lnTo>
                  <a:pt x="8408" y="1795"/>
                </a:lnTo>
                <a:cubicBezTo>
                  <a:pt x="8408" y="1636"/>
                  <a:pt x="8293" y="1477"/>
                  <a:pt x="8103" y="1397"/>
                </a:cubicBezTo>
                <a:close/>
                <a:moveTo>
                  <a:pt x="7848" y="4537"/>
                </a:moveTo>
                <a:cubicBezTo>
                  <a:pt x="7848" y="5049"/>
                  <a:pt x="7766" y="5521"/>
                  <a:pt x="7605" y="5948"/>
                </a:cubicBezTo>
                <a:cubicBezTo>
                  <a:pt x="7120" y="7144"/>
                  <a:pt x="6067" y="7827"/>
                  <a:pt x="4934" y="8554"/>
                </a:cubicBezTo>
                <a:cubicBezTo>
                  <a:pt x="4691" y="8725"/>
                  <a:pt x="4449" y="8854"/>
                  <a:pt x="4206" y="9024"/>
                </a:cubicBezTo>
                <a:cubicBezTo>
                  <a:pt x="3963" y="8854"/>
                  <a:pt x="3720" y="8725"/>
                  <a:pt x="3477" y="8554"/>
                </a:cubicBezTo>
                <a:cubicBezTo>
                  <a:pt x="2345" y="7872"/>
                  <a:pt x="1292" y="7187"/>
                  <a:pt x="806" y="5948"/>
                </a:cubicBezTo>
                <a:cubicBezTo>
                  <a:pt x="645" y="5519"/>
                  <a:pt x="563" y="5049"/>
                  <a:pt x="563" y="4537"/>
                </a:cubicBezTo>
                <a:lnTo>
                  <a:pt x="563" y="1887"/>
                </a:lnTo>
                <a:lnTo>
                  <a:pt x="4206" y="607"/>
                </a:lnTo>
                <a:lnTo>
                  <a:pt x="7848" y="1887"/>
                </a:lnTo>
                <a:lnTo>
                  <a:pt x="7848" y="4537"/>
                </a:lnTo>
                <a:close/>
                <a:moveTo>
                  <a:pt x="1123" y="4573"/>
                </a:moveTo>
                <a:cubicBezTo>
                  <a:pt x="1123" y="5012"/>
                  <a:pt x="1192" y="5414"/>
                  <a:pt x="1329" y="5781"/>
                </a:cubicBezTo>
                <a:cubicBezTo>
                  <a:pt x="1740" y="6842"/>
                  <a:pt x="2631" y="7428"/>
                  <a:pt x="3589" y="8013"/>
                </a:cubicBezTo>
                <a:cubicBezTo>
                  <a:pt x="3795" y="8159"/>
                  <a:pt x="4000" y="8269"/>
                  <a:pt x="4205" y="8415"/>
                </a:cubicBezTo>
                <a:lnTo>
                  <a:pt x="4205" y="1208"/>
                </a:lnTo>
                <a:lnTo>
                  <a:pt x="1123" y="2304"/>
                </a:lnTo>
                <a:lnTo>
                  <a:pt x="1123" y="4573"/>
                </a:lnTo>
                <a:close/>
              </a:path>
            </a:pathLst>
          </a:custGeom>
          <a:solidFill>
            <a:schemeClr val="bg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descr="一群人站在建筑前&#10;&#10;描述已自动生成"/>
          <p:cNvPicPr>
            <a:picLocks noChangeAspect="1"/>
          </p:cNvPicPr>
          <p:nvPr/>
        </p:nvPicPr>
        <p:blipFill rotWithShape="1">
          <a:blip r:embed="rId1" cstate="screen"/>
          <a:srcRect/>
          <a:stretch>
            <a:fillRect/>
          </a:stretch>
        </p:blipFill>
        <p:spPr>
          <a:xfrm>
            <a:off x="5878839" y="2"/>
            <a:ext cx="6303018" cy="6857998"/>
          </a:xfrm>
          <a:custGeom>
            <a:avLst/>
            <a:gdLst>
              <a:gd name="connsiteX0" fmla="*/ 1900428 w 6303018"/>
              <a:gd name="connsiteY0" fmla="*/ 0 h 6857998"/>
              <a:gd name="connsiteX1" fmla="*/ 3053064 w 6303018"/>
              <a:gd name="connsiteY1" fmla="*/ 0 h 6857998"/>
              <a:gd name="connsiteX2" fmla="*/ 3104390 w 6303018"/>
              <a:gd name="connsiteY2" fmla="*/ 0 h 6857998"/>
              <a:gd name="connsiteX3" fmla="*/ 3885438 w 6303018"/>
              <a:gd name="connsiteY3" fmla="*/ 0 h 6857998"/>
              <a:gd name="connsiteX4" fmla="*/ 4472174 w 6303018"/>
              <a:gd name="connsiteY4" fmla="*/ 0 h 6857998"/>
              <a:gd name="connsiteX5" fmla="*/ 5624808 w 6303018"/>
              <a:gd name="connsiteY5" fmla="*/ 0 h 6857998"/>
              <a:gd name="connsiteX6" fmla="*/ 5951514 w 6303018"/>
              <a:gd name="connsiteY6" fmla="*/ 0 h 6857998"/>
              <a:gd name="connsiteX7" fmla="*/ 6303018 w 6303018"/>
              <a:gd name="connsiteY7" fmla="*/ 0 h 6857998"/>
              <a:gd name="connsiteX8" fmla="*/ 6303018 w 6303018"/>
              <a:gd name="connsiteY8" fmla="*/ 6857998 h 6857998"/>
              <a:gd name="connsiteX9" fmla="*/ 1542951 w 6303018"/>
              <a:gd name="connsiteY9" fmla="*/ 6857998 h 6857998"/>
              <a:gd name="connsiteX10" fmla="*/ 1522328 w 6303018"/>
              <a:gd name="connsiteY10" fmla="*/ 6821008 h 6857998"/>
              <a:gd name="connsiteX11" fmla="*/ 270841 w 6303018"/>
              <a:gd name="connsiteY11" fmla="*/ 1992439 h 6857998"/>
              <a:gd name="connsiteX12" fmla="*/ 226 w 6303018"/>
              <a:gd name="connsiteY12" fmla="*/ 1317200 h 6857998"/>
              <a:gd name="connsiteX13" fmla="*/ 849163 w 6303018"/>
              <a:gd name="connsiteY13" fmla="*/ 51119 h 6857998"/>
              <a:gd name="connsiteX14" fmla="*/ 925067 w 6303018"/>
              <a:gd name="connsiteY14" fmla="*/ 2 h 6857998"/>
              <a:gd name="connsiteX15" fmla="*/ 1900425 w 6303018"/>
              <a:gd name="connsiteY15" fmla="*/ 2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03018" h="6857998">
                <a:moveTo>
                  <a:pt x="1900428" y="0"/>
                </a:moveTo>
                <a:lnTo>
                  <a:pt x="3053064" y="0"/>
                </a:lnTo>
                <a:lnTo>
                  <a:pt x="3104390" y="0"/>
                </a:lnTo>
                <a:lnTo>
                  <a:pt x="3885438" y="0"/>
                </a:lnTo>
                <a:lnTo>
                  <a:pt x="4472174" y="0"/>
                </a:lnTo>
                <a:lnTo>
                  <a:pt x="5624808" y="0"/>
                </a:lnTo>
                <a:lnTo>
                  <a:pt x="5951514" y="0"/>
                </a:lnTo>
                <a:lnTo>
                  <a:pt x="6303018" y="0"/>
                </a:lnTo>
                <a:lnTo>
                  <a:pt x="6303018" y="6857998"/>
                </a:lnTo>
                <a:lnTo>
                  <a:pt x="1542951" y="6857998"/>
                </a:lnTo>
                <a:lnTo>
                  <a:pt x="1522328" y="6821008"/>
                </a:lnTo>
                <a:cubicBezTo>
                  <a:pt x="652105" y="5142644"/>
                  <a:pt x="988805" y="2891488"/>
                  <a:pt x="270841" y="1992439"/>
                </a:cubicBezTo>
                <a:cubicBezTo>
                  <a:pt x="91349" y="1767677"/>
                  <a:pt x="5163" y="1540929"/>
                  <a:pt x="226" y="1317200"/>
                </a:cubicBezTo>
                <a:cubicBezTo>
                  <a:pt x="-9649" y="869744"/>
                  <a:pt x="305477" y="434368"/>
                  <a:pt x="849163" y="51119"/>
                </a:cubicBezTo>
                <a:lnTo>
                  <a:pt x="925067" y="2"/>
                </a:lnTo>
                <a:lnTo>
                  <a:pt x="1900425" y="2"/>
                </a:lnTo>
                <a:close/>
              </a:path>
            </a:pathLst>
          </a:custGeom>
        </p:spPr>
      </p:pic>
      <p:sp>
        <p:nvSpPr>
          <p:cNvPr id="21" name="文本框 20"/>
          <p:cNvSpPr txBox="1"/>
          <p:nvPr/>
        </p:nvSpPr>
        <p:spPr>
          <a:xfrm>
            <a:off x="620195" y="148313"/>
            <a:ext cx="729687" cy="64633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gradFill>
                  <a:gsLst>
                    <a:gs pos="100000">
                      <a:srgbClr val="720275">
                        <a:alpha val="10000"/>
                      </a:srgbClr>
                    </a:gs>
                    <a:gs pos="0">
                      <a:srgbClr val="DB4940">
                        <a:alpha val="10000"/>
                      </a:srgbClr>
                    </a:gs>
                  </a:gsLst>
                  <a:lin ang="2700000" scaled="0"/>
                </a:gradFill>
                <a:effectLst/>
                <a:uLnTx/>
                <a:uFillTx/>
                <a:latin typeface="思源黑体 CN Bold" panose="020B0800000000000000" pitchFamily="34" charset="-122"/>
                <a:ea typeface="思源黑体 CN Bold" panose="020B0800000000000000" pitchFamily="34" charset="-122"/>
                <a:cs typeface="+mn-cs"/>
              </a:rPr>
              <a:t>01</a:t>
            </a:r>
            <a:endParaRPr kumimoji="0" lang="zh-CN" altLang="en-US" sz="3600" b="0" i="0" u="none" strike="noStrike" kern="1200" cap="none" spc="0" normalizeH="0" baseline="0" noProof="0" dirty="0">
              <a:ln>
                <a:noFill/>
              </a:ln>
              <a:gradFill>
                <a:gsLst>
                  <a:gs pos="100000">
                    <a:srgbClr val="720275">
                      <a:alpha val="10000"/>
                    </a:srgbClr>
                  </a:gs>
                  <a:gs pos="0">
                    <a:srgbClr val="DB4940">
                      <a:alpha val="10000"/>
                    </a:srgbClr>
                  </a:gs>
                </a:gsLst>
                <a:lin ang="2700000" scaled="0"/>
              </a:gradFill>
              <a:effectLst/>
              <a:uLnTx/>
              <a:uFillTx/>
              <a:latin typeface="思源黑体 CN Bold" panose="020B0800000000000000" pitchFamily="34" charset="-122"/>
              <a:ea typeface="思源黑体 CN Bold" panose="020B0800000000000000" pitchFamily="34" charset="-122"/>
              <a:cs typeface="+mn-cs"/>
            </a:endParaRPr>
          </a:p>
        </p:txBody>
      </p:sp>
      <p:sp>
        <p:nvSpPr>
          <p:cNvPr id="23" name="文本框 22"/>
          <p:cNvSpPr txBox="1"/>
          <p:nvPr/>
        </p:nvSpPr>
        <p:spPr>
          <a:xfrm>
            <a:off x="1303274" y="332979"/>
            <a:ext cx="414528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noProof="0" dirty="0">
                <a:ln>
                  <a:noFill/>
                </a:ln>
                <a:solidFill>
                  <a:prstClr val="black">
                    <a:lumMod val="75000"/>
                    <a:lumOff val="25000"/>
                  </a:prstClr>
                </a:solidFill>
                <a:effectLst/>
                <a:uLnTx/>
                <a:uFillTx/>
                <a:latin typeface="思源黑体 CN Bold" panose="020B0800000000000000" pitchFamily="34" charset="-122"/>
                <a:ea typeface="思源黑体 CN Bold" panose="020B0800000000000000" pitchFamily="34" charset="-122"/>
                <a:cs typeface="+mn-ea"/>
                <a:sym typeface="+mn-lt"/>
              </a:rPr>
              <a:t>选题背景及研究的目的和意义</a:t>
            </a:r>
            <a:endParaRPr kumimoji="0" lang="zh-CN" altLang="en-US" sz="2400" b="0" i="0" u="none" strike="noStrike" kern="1200" cap="none" spc="0" normalizeH="0" baseline="0" noProof="0" dirty="0">
              <a:ln>
                <a:noFill/>
              </a:ln>
              <a:solidFill>
                <a:prstClr val="black">
                  <a:lumMod val="75000"/>
                  <a:lumOff val="25000"/>
                </a:prstClr>
              </a:solidFill>
              <a:effectLst/>
              <a:uLnTx/>
              <a:uFillTx/>
              <a:latin typeface="思源黑体 CN Bold" panose="020B0800000000000000" pitchFamily="34" charset="-122"/>
              <a:ea typeface="思源黑体 CN Bold" panose="020B0800000000000000" pitchFamily="34" charset="-122"/>
              <a:cs typeface="+mn-ea"/>
              <a:sym typeface="+mn-lt"/>
            </a:endParaRPr>
          </a:p>
        </p:txBody>
      </p:sp>
      <p:sp>
        <p:nvSpPr>
          <p:cNvPr id="24" name="形状"/>
          <p:cNvSpPr/>
          <p:nvPr/>
        </p:nvSpPr>
        <p:spPr>
          <a:xfrm>
            <a:off x="336208" y="390496"/>
            <a:ext cx="609685" cy="525025"/>
          </a:xfrm>
          <a:custGeom>
            <a:avLst/>
            <a:gdLst>
              <a:gd name="connsiteX0" fmla="*/ 292030 w 457214"/>
              <a:gd name="connsiteY0" fmla="*/ 101570 h 393726"/>
              <a:gd name="connsiteX1" fmla="*/ 292030 w 457214"/>
              <a:gd name="connsiteY1" fmla="*/ 368232 h 393726"/>
              <a:gd name="connsiteX2" fmla="*/ 393643 w 457214"/>
              <a:gd name="connsiteY2" fmla="*/ 368232 h 393726"/>
              <a:gd name="connsiteX3" fmla="*/ 393643 w 457214"/>
              <a:gd name="connsiteY3" fmla="*/ 114284 h 393726"/>
              <a:gd name="connsiteX4" fmla="*/ 380929 w 457214"/>
              <a:gd name="connsiteY4" fmla="*/ 101570 h 393726"/>
              <a:gd name="connsiteX5" fmla="*/ 101581 w 457214"/>
              <a:gd name="connsiteY5" fmla="*/ 88883 h 393726"/>
              <a:gd name="connsiteX6" fmla="*/ 228557 w 457214"/>
              <a:gd name="connsiteY6" fmla="*/ 88883 h 393726"/>
              <a:gd name="connsiteX7" fmla="*/ 228557 w 457214"/>
              <a:gd name="connsiteY7" fmla="*/ 114278 h 393726"/>
              <a:gd name="connsiteX8" fmla="*/ 101581 w 457214"/>
              <a:gd name="connsiteY8" fmla="*/ 114278 h 393726"/>
              <a:gd name="connsiteX9" fmla="*/ 76186 w 457214"/>
              <a:gd name="connsiteY9" fmla="*/ 25381 h 393726"/>
              <a:gd name="connsiteX10" fmla="*/ 63472 w 457214"/>
              <a:gd name="connsiteY10" fmla="*/ 38095 h 393726"/>
              <a:gd name="connsiteX11" fmla="*/ 63472 w 457214"/>
              <a:gd name="connsiteY11" fmla="*/ 368232 h 393726"/>
              <a:gd name="connsiteX12" fmla="*/ 266650 w 457214"/>
              <a:gd name="connsiteY12" fmla="*/ 368232 h 393726"/>
              <a:gd name="connsiteX13" fmla="*/ 266650 w 457214"/>
              <a:gd name="connsiteY13" fmla="*/ 38095 h 393726"/>
              <a:gd name="connsiteX14" fmla="*/ 253937 w 457214"/>
              <a:gd name="connsiteY14" fmla="*/ 25381 h 393726"/>
              <a:gd name="connsiteX15" fmla="*/ 76186 w 457214"/>
              <a:gd name="connsiteY15" fmla="*/ 0 h 393726"/>
              <a:gd name="connsiteX16" fmla="*/ 253937 w 457214"/>
              <a:gd name="connsiteY16" fmla="*/ 0 h 393726"/>
              <a:gd name="connsiteX17" fmla="*/ 292030 w 457214"/>
              <a:gd name="connsiteY17" fmla="*/ 38095 h 393726"/>
              <a:gd name="connsiteX18" fmla="*/ 292030 w 457214"/>
              <a:gd name="connsiteY18" fmla="*/ 76189 h 393726"/>
              <a:gd name="connsiteX19" fmla="*/ 380929 w 457214"/>
              <a:gd name="connsiteY19" fmla="*/ 76189 h 393726"/>
              <a:gd name="connsiteX20" fmla="*/ 419022 w 457214"/>
              <a:gd name="connsiteY20" fmla="*/ 114284 h 393726"/>
              <a:gd name="connsiteX21" fmla="*/ 419022 w 457214"/>
              <a:gd name="connsiteY21" fmla="*/ 368232 h 393726"/>
              <a:gd name="connsiteX22" fmla="*/ 457214 w 457214"/>
              <a:gd name="connsiteY22" fmla="*/ 368232 h 393726"/>
              <a:gd name="connsiteX23" fmla="*/ 457214 w 457214"/>
              <a:gd name="connsiteY23" fmla="*/ 393726 h 393726"/>
              <a:gd name="connsiteX24" fmla="*/ 0 w 457214"/>
              <a:gd name="connsiteY24" fmla="*/ 393726 h 393726"/>
              <a:gd name="connsiteX25" fmla="*/ 0 w 457214"/>
              <a:gd name="connsiteY25" fmla="*/ 368232 h 393726"/>
              <a:gd name="connsiteX26" fmla="*/ 38093 w 457214"/>
              <a:gd name="connsiteY26" fmla="*/ 368232 h 393726"/>
              <a:gd name="connsiteX27" fmla="*/ 38093 w 457214"/>
              <a:gd name="connsiteY27" fmla="*/ 38095 h 393726"/>
              <a:gd name="connsiteX28" fmla="*/ 76186 w 457214"/>
              <a:gd name="connsiteY28" fmla="*/ 0 h 393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7214" h="393726">
                <a:moveTo>
                  <a:pt x="292030" y="101570"/>
                </a:moveTo>
                <a:lnTo>
                  <a:pt x="292030" y="368232"/>
                </a:lnTo>
                <a:lnTo>
                  <a:pt x="393643" y="368232"/>
                </a:lnTo>
                <a:lnTo>
                  <a:pt x="393643" y="114284"/>
                </a:lnTo>
                <a:cubicBezTo>
                  <a:pt x="393643" y="107284"/>
                  <a:pt x="387929" y="101570"/>
                  <a:pt x="380929" y="101570"/>
                </a:cubicBezTo>
                <a:close/>
                <a:moveTo>
                  <a:pt x="101581" y="88883"/>
                </a:moveTo>
                <a:lnTo>
                  <a:pt x="228557" y="88883"/>
                </a:lnTo>
                <a:lnTo>
                  <a:pt x="228557" y="114278"/>
                </a:lnTo>
                <a:lnTo>
                  <a:pt x="101581" y="114278"/>
                </a:lnTo>
                <a:close/>
                <a:moveTo>
                  <a:pt x="76186" y="25381"/>
                </a:moveTo>
                <a:cubicBezTo>
                  <a:pt x="69186" y="25381"/>
                  <a:pt x="63472" y="31095"/>
                  <a:pt x="63472" y="38095"/>
                </a:cubicBezTo>
                <a:lnTo>
                  <a:pt x="63472" y="368232"/>
                </a:lnTo>
                <a:lnTo>
                  <a:pt x="266650" y="368232"/>
                </a:lnTo>
                <a:lnTo>
                  <a:pt x="266650" y="38095"/>
                </a:lnTo>
                <a:cubicBezTo>
                  <a:pt x="266650" y="31095"/>
                  <a:pt x="260984" y="25381"/>
                  <a:pt x="253937" y="25381"/>
                </a:cubicBezTo>
                <a:close/>
                <a:moveTo>
                  <a:pt x="76186" y="0"/>
                </a:moveTo>
                <a:lnTo>
                  <a:pt x="253937" y="0"/>
                </a:lnTo>
                <a:cubicBezTo>
                  <a:pt x="274983" y="0"/>
                  <a:pt x="292030" y="17047"/>
                  <a:pt x="292030" y="38095"/>
                </a:cubicBezTo>
                <a:lnTo>
                  <a:pt x="292030" y="76189"/>
                </a:lnTo>
                <a:lnTo>
                  <a:pt x="380929" y="76189"/>
                </a:lnTo>
                <a:cubicBezTo>
                  <a:pt x="401975" y="76189"/>
                  <a:pt x="419022" y="93237"/>
                  <a:pt x="419022" y="114284"/>
                </a:cubicBezTo>
                <a:lnTo>
                  <a:pt x="419022" y="368232"/>
                </a:lnTo>
                <a:lnTo>
                  <a:pt x="457214" y="368232"/>
                </a:lnTo>
                <a:lnTo>
                  <a:pt x="457214" y="393726"/>
                </a:lnTo>
                <a:lnTo>
                  <a:pt x="0" y="393726"/>
                </a:lnTo>
                <a:lnTo>
                  <a:pt x="0" y="368232"/>
                </a:lnTo>
                <a:lnTo>
                  <a:pt x="38093" y="368232"/>
                </a:lnTo>
                <a:lnTo>
                  <a:pt x="38093" y="38095"/>
                </a:lnTo>
                <a:cubicBezTo>
                  <a:pt x="38093" y="17047"/>
                  <a:pt x="55140" y="0"/>
                  <a:pt x="76186" y="0"/>
                </a:cubicBez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2" name="文本框 1"/>
          <p:cNvSpPr txBox="1"/>
          <p:nvPr/>
        </p:nvSpPr>
        <p:spPr>
          <a:xfrm>
            <a:off x="1187450" y="2103120"/>
            <a:ext cx="4880610" cy="3692525"/>
          </a:xfrm>
          <a:prstGeom prst="rect">
            <a:avLst/>
          </a:prstGeom>
          <a:noFill/>
        </p:spPr>
        <p:txBody>
          <a:bodyPr wrap="square" rtlCol="0">
            <a:spAutoFit/>
          </a:bodyPr>
          <a:p>
            <a:r>
              <a:rPr lang="zh-CN" altLang="en-US"/>
              <a:t>无人机(Unmanned Aerial Vehicle, UAV)最早出现在20世纪的军事战场上，是通过无线遥感设备或车载计算机完全或间歇操作的非载人飞机。随着无人机技术的发展，无人机航拍图象的视觉分析具有广大的应用前景与研究意义。而目标检测是计算机视觉的一项重要任务，其旨在从图像或视频中精准定位每个目标的位置并判断目标的所属类别。自2014年Girshick等将卷积神经网络成功应用于目标检测领域，标志着基于深度学习的目标检测技术的发展到达了新的阶段。在此之后，卷积神经网络已成为多目标检测和目标跟踪的主流框架，研究者们在此基础上展开一系列的视觉研究任务。</a:t>
            </a:r>
            <a:endParaRPr lang="zh-CN" altLang="en-US"/>
          </a:p>
        </p:txBody>
      </p:sp>
      <p:sp>
        <p:nvSpPr>
          <p:cNvPr id="19" name="TextBox 6"/>
          <p:cNvSpPr txBox="1"/>
          <p:nvPr>
            <p:custDataLst>
              <p:tags r:id="rId2"/>
            </p:custDataLst>
          </p:nvPr>
        </p:nvSpPr>
        <p:spPr>
          <a:xfrm>
            <a:off x="1085215" y="1497965"/>
            <a:ext cx="2261235" cy="521970"/>
          </a:xfrm>
          <a:prstGeom prst="rect">
            <a:avLst/>
          </a:prstGeom>
        </p:spPr>
        <p:txBody>
          <a:bodyPr wrap="square">
            <a:spAutoFit/>
          </a:bodyPr>
          <a:lstStyle>
            <a:defPPr>
              <a:defRPr lang="zh-CN"/>
            </a:defPPr>
            <a:lvl1pPr>
              <a:defRPr sz="2000">
                <a:gradFill flip="none" rotWithShape="1">
                  <a:gsLst>
                    <a:gs pos="0">
                      <a:srgbClr val="DB4940"/>
                    </a:gs>
                    <a:gs pos="100000">
                      <a:srgbClr val="720275"/>
                    </a:gs>
                  </a:gsLst>
                  <a:lin ang="2700000" scaled="1"/>
                  <a:tileRect/>
                </a:gradFill>
                <a:latin typeface="思源黑体 CN Bold" panose="020B0800000000000000" pitchFamily="34" charset="-122"/>
                <a:ea typeface="思源黑体 CN Bold" panose="020B0800000000000000" pitchFamily="34" charset="-122"/>
              </a:defRPr>
            </a:lvl1pPr>
          </a:lstStyle>
          <a:p>
            <a:pPr algn="l"/>
            <a:r>
              <a:rPr lang="zh-CN" altLang="en-US" sz="2800" dirty="0"/>
              <a:t>选题背景</a:t>
            </a:r>
            <a:endParaRPr lang="zh-CN" alt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620195" y="148313"/>
            <a:ext cx="729687" cy="64633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gradFill>
                  <a:gsLst>
                    <a:gs pos="100000">
                      <a:srgbClr val="720275">
                        <a:alpha val="10000"/>
                      </a:srgbClr>
                    </a:gs>
                    <a:gs pos="0">
                      <a:srgbClr val="DB4940">
                        <a:alpha val="10000"/>
                      </a:srgbClr>
                    </a:gs>
                  </a:gsLst>
                  <a:lin ang="2700000" scaled="0"/>
                </a:gradFill>
                <a:effectLst/>
                <a:uLnTx/>
                <a:uFillTx/>
                <a:latin typeface="思源黑体 CN Bold" panose="020B0800000000000000" pitchFamily="34" charset="-122"/>
                <a:ea typeface="思源黑体 CN Bold" panose="020B0800000000000000" pitchFamily="34" charset="-122"/>
                <a:cs typeface="+mn-cs"/>
              </a:rPr>
              <a:t>01</a:t>
            </a:r>
            <a:endParaRPr kumimoji="0" lang="zh-CN" altLang="en-US" sz="3600" b="0" i="0" u="none" strike="noStrike" kern="1200" cap="none" spc="0" normalizeH="0" baseline="0" noProof="0" dirty="0">
              <a:ln>
                <a:noFill/>
              </a:ln>
              <a:gradFill>
                <a:gsLst>
                  <a:gs pos="100000">
                    <a:srgbClr val="720275">
                      <a:alpha val="10000"/>
                    </a:srgbClr>
                  </a:gs>
                  <a:gs pos="0">
                    <a:srgbClr val="DB4940">
                      <a:alpha val="10000"/>
                    </a:srgbClr>
                  </a:gs>
                </a:gsLst>
                <a:lin ang="2700000" scaled="0"/>
              </a:gradFill>
              <a:effectLst/>
              <a:uLnTx/>
              <a:uFillTx/>
              <a:latin typeface="思源黑体 CN Bold" panose="020B0800000000000000" pitchFamily="34" charset="-122"/>
              <a:ea typeface="思源黑体 CN Bold" panose="020B0800000000000000" pitchFamily="34" charset="-122"/>
              <a:cs typeface="+mn-cs"/>
            </a:endParaRPr>
          </a:p>
        </p:txBody>
      </p:sp>
      <p:sp>
        <p:nvSpPr>
          <p:cNvPr id="23" name="文本框 22"/>
          <p:cNvSpPr txBox="1"/>
          <p:nvPr/>
        </p:nvSpPr>
        <p:spPr>
          <a:xfrm>
            <a:off x="1303274" y="332979"/>
            <a:ext cx="414528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noProof="0" dirty="0">
                <a:ln>
                  <a:noFill/>
                </a:ln>
                <a:solidFill>
                  <a:prstClr val="black">
                    <a:lumMod val="75000"/>
                    <a:lumOff val="25000"/>
                  </a:prstClr>
                </a:solidFill>
                <a:effectLst/>
                <a:uLnTx/>
                <a:uFillTx/>
                <a:latin typeface="思源黑体 CN Bold" panose="020B0800000000000000" pitchFamily="34" charset="-122"/>
                <a:ea typeface="思源黑体 CN Bold" panose="020B0800000000000000" pitchFamily="34" charset="-122"/>
                <a:cs typeface="+mn-ea"/>
                <a:sym typeface="+mn-lt"/>
              </a:rPr>
              <a:t>选题背景及研究的目的和意义</a:t>
            </a:r>
            <a:endParaRPr kumimoji="0" lang="zh-CN" altLang="en-US" sz="2400" b="0" i="0" u="none" strike="noStrike" kern="1200" cap="none" spc="0" normalizeH="0" baseline="0" noProof="0" dirty="0">
              <a:ln>
                <a:noFill/>
              </a:ln>
              <a:solidFill>
                <a:prstClr val="black">
                  <a:lumMod val="75000"/>
                  <a:lumOff val="25000"/>
                </a:prstClr>
              </a:solidFill>
              <a:effectLst/>
              <a:uLnTx/>
              <a:uFillTx/>
              <a:latin typeface="思源黑体 CN Bold" panose="020B0800000000000000" pitchFamily="34" charset="-122"/>
              <a:ea typeface="思源黑体 CN Bold" panose="020B0800000000000000" pitchFamily="34" charset="-122"/>
              <a:cs typeface="+mn-ea"/>
              <a:sym typeface="+mn-lt"/>
            </a:endParaRPr>
          </a:p>
        </p:txBody>
      </p:sp>
      <p:sp>
        <p:nvSpPr>
          <p:cNvPr id="24" name="形状"/>
          <p:cNvSpPr/>
          <p:nvPr/>
        </p:nvSpPr>
        <p:spPr>
          <a:xfrm>
            <a:off x="336208" y="390496"/>
            <a:ext cx="609685" cy="525025"/>
          </a:xfrm>
          <a:custGeom>
            <a:avLst/>
            <a:gdLst>
              <a:gd name="connsiteX0" fmla="*/ 292030 w 457214"/>
              <a:gd name="connsiteY0" fmla="*/ 101570 h 393726"/>
              <a:gd name="connsiteX1" fmla="*/ 292030 w 457214"/>
              <a:gd name="connsiteY1" fmla="*/ 368232 h 393726"/>
              <a:gd name="connsiteX2" fmla="*/ 393643 w 457214"/>
              <a:gd name="connsiteY2" fmla="*/ 368232 h 393726"/>
              <a:gd name="connsiteX3" fmla="*/ 393643 w 457214"/>
              <a:gd name="connsiteY3" fmla="*/ 114284 h 393726"/>
              <a:gd name="connsiteX4" fmla="*/ 380929 w 457214"/>
              <a:gd name="connsiteY4" fmla="*/ 101570 h 393726"/>
              <a:gd name="connsiteX5" fmla="*/ 101581 w 457214"/>
              <a:gd name="connsiteY5" fmla="*/ 88883 h 393726"/>
              <a:gd name="connsiteX6" fmla="*/ 228557 w 457214"/>
              <a:gd name="connsiteY6" fmla="*/ 88883 h 393726"/>
              <a:gd name="connsiteX7" fmla="*/ 228557 w 457214"/>
              <a:gd name="connsiteY7" fmla="*/ 114278 h 393726"/>
              <a:gd name="connsiteX8" fmla="*/ 101581 w 457214"/>
              <a:gd name="connsiteY8" fmla="*/ 114278 h 393726"/>
              <a:gd name="connsiteX9" fmla="*/ 76186 w 457214"/>
              <a:gd name="connsiteY9" fmla="*/ 25381 h 393726"/>
              <a:gd name="connsiteX10" fmla="*/ 63472 w 457214"/>
              <a:gd name="connsiteY10" fmla="*/ 38095 h 393726"/>
              <a:gd name="connsiteX11" fmla="*/ 63472 w 457214"/>
              <a:gd name="connsiteY11" fmla="*/ 368232 h 393726"/>
              <a:gd name="connsiteX12" fmla="*/ 266650 w 457214"/>
              <a:gd name="connsiteY12" fmla="*/ 368232 h 393726"/>
              <a:gd name="connsiteX13" fmla="*/ 266650 w 457214"/>
              <a:gd name="connsiteY13" fmla="*/ 38095 h 393726"/>
              <a:gd name="connsiteX14" fmla="*/ 253937 w 457214"/>
              <a:gd name="connsiteY14" fmla="*/ 25381 h 393726"/>
              <a:gd name="connsiteX15" fmla="*/ 76186 w 457214"/>
              <a:gd name="connsiteY15" fmla="*/ 0 h 393726"/>
              <a:gd name="connsiteX16" fmla="*/ 253937 w 457214"/>
              <a:gd name="connsiteY16" fmla="*/ 0 h 393726"/>
              <a:gd name="connsiteX17" fmla="*/ 292030 w 457214"/>
              <a:gd name="connsiteY17" fmla="*/ 38095 h 393726"/>
              <a:gd name="connsiteX18" fmla="*/ 292030 w 457214"/>
              <a:gd name="connsiteY18" fmla="*/ 76189 h 393726"/>
              <a:gd name="connsiteX19" fmla="*/ 380929 w 457214"/>
              <a:gd name="connsiteY19" fmla="*/ 76189 h 393726"/>
              <a:gd name="connsiteX20" fmla="*/ 419022 w 457214"/>
              <a:gd name="connsiteY20" fmla="*/ 114284 h 393726"/>
              <a:gd name="connsiteX21" fmla="*/ 419022 w 457214"/>
              <a:gd name="connsiteY21" fmla="*/ 368232 h 393726"/>
              <a:gd name="connsiteX22" fmla="*/ 457214 w 457214"/>
              <a:gd name="connsiteY22" fmla="*/ 368232 h 393726"/>
              <a:gd name="connsiteX23" fmla="*/ 457214 w 457214"/>
              <a:gd name="connsiteY23" fmla="*/ 393726 h 393726"/>
              <a:gd name="connsiteX24" fmla="*/ 0 w 457214"/>
              <a:gd name="connsiteY24" fmla="*/ 393726 h 393726"/>
              <a:gd name="connsiteX25" fmla="*/ 0 w 457214"/>
              <a:gd name="connsiteY25" fmla="*/ 368232 h 393726"/>
              <a:gd name="connsiteX26" fmla="*/ 38093 w 457214"/>
              <a:gd name="connsiteY26" fmla="*/ 368232 h 393726"/>
              <a:gd name="connsiteX27" fmla="*/ 38093 w 457214"/>
              <a:gd name="connsiteY27" fmla="*/ 38095 h 393726"/>
              <a:gd name="connsiteX28" fmla="*/ 76186 w 457214"/>
              <a:gd name="connsiteY28" fmla="*/ 0 h 393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7214" h="393726">
                <a:moveTo>
                  <a:pt x="292030" y="101570"/>
                </a:moveTo>
                <a:lnTo>
                  <a:pt x="292030" y="368232"/>
                </a:lnTo>
                <a:lnTo>
                  <a:pt x="393643" y="368232"/>
                </a:lnTo>
                <a:lnTo>
                  <a:pt x="393643" y="114284"/>
                </a:lnTo>
                <a:cubicBezTo>
                  <a:pt x="393643" y="107284"/>
                  <a:pt x="387929" y="101570"/>
                  <a:pt x="380929" y="101570"/>
                </a:cubicBezTo>
                <a:close/>
                <a:moveTo>
                  <a:pt x="101581" y="88883"/>
                </a:moveTo>
                <a:lnTo>
                  <a:pt x="228557" y="88883"/>
                </a:lnTo>
                <a:lnTo>
                  <a:pt x="228557" y="114278"/>
                </a:lnTo>
                <a:lnTo>
                  <a:pt x="101581" y="114278"/>
                </a:lnTo>
                <a:close/>
                <a:moveTo>
                  <a:pt x="76186" y="25381"/>
                </a:moveTo>
                <a:cubicBezTo>
                  <a:pt x="69186" y="25381"/>
                  <a:pt x="63472" y="31095"/>
                  <a:pt x="63472" y="38095"/>
                </a:cubicBezTo>
                <a:lnTo>
                  <a:pt x="63472" y="368232"/>
                </a:lnTo>
                <a:lnTo>
                  <a:pt x="266650" y="368232"/>
                </a:lnTo>
                <a:lnTo>
                  <a:pt x="266650" y="38095"/>
                </a:lnTo>
                <a:cubicBezTo>
                  <a:pt x="266650" y="31095"/>
                  <a:pt x="260984" y="25381"/>
                  <a:pt x="253937" y="25381"/>
                </a:cubicBezTo>
                <a:close/>
                <a:moveTo>
                  <a:pt x="76186" y="0"/>
                </a:moveTo>
                <a:lnTo>
                  <a:pt x="253937" y="0"/>
                </a:lnTo>
                <a:cubicBezTo>
                  <a:pt x="274983" y="0"/>
                  <a:pt x="292030" y="17047"/>
                  <a:pt x="292030" y="38095"/>
                </a:cubicBezTo>
                <a:lnTo>
                  <a:pt x="292030" y="76189"/>
                </a:lnTo>
                <a:lnTo>
                  <a:pt x="380929" y="76189"/>
                </a:lnTo>
                <a:cubicBezTo>
                  <a:pt x="401975" y="76189"/>
                  <a:pt x="419022" y="93237"/>
                  <a:pt x="419022" y="114284"/>
                </a:cubicBezTo>
                <a:lnTo>
                  <a:pt x="419022" y="368232"/>
                </a:lnTo>
                <a:lnTo>
                  <a:pt x="457214" y="368232"/>
                </a:lnTo>
                <a:lnTo>
                  <a:pt x="457214" y="393726"/>
                </a:lnTo>
                <a:lnTo>
                  <a:pt x="0" y="393726"/>
                </a:lnTo>
                <a:lnTo>
                  <a:pt x="0" y="368232"/>
                </a:lnTo>
                <a:lnTo>
                  <a:pt x="38093" y="368232"/>
                </a:lnTo>
                <a:lnTo>
                  <a:pt x="38093" y="38095"/>
                </a:lnTo>
                <a:cubicBezTo>
                  <a:pt x="38093" y="17047"/>
                  <a:pt x="55140" y="0"/>
                  <a:pt x="76186" y="0"/>
                </a:cubicBez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cxnSp>
        <p:nvCxnSpPr>
          <p:cNvPr id="7" name="直接连接符 6"/>
          <p:cNvCxnSpPr/>
          <p:nvPr/>
        </p:nvCxnSpPr>
        <p:spPr>
          <a:xfrm flipV="1">
            <a:off x="457086" y="5995706"/>
            <a:ext cx="11141075" cy="5080"/>
          </a:xfrm>
          <a:prstGeom prst="line">
            <a:avLst/>
          </a:prstGeom>
          <a:noFill/>
          <a:ln w="6350" cap="flat" cmpd="sng" algn="ctr">
            <a:solidFill>
              <a:schemeClr val="tx1">
                <a:lumMod val="65000"/>
                <a:lumOff val="35000"/>
              </a:schemeClr>
            </a:solidFill>
            <a:prstDash val="solid"/>
            <a:miter lim="800000"/>
          </a:ln>
          <a:effectLst/>
        </p:spPr>
      </p:cxnSp>
      <p:sp>
        <p:nvSpPr>
          <p:cNvPr id="10" name="矩形 9"/>
          <p:cNvSpPr/>
          <p:nvPr/>
        </p:nvSpPr>
        <p:spPr>
          <a:xfrm>
            <a:off x="7403465" y="5699125"/>
            <a:ext cx="2449830" cy="598805"/>
          </a:xfrm>
          <a:prstGeom prst="rect">
            <a:avLst/>
          </a:pr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kern="0" dirty="0">
              <a:solidFill>
                <a:srgbClr val="FFFFFF"/>
              </a:solidFill>
              <a:latin typeface="思源黑体 CN Bold" panose="020B0800000000000000" pitchFamily="34" charset="-122"/>
              <a:ea typeface="思源黑体 CN Bold" panose="020B0800000000000000" pitchFamily="34" charset="-122"/>
            </a:endParaRPr>
          </a:p>
        </p:txBody>
      </p:sp>
      <p:sp>
        <p:nvSpPr>
          <p:cNvPr id="11" name="矩形 10"/>
          <p:cNvSpPr/>
          <p:nvPr/>
        </p:nvSpPr>
        <p:spPr>
          <a:xfrm>
            <a:off x="7872934" y="5775790"/>
            <a:ext cx="1605280" cy="521970"/>
          </a:xfrm>
          <a:prstGeom prst="rect">
            <a:avLst/>
          </a:prstGeom>
        </p:spPr>
        <p:txBody>
          <a:bodyPr wrap="none">
            <a:spAutoFit/>
          </a:bodyPr>
          <a:lstStyle/>
          <a:p>
            <a:pPr lvl="0" algn="just" defTabSz="457200"/>
            <a:r>
              <a:rPr lang="zh-CN" altLang="en-US" sz="2800">
                <a:solidFill>
                  <a:schemeClr val="bg1"/>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rPr>
              <a:t>研究目的</a:t>
            </a:r>
            <a:endParaRPr lang="zh-CN" altLang="en-US" sz="2800" dirty="0">
              <a:solidFill>
                <a:schemeClr val="bg1"/>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endParaRPr>
          </a:p>
        </p:txBody>
      </p:sp>
      <p:cxnSp>
        <p:nvCxnSpPr>
          <p:cNvPr id="13" name="直接连接符 12"/>
          <p:cNvCxnSpPr/>
          <p:nvPr/>
        </p:nvCxnSpPr>
        <p:spPr>
          <a:xfrm flipV="1">
            <a:off x="457086" y="5409117"/>
            <a:ext cx="591670" cy="591669"/>
          </a:xfrm>
          <a:prstGeom prst="line">
            <a:avLst/>
          </a:prstGeom>
          <a:noFill/>
          <a:ln w="6350" cap="flat" cmpd="sng" algn="ctr">
            <a:solidFill>
              <a:schemeClr val="tx1">
                <a:lumMod val="65000"/>
                <a:lumOff val="35000"/>
              </a:schemeClr>
            </a:solidFill>
            <a:prstDash val="solid"/>
            <a:miter lim="800000"/>
          </a:ln>
          <a:effectLst/>
        </p:spPr>
      </p:cxnSp>
      <p:sp>
        <p:nvSpPr>
          <p:cNvPr id="14" name="矩形 13"/>
          <p:cNvSpPr/>
          <p:nvPr/>
        </p:nvSpPr>
        <p:spPr>
          <a:xfrm>
            <a:off x="1048756" y="5446788"/>
            <a:ext cx="886461" cy="369332"/>
          </a:xfrm>
          <a:prstGeom prst="rect">
            <a:avLst/>
          </a:prstGeom>
        </p:spPr>
        <p:txBody>
          <a:bodyPr wrap="none">
            <a:spAutoFit/>
          </a:bodyPr>
          <a:lstStyle/>
          <a:p>
            <a:r>
              <a:rPr lang="en-US" altLang="zh-CN" dirty="0">
                <a:gradFill>
                  <a:gsLst>
                    <a:gs pos="100000">
                      <a:srgbClr val="720275"/>
                    </a:gs>
                    <a:gs pos="0">
                      <a:srgbClr val="DB4940"/>
                    </a:gs>
                  </a:gsLst>
                  <a:lin ang="2700000" scaled="0"/>
                </a:gradFill>
                <a:latin typeface="思源黑体 CN Bold" panose="020B0800000000000000" pitchFamily="34" charset="-122"/>
                <a:ea typeface="思源黑体 CN Bold" panose="020B0800000000000000" pitchFamily="34" charset="-122"/>
              </a:rPr>
              <a:t>Step 1</a:t>
            </a:r>
            <a:endParaRPr lang="zh-CN" altLang="en-US" dirty="0">
              <a:gradFill>
                <a:gsLst>
                  <a:gs pos="100000">
                    <a:srgbClr val="720275"/>
                  </a:gs>
                  <a:gs pos="0">
                    <a:srgbClr val="DB4940"/>
                  </a:gs>
                </a:gsLst>
                <a:lin ang="2700000" scaled="0"/>
              </a:gradFill>
              <a:latin typeface="思源黑体 CN Bold" panose="020B0800000000000000" pitchFamily="34" charset="-122"/>
              <a:ea typeface="思源黑体 CN Bold" panose="020B0800000000000000" pitchFamily="34" charset="-122"/>
            </a:endParaRPr>
          </a:p>
        </p:txBody>
      </p:sp>
      <p:cxnSp>
        <p:nvCxnSpPr>
          <p:cNvPr id="15" name="直接连接符 14"/>
          <p:cNvCxnSpPr/>
          <p:nvPr/>
        </p:nvCxnSpPr>
        <p:spPr>
          <a:xfrm>
            <a:off x="1048756" y="5409116"/>
            <a:ext cx="2224148" cy="0"/>
          </a:xfrm>
          <a:prstGeom prst="line">
            <a:avLst/>
          </a:prstGeom>
          <a:noFill/>
          <a:ln w="6350" cap="flat" cmpd="sng" algn="ctr">
            <a:solidFill>
              <a:schemeClr val="tx1">
                <a:lumMod val="65000"/>
                <a:lumOff val="35000"/>
              </a:schemeClr>
            </a:solidFill>
            <a:prstDash val="solid"/>
            <a:miter lim="800000"/>
          </a:ln>
          <a:effectLst/>
        </p:spPr>
      </p:cxnSp>
      <p:grpSp>
        <p:nvGrpSpPr>
          <p:cNvPr id="2" name="组合 1"/>
          <p:cNvGrpSpPr/>
          <p:nvPr/>
        </p:nvGrpSpPr>
        <p:grpSpPr>
          <a:xfrm>
            <a:off x="1154983" y="2445404"/>
            <a:ext cx="324000" cy="376540"/>
            <a:chOff x="2413553" y="2742576"/>
            <a:chExt cx="324000" cy="376540"/>
          </a:xfrm>
          <a:gradFill>
            <a:gsLst>
              <a:gs pos="100000">
                <a:srgbClr val="720275"/>
              </a:gs>
              <a:gs pos="0">
                <a:srgbClr val="DB4940"/>
              </a:gs>
            </a:gsLst>
            <a:lin ang="2700000" scaled="0"/>
          </a:gradFill>
        </p:grpSpPr>
        <p:sp>
          <p:nvSpPr>
            <p:cNvPr id="25" name="Oval 435"/>
            <p:cNvSpPr>
              <a:spLocks noChangeArrowheads="1"/>
            </p:cNvSpPr>
            <p:nvPr/>
          </p:nvSpPr>
          <p:spPr bwMode="auto">
            <a:xfrm flipH="1">
              <a:off x="2440699" y="2742576"/>
              <a:ext cx="130038" cy="151929"/>
            </a:xfrm>
            <a:prstGeom prst="ellipse">
              <a:avLst/>
            </a:pr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思源黑体 CN Light" panose="020B0300000000000000" pitchFamily="34" charset="-122"/>
                <a:ea typeface="宋体" panose="02010600030101010101" pitchFamily="2" charset="-122"/>
              </a:endParaRPr>
            </a:p>
          </p:txBody>
        </p:sp>
        <p:sp>
          <p:nvSpPr>
            <p:cNvPr id="26" name="Freeform 436"/>
            <p:cNvSpPr/>
            <p:nvPr/>
          </p:nvSpPr>
          <p:spPr bwMode="auto">
            <a:xfrm flipH="1">
              <a:off x="2413553" y="2894505"/>
              <a:ext cx="165503" cy="223735"/>
            </a:xfrm>
            <a:custGeom>
              <a:avLst/>
              <a:gdLst>
                <a:gd name="T0" fmla="*/ 79 w 160"/>
                <a:gd name="T1" fmla="*/ 3 h 216"/>
                <a:gd name="T2" fmla="*/ 64 w 160"/>
                <a:gd name="T3" fmla="*/ 110 h 216"/>
                <a:gd name="T4" fmla="*/ 16 w 160"/>
                <a:gd name="T5" fmla="*/ 139 h 216"/>
                <a:gd name="T6" fmla="*/ 16 w 160"/>
                <a:gd name="T7" fmla="*/ 96 h 216"/>
                <a:gd name="T8" fmla="*/ 79 w 160"/>
                <a:gd name="T9" fmla="*/ 3 h 216"/>
                <a:gd name="T10" fmla="*/ 0 w 160"/>
                <a:gd name="T11" fmla="*/ 110 h 216"/>
                <a:gd name="T12" fmla="*/ 0 w 160"/>
                <a:gd name="T13" fmla="*/ 170 h 216"/>
                <a:gd name="T14" fmla="*/ 79 w 160"/>
                <a:gd name="T15" fmla="*/ 216 h 216"/>
                <a:gd name="T16" fmla="*/ 160 w 160"/>
                <a:gd name="T17" fmla="*/ 185 h 216"/>
                <a:gd name="T18" fmla="*/ 160 w 160"/>
                <a:gd name="T19" fmla="*/ 55 h 216"/>
                <a:gd name="T20" fmla="*/ 79 w 160"/>
                <a:gd name="T21" fmla="*/ 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0" h="216">
                  <a:moveTo>
                    <a:pt x="79" y="3"/>
                  </a:moveTo>
                  <a:cubicBezTo>
                    <a:pt x="64" y="110"/>
                    <a:pt x="64" y="110"/>
                    <a:pt x="64" y="110"/>
                  </a:cubicBezTo>
                  <a:cubicBezTo>
                    <a:pt x="16" y="139"/>
                    <a:pt x="16" y="139"/>
                    <a:pt x="16" y="139"/>
                  </a:cubicBezTo>
                  <a:cubicBezTo>
                    <a:pt x="16" y="96"/>
                    <a:pt x="16" y="96"/>
                    <a:pt x="16" y="96"/>
                  </a:cubicBezTo>
                  <a:cubicBezTo>
                    <a:pt x="79" y="3"/>
                    <a:pt x="79" y="3"/>
                    <a:pt x="79" y="3"/>
                  </a:cubicBezTo>
                  <a:cubicBezTo>
                    <a:pt x="17" y="3"/>
                    <a:pt x="0" y="110"/>
                    <a:pt x="0" y="110"/>
                  </a:cubicBezTo>
                  <a:cubicBezTo>
                    <a:pt x="0" y="110"/>
                    <a:pt x="0" y="144"/>
                    <a:pt x="0" y="170"/>
                  </a:cubicBezTo>
                  <a:cubicBezTo>
                    <a:pt x="0" y="196"/>
                    <a:pt x="8" y="216"/>
                    <a:pt x="79" y="216"/>
                  </a:cubicBezTo>
                  <a:cubicBezTo>
                    <a:pt x="151" y="216"/>
                    <a:pt x="160" y="185"/>
                    <a:pt x="160" y="185"/>
                  </a:cubicBezTo>
                  <a:cubicBezTo>
                    <a:pt x="160" y="185"/>
                    <a:pt x="160" y="111"/>
                    <a:pt x="160" y="55"/>
                  </a:cubicBezTo>
                  <a:cubicBezTo>
                    <a:pt x="160" y="0"/>
                    <a:pt x="79" y="3"/>
                    <a:pt x="79" y="3"/>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思源黑体 CN Light" panose="020B0300000000000000" pitchFamily="34" charset="-122"/>
                <a:ea typeface="宋体" panose="02010600030101010101" pitchFamily="2" charset="-122"/>
              </a:endParaRPr>
            </a:p>
          </p:txBody>
        </p:sp>
        <p:sp>
          <p:nvSpPr>
            <p:cNvPr id="27" name="Freeform 437"/>
            <p:cNvSpPr/>
            <p:nvPr/>
          </p:nvSpPr>
          <p:spPr bwMode="auto">
            <a:xfrm flipH="1">
              <a:off x="2626780" y="2996084"/>
              <a:ext cx="110773" cy="123032"/>
            </a:xfrm>
            <a:custGeom>
              <a:avLst/>
              <a:gdLst>
                <a:gd name="T0" fmla="*/ 107 w 107"/>
                <a:gd name="T1" fmla="*/ 118 h 119"/>
                <a:gd name="T2" fmla="*/ 107 w 107"/>
                <a:gd name="T3" fmla="*/ 0 h 119"/>
                <a:gd name="T4" fmla="*/ 0 w 107"/>
                <a:gd name="T5" fmla="*/ 0 h 119"/>
                <a:gd name="T6" fmla="*/ 107 w 107"/>
                <a:gd name="T7" fmla="*/ 118 h 119"/>
              </a:gdLst>
              <a:ahLst/>
              <a:cxnLst>
                <a:cxn ang="0">
                  <a:pos x="T0" y="T1"/>
                </a:cxn>
                <a:cxn ang="0">
                  <a:pos x="T2" y="T3"/>
                </a:cxn>
                <a:cxn ang="0">
                  <a:pos x="T4" y="T5"/>
                </a:cxn>
                <a:cxn ang="0">
                  <a:pos x="T6" y="T7"/>
                </a:cxn>
              </a:cxnLst>
              <a:rect l="0" t="0" r="r" b="b"/>
              <a:pathLst>
                <a:path w="107" h="119">
                  <a:moveTo>
                    <a:pt x="107" y="118"/>
                  </a:moveTo>
                  <a:cubicBezTo>
                    <a:pt x="107" y="0"/>
                    <a:pt x="107" y="0"/>
                    <a:pt x="107" y="0"/>
                  </a:cubicBezTo>
                  <a:cubicBezTo>
                    <a:pt x="0" y="0"/>
                    <a:pt x="0" y="0"/>
                    <a:pt x="0" y="0"/>
                  </a:cubicBezTo>
                  <a:cubicBezTo>
                    <a:pt x="0" y="119"/>
                    <a:pt x="107" y="118"/>
                    <a:pt x="107" y="118"/>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思源黑体 CN Light" panose="020B0300000000000000" pitchFamily="34" charset="-122"/>
                <a:ea typeface="宋体" panose="02010600030101010101" pitchFamily="2" charset="-122"/>
              </a:endParaRPr>
            </a:p>
          </p:txBody>
        </p:sp>
        <p:sp>
          <p:nvSpPr>
            <p:cNvPr id="28" name="Rectangle 438"/>
            <p:cNvSpPr>
              <a:spLocks noChangeArrowheads="1"/>
            </p:cNvSpPr>
            <p:nvPr/>
          </p:nvSpPr>
          <p:spPr bwMode="auto">
            <a:xfrm flipH="1">
              <a:off x="2679320" y="2946608"/>
              <a:ext cx="29335" cy="29773"/>
            </a:xfrm>
            <a:prstGeom prst="rect">
              <a:avLst/>
            </a:prstGeom>
            <a:grpFill/>
            <a:ln w="9525">
              <a:noFill/>
              <a:miter lim="800000"/>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思源黑体 CN Light" panose="020B0300000000000000" pitchFamily="34" charset="-122"/>
                <a:ea typeface="宋体" panose="02010600030101010101" pitchFamily="2" charset="-122"/>
              </a:endParaRPr>
            </a:p>
          </p:txBody>
        </p:sp>
        <p:sp>
          <p:nvSpPr>
            <p:cNvPr id="29" name="Freeform 439"/>
            <p:cNvSpPr/>
            <p:nvPr/>
          </p:nvSpPr>
          <p:spPr bwMode="auto">
            <a:xfrm flipH="1">
              <a:off x="2640353" y="2764468"/>
              <a:ext cx="97200" cy="189146"/>
            </a:xfrm>
            <a:custGeom>
              <a:avLst/>
              <a:gdLst>
                <a:gd name="T0" fmla="*/ 42 w 94"/>
                <a:gd name="T1" fmla="*/ 163 h 183"/>
                <a:gd name="T2" fmla="*/ 56 w 94"/>
                <a:gd name="T3" fmla="*/ 163 h 183"/>
                <a:gd name="T4" fmla="*/ 56 w 94"/>
                <a:gd name="T5" fmla="*/ 164 h 183"/>
                <a:gd name="T6" fmla="*/ 62 w 94"/>
                <a:gd name="T7" fmla="*/ 178 h 183"/>
                <a:gd name="T8" fmla="*/ 75 w 94"/>
                <a:gd name="T9" fmla="*/ 183 h 183"/>
                <a:gd name="T10" fmla="*/ 94 w 94"/>
                <a:gd name="T11" fmla="*/ 164 h 183"/>
                <a:gd name="T12" fmla="*/ 94 w 94"/>
                <a:gd name="T13" fmla="*/ 19 h 183"/>
                <a:gd name="T14" fmla="*/ 88 w 94"/>
                <a:gd name="T15" fmla="*/ 6 h 183"/>
                <a:gd name="T16" fmla="*/ 75 w 94"/>
                <a:gd name="T17" fmla="*/ 0 h 183"/>
                <a:gd name="T18" fmla="*/ 56 w 94"/>
                <a:gd name="T19" fmla="*/ 19 h 183"/>
                <a:gd name="T20" fmla="*/ 42 w 94"/>
                <a:gd name="T21" fmla="*/ 24 h 183"/>
                <a:gd name="T22" fmla="*/ 0 w 94"/>
                <a:gd name="T23" fmla="*/ 40 h 183"/>
                <a:gd name="T24" fmla="*/ 0 w 94"/>
                <a:gd name="T25" fmla="*/ 163 h 183"/>
                <a:gd name="T26" fmla="*/ 28 w 94"/>
                <a:gd name="T27" fmla="*/ 163 h 183"/>
                <a:gd name="T28" fmla="*/ 42 w 94"/>
                <a:gd name="T29" fmla="*/ 16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183">
                  <a:moveTo>
                    <a:pt x="42" y="163"/>
                  </a:moveTo>
                  <a:cubicBezTo>
                    <a:pt x="56" y="163"/>
                    <a:pt x="56" y="163"/>
                    <a:pt x="56" y="163"/>
                  </a:cubicBezTo>
                  <a:cubicBezTo>
                    <a:pt x="56" y="164"/>
                    <a:pt x="56" y="164"/>
                    <a:pt x="56" y="164"/>
                  </a:cubicBezTo>
                  <a:cubicBezTo>
                    <a:pt x="56" y="170"/>
                    <a:pt x="59" y="174"/>
                    <a:pt x="62" y="178"/>
                  </a:cubicBezTo>
                  <a:cubicBezTo>
                    <a:pt x="65" y="181"/>
                    <a:pt x="70" y="183"/>
                    <a:pt x="75" y="183"/>
                  </a:cubicBezTo>
                  <a:cubicBezTo>
                    <a:pt x="86" y="183"/>
                    <a:pt x="94" y="175"/>
                    <a:pt x="94" y="164"/>
                  </a:cubicBezTo>
                  <a:cubicBezTo>
                    <a:pt x="94" y="19"/>
                    <a:pt x="94" y="19"/>
                    <a:pt x="94" y="19"/>
                  </a:cubicBezTo>
                  <a:cubicBezTo>
                    <a:pt x="94" y="14"/>
                    <a:pt x="92" y="9"/>
                    <a:pt x="88" y="6"/>
                  </a:cubicBezTo>
                  <a:cubicBezTo>
                    <a:pt x="85" y="3"/>
                    <a:pt x="80" y="0"/>
                    <a:pt x="75" y="0"/>
                  </a:cubicBezTo>
                  <a:cubicBezTo>
                    <a:pt x="65" y="0"/>
                    <a:pt x="56" y="9"/>
                    <a:pt x="56" y="19"/>
                  </a:cubicBezTo>
                  <a:cubicBezTo>
                    <a:pt x="42" y="24"/>
                    <a:pt x="42" y="24"/>
                    <a:pt x="42" y="24"/>
                  </a:cubicBezTo>
                  <a:cubicBezTo>
                    <a:pt x="0" y="40"/>
                    <a:pt x="0" y="40"/>
                    <a:pt x="0" y="40"/>
                  </a:cubicBezTo>
                  <a:cubicBezTo>
                    <a:pt x="0" y="163"/>
                    <a:pt x="0" y="163"/>
                    <a:pt x="0" y="163"/>
                  </a:cubicBezTo>
                  <a:cubicBezTo>
                    <a:pt x="28" y="163"/>
                    <a:pt x="28" y="163"/>
                    <a:pt x="28" y="163"/>
                  </a:cubicBezTo>
                  <a:lnTo>
                    <a:pt x="42" y="163"/>
                  </a:ln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思源黑体 CN Light" panose="020B0300000000000000" pitchFamily="34" charset="-122"/>
                <a:ea typeface="宋体" panose="02010600030101010101" pitchFamily="2" charset="-122"/>
              </a:endParaRPr>
            </a:p>
          </p:txBody>
        </p:sp>
      </p:grpSp>
      <p:sp>
        <p:nvSpPr>
          <p:cNvPr id="18" name="TextBox 7"/>
          <p:cNvSpPr txBox="1"/>
          <p:nvPr/>
        </p:nvSpPr>
        <p:spPr>
          <a:xfrm>
            <a:off x="1115734" y="3910972"/>
            <a:ext cx="2224148" cy="1476375"/>
          </a:xfrm>
          <a:prstGeom prst="rect">
            <a:avLst/>
          </a:prstGeom>
          <a:noFill/>
        </p:spPr>
        <p:txBody>
          <a:bodyPr wrap="square" lIns="0" rIns="0">
            <a:spAutoFit/>
          </a:bodyPr>
          <a:lstStyle/>
          <a:p>
            <a:pPr defTabSz="457200">
              <a:lnSpc>
                <a:spcPct val="150000"/>
              </a:lnSpc>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rPr>
              <a:t>通过研究基于YOLOv8的无人机图像目标检测算法，可以提高无人机在复杂环境中对目标的识别和定位能力，从而提高无人机在实际应用中的效率和安全性</a:t>
            </a:r>
            <a:endPar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19" name="TextBox 6"/>
          <p:cNvSpPr txBox="1"/>
          <p:nvPr/>
        </p:nvSpPr>
        <p:spPr>
          <a:xfrm>
            <a:off x="1011555" y="2912745"/>
            <a:ext cx="2261235" cy="1014730"/>
          </a:xfrm>
          <a:prstGeom prst="rect">
            <a:avLst/>
          </a:prstGeom>
        </p:spPr>
        <p:txBody>
          <a:bodyPr wrap="square">
            <a:spAutoFit/>
          </a:bodyPr>
          <a:lstStyle>
            <a:defPPr>
              <a:defRPr lang="zh-CN"/>
            </a:defPPr>
            <a:lvl1pPr>
              <a:defRPr sz="2000">
                <a:gradFill flip="none" rotWithShape="1">
                  <a:gsLst>
                    <a:gs pos="0">
                      <a:srgbClr val="DB4940"/>
                    </a:gs>
                    <a:gs pos="100000">
                      <a:srgbClr val="720275"/>
                    </a:gs>
                  </a:gsLst>
                  <a:lin ang="2700000" scaled="1"/>
                  <a:tileRect/>
                </a:gradFill>
                <a:latin typeface="思源黑体 CN Bold" panose="020B0800000000000000" pitchFamily="34" charset="-122"/>
                <a:ea typeface="思源黑体 CN Bold" panose="020B0800000000000000" pitchFamily="34" charset="-122"/>
              </a:defRPr>
            </a:lvl1pPr>
          </a:lstStyle>
          <a:p>
            <a:pPr algn="l"/>
            <a:r>
              <a:rPr lang="zh-CN" altLang="en-US" dirty="0"/>
              <a:t>提高无人机图像目标检测的准确性和实时性</a:t>
            </a:r>
            <a:endParaRPr lang="zh-CN" altLang="en-US" dirty="0"/>
          </a:p>
        </p:txBody>
      </p:sp>
      <p:cxnSp>
        <p:nvCxnSpPr>
          <p:cNvPr id="20" name="Straight Connector 24"/>
          <p:cNvCxnSpPr/>
          <p:nvPr/>
        </p:nvCxnSpPr>
        <p:spPr bwMode="auto">
          <a:xfrm>
            <a:off x="1122959" y="3944251"/>
            <a:ext cx="98901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3272904" y="4817447"/>
            <a:ext cx="591670" cy="591669"/>
          </a:xfrm>
          <a:prstGeom prst="line">
            <a:avLst/>
          </a:prstGeom>
          <a:noFill/>
          <a:ln w="6350" cap="flat" cmpd="sng" algn="ctr">
            <a:solidFill>
              <a:schemeClr val="tx1">
                <a:lumMod val="65000"/>
                <a:lumOff val="35000"/>
              </a:schemeClr>
            </a:solidFill>
            <a:prstDash val="solid"/>
            <a:miter lim="800000"/>
          </a:ln>
          <a:effectLst/>
        </p:spPr>
      </p:cxnSp>
      <p:cxnSp>
        <p:nvCxnSpPr>
          <p:cNvPr id="32" name="直接连接符 31"/>
          <p:cNvCxnSpPr/>
          <p:nvPr/>
        </p:nvCxnSpPr>
        <p:spPr>
          <a:xfrm>
            <a:off x="3864574" y="4817447"/>
            <a:ext cx="2224148" cy="0"/>
          </a:xfrm>
          <a:prstGeom prst="line">
            <a:avLst/>
          </a:prstGeom>
          <a:noFill/>
          <a:ln w="6350" cap="flat" cmpd="sng" algn="ctr">
            <a:solidFill>
              <a:schemeClr val="tx1">
                <a:lumMod val="65000"/>
                <a:lumOff val="35000"/>
              </a:schemeClr>
            </a:solidFill>
            <a:prstDash val="solid"/>
            <a:miter lim="800000"/>
          </a:ln>
          <a:effectLst/>
        </p:spPr>
      </p:cxnSp>
      <p:sp>
        <p:nvSpPr>
          <p:cNvPr id="33" name="矩形 32"/>
          <p:cNvSpPr/>
          <p:nvPr/>
        </p:nvSpPr>
        <p:spPr>
          <a:xfrm>
            <a:off x="3864574" y="4836335"/>
            <a:ext cx="886461" cy="369332"/>
          </a:xfrm>
          <a:prstGeom prst="rect">
            <a:avLst/>
          </a:prstGeom>
        </p:spPr>
        <p:txBody>
          <a:bodyPr wrap="none">
            <a:spAutoFit/>
          </a:bodyPr>
          <a:lstStyle/>
          <a:p>
            <a:r>
              <a:rPr lang="en-US" altLang="zh-CN" dirty="0">
                <a:solidFill>
                  <a:schemeClr val="tx1">
                    <a:lumMod val="75000"/>
                    <a:lumOff val="25000"/>
                  </a:schemeClr>
                </a:solidFill>
                <a:latin typeface="思源黑体 CN Bold" panose="020B0800000000000000" pitchFamily="34" charset="-122"/>
                <a:ea typeface="思源黑体 CN Bold" panose="020B0800000000000000" pitchFamily="34" charset="-122"/>
              </a:rPr>
              <a:t>Step 2</a:t>
            </a:r>
            <a:endParaRPr lang="zh-CN" altLang="en-US"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grpSp>
        <p:nvGrpSpPr>
          <p:cNvPr id="4" name="组合 3"/>
          <p:cNvGrpSpPr/>
          <p:nvPr/>
        </p:nvGrpSpPr>
        <p:grpSpPr>
          <a:xfrm>
            <a:off x="3905289" y="1964322"/>
            <a:ext cx="356400" cy="324000"/>
            <a:chOff x="5222914" y="2231649"/>
            <a:chExt cx="356400" cy="324000"/>
          </a:xfrm>
          <a:solidFill>
            <a:schemeClr val="tx1">
              <a:lumMod val="75000"/>
              <a:lumOff val="25000"/>
            </a:schemeClr>
          </a:solidFill>
        </p:grpSpPr>
        <p:sp>
          <p:nvSpPr>
            <p:cNvPr id="39" name="Oval 613"/>
            <p:cNvSpPr>
              <a:spLocks noChangeArrowheads="1"/>
            </p:cNvSpPr>
            <p:nvPr/>
          </p:nvSpPr>
          <p:spPr bwMode="auto">
            <a:xfrm flipH="1">
              <a:off x="5231937" y="2232361"/>
              <a:ext cx="117296" cy="128888"/>
            </a:xfrm>
            <a:prstGeom prst="ellipse">
              <a:avLst/>
            </a:pr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思源黑体 CN Light" panose="020B0300000000000000" pitchFamily="34" charset="-122"/>
                <a:ea typeface="宋体" panose="02010600030101010101" pitchFamily="2" charset="-122"/>
              </a:endParaRPr>
            </a:p>
          </p:txBody>
        </p:sp>
        <p:sp>
          <p:nvSpPr>
            <p:cNvPr id="40" name="Freeform 614"/>
            <p:cNvSpPr/>
            <p:nvPr/>
          </p:nvSpPr>
          <p:spPr bwMode="auto">
            <a:xfrm flipH="1">
              <a:off x="5222914" y="2365522"/>
              <a:ext cx="149252" cy="190127"/>
            </a:xfrm>
            <a:custGeom>
              <a:avLst/>
              <a:gdLst>
                <a:gd name="T0" fmla="*/ 83 w 168"/>
                <a:gd name="T1" fmla="*/ 4 h 226"/>
                <a:gd name="T2" fmla="*/ 67 w 168"/>
                <a:gd name="T3" fmla="*/ 115 h 226"/>
                <a:gd name="T4" fmla="*/ 17 w 168"/>
                <a:gd name="T5" fmla="*/ 146 h 226"/>
                <a:gd name="T6" fmla="*/ 17 w 168"/>
                <a:gd name="T7" fmla="*/ 101 h 226"/>
                <a:gd name="T8" fmla="*/ 83 w 168"/>
                <a:gd name="T9" fmla="*/ 4 h 226"/>
                <a:gd name="T10" fmla="*/ 0 w 168"/>
                <a:gd name="T11" fmla="*/ 115 h 226"/>
                <a:gd name="T12" fmla="*/ 0 w 168"/>
                <a:gd name="T13" fmla="*/ 178 h 226"/>
                <a:gd name="T14" fmla="*/ 83 w 168"/>
                <a:gd name="T15" fmla="*/ 226 h 226"/>
                <a:gd name="T16" fmla="*/ 168 w 168"/>
                <a:gd name="T17" fmla="*/ 193 h 226"/>
                <a:gd name="T18" fmla="*/ 168 w 168"/>
                <a:gd name="T19" fmla="*/ 58 h 226"/>
                <a:gd name="T20" fmla="*/ 83 w 168"/>
                <a:gd name="T21" fmla="*/ 4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8" h="226">
                  <a:moveTo>
                    <a:pt x="83" y="4"/>
                  </a:moveTo>
                  <a:cubicBezTo>
                    <a:pt x="67" y="115"/>
                    <a:pt x="67" y="115"/>
                    <a:pt x="67" y="115"/>
                  </a:cubicBezTo>
                  <a:cubicBezTo>
                    <a:pt x="17" y="146"/>
                    <a:pt x="17" y="146"/>
                    <a:pt x="17" y="146"/>
                  </a:cubicBezTo>
                  <a:cubicBezTo>
                    <a:pt x="17" y="101"/>
                    <a:pt x="17" y="101"/>
                    <a:pt x="17" y="101"/>
                  </a:cubicBezTo>
                  <a:cubicBezTo>
                    <a:pt x="83" y="4"/>
                    <a:pt x="83" y="4"/>
                    <a:pt x="83" y="4"/>
                  </a:cubicBezTo>
                  <a:cubicBezTo>
                    <a:pt x="18" y="4"/>
                    <a:pt x="0" y="115"/>
                    <a:pt x="0" y="115"/>
                  </a:cubicBezTo>
                  <a:cubicBezTo>
                    <a:pt x="0" y="115"/>
                    <a:pt x="0" y="151"/>
                    <a:pt x="0" y="178"/>
                  </a:cubicBezTo>
                  <a:cubicBezTo>
                    <a:pt x="0" y="205"/>
                    <a:pt x="9" y="226"/>
                    <a:pt x="83" y="226"/>
                  </a:cubicBezTo>
                  <a:cubicBezTo>
                    <a:pt x="158" y="226"/>
                    <a:pt x="168" y="193"/>
                    <a:pt x="168" y="193"/>
                  </a:cubicBezTo>
                  <a:cubicBezTo>
                    <a:pt x="168" y="193"/>
                    <a:pt x="168" y="116"/>
                    <a:pt x="168" y="58"/>
                  </a:cubicBezTo>
                  <a:cubicBezTo>
                    <a:pt x="168" y="0"/>
                    <a:pt x="83" y="4"/>
                    <a:pt x="83" y="4"/>
                  </a:cubicBez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思源黑体 CN Light" panose="020B0300000000000000" pitchFamily="34" charset="-122"/>
                <a:ea typeface="宋体" panose="02010600030101010101" pitchFamily="2" charset="-122"/>
              </a:endParaRPr>
            </a:p>
          </p:txBody>
        </p:sp>
        <p:sp>
          <p:nvSpPr>
            <p:cNvPr id="41" name="Rectangle 615"/>
            <p:cNvSpPr>
              <a:spLocks noChangeArrowheads="1"/>
            </p:cNvSpPr>
            <p:nvPr/>
          </p:nvSpPr>
          <p:spPr bwMode="auto">
            <a:xfrm flipH="1">
              <a:off x="5363519" y="2288972"/>
              <a:ext cx="10527" cy="46998"/>
            </a:xfrm>
            <a:prstGeom prst="rect">
              <a:avLst/>
            </a:pr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思源黑体 CN Light" panose="020B0300000000000000" pitchFamily="34" charset="-122"/>
                <a:ea typeface="宋体" panose="02010600030101010101" pitchFamily="2" charset="-122"/>
              </a:endParaRPr>
            </a:p>
          </p:txBody>
        </p:sp>
        <p:sp>
          <p:nvSpPr>
            <p:cNvPr id="42" name="Freeform 616"/>
            <p:cNvSpPr/>
            <p:nvPr/>
          </p:nvSpPr>
          <p:spPr bwMode="auto">
            <a:xfrm flipH="1">
              <a:off x="5379309" y="2231649"/>
              <a:ext cx="137598" cy="159864"/>
            </a:xfrm>
            <a:custGeom>
              <a:avLst/>
              <a:gdLst>
                <a:gd name="T0" fmla="*/ 0 w 155"/>
                <a:gd name="T1" fmla="*/ 23 h 190"/>
                <a:gd name="T2" fmla="*/ 0 w 155"/>
                <a:gd name="T3" fmla="*/ 90 h 190"/>
                <a:gd name="T4" fmla="*/ 0 w 155"/>
                <a:gd name="T5" fmla="*/ 100 h 190"/>
                <a:gd name="T6" fmla="*/ 0 w 155"/>
                <a:gd name="T7" fmla="*/ 167 h 190"/>
                <a:gd name="T8" fmla="*/ 22 w 155"/>
                <a:gd name="T9" fmla="*/ 182 h 190"/>
                <a:gd name="T10" fmla="*/ 76 w 155"/>
                <a:gd name="T11" fmla="*/ 156 h 190"/>
                <a:gd name="T12" fmla="*/ 84 w 155"/>
                <a:gd name="T13" fmla="*/ 153 h 190"/>
                <a:gd name="T14" fmla="*/ 131 w 155"/>
                <a:gd name="T15" fmla="*/ 130 h 190"/>
                <a:gd name="T16" fmla="*/ 138 w 155"/>
                <a:gd name="T17" fmla="*/ 127 h 190"/>
                <a:gd name="T18" fmla="*/ 155 w 155"/>
                <a:gd name="T19" fmla="*/ 119 h 190"/>
                <a:gd name="T20" fmla="*/ 155 w 155"/>
                <a:gd name="T21" fmla="*/ 71 h 190"/>
                <a:gd name="T22" fmla="*/ 22 w 155"/>
                <a:gd name="T23" fmla="*/ 8 h 190"/>
                <a:gd name="T24" fmla="*/ 0 w 155"/>
                <a:gd name="T25" fmla="*/ 2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90">
                  <a:moveTo>
                    <a:pt x="0" y="23"/>
                  </a:moveTo>
                  <a:cubicBezTo>
                    <a:pt x="0" y="47"/>
                    <a:pt x="0" y="90"/>
                    <a:pt x="0" y="90"/>
                  </a:cubicBezTo>
                  <a:cubicBezTo>
                    <a:pt x="0" y="100"/>
                    <a:pt x="0" y="100"/>
                    <a:pt x="0" y="100"/>
                  </a:cubicBezTo>
                  <a:cubicBezTo>
                    <a:pt x="0" y="100"/>
                    <a:pt x="0" y="143"/>
                    <a:pt x="0" y="167"/>
                  </a:cubicBezTo>
                  <a:cubicBezTo>
                    <a:pt x="0" y="190"/>
                    <a:pt x="22" y="182"/>
                    <a:pt x="22" y="182"/>
                  </a:cubicBezTo>
                  <a:cubicBezTo>
                    <a:pt x="76" y="156"/>
                    <a:pt x="76" y="156"/>
                    <a:pt x="76" y="156"/>
                  </a:cubicBezTo>
                  <a:cubicBezTo>
                    <a:pt x="84" y="153"/>
                    <a:pt x="84" y="153"/>
                    <a:pt x="84" y="153"/>
                  </a:cubicBezTo>
                  <a:cubicBezTo>
                    <a:pt x="131" y="130"/>
                    <a:pt x="131" y="130"/>
                    <a:pt x="131" y="130"/>
                  </a:cubicBezTo>
                  <a:cubicBezTo>
                    <a:pt x="138" y="127"/>
                    <a:pt x="138" y="127"/>
                    <a:pt x="138" y="127"/>
                  </a:cubicBezTo>
                  <a:cubicBezTo>
                    <a:pt x="155" y="119"/>
                    <a:pt x="155" y="119"/>
                    <a:pt x="155" y="119"/>
                  </a:cubicBezTo>
                  <a:cubicBezTo>
                    <a:pt x="155" y="71"/>
                    <a:pt x="155" y="71"/>
                    <a:pt x="155" y="71"/>
                  </a:cubicBezTo>
                  <a:cubicBezTo>
                    <a:pt x="22" y="8"/>
                    <a:pt x="22" y="8"/>
                    <a:pt x="22" y="8"/>
                  </a:cubicBezTo>
                  <a:cubicBezTo>
                    <a:pt x="22" y="8"/>
                    <a:pt x="0" y="0"/>
                    <a:pt x="0" y="23"/>
                  </a:cubicBez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思源黑体 CN Light" panose="020B0300000000000000" pitchFamily="34" charset="-122"/>
                <a:ea typeface="宋体" panose="02010600030101010101" pitchFamily="2" charset="-122"/>
              </a:endParaRPr>
            </a:p>
          </p:txBody>
        </p:sp>
        <p:sp>
          <p:nvSpPr>
            <p:cNvPr id="43" name="Freeform 617"/>
            <p:cNvSpPr/>
            <p:nvPr/>
          </p:nvSpPr>
          <p:spPr bwMode="auto">
            <a:xfrm flipH="1">
              <a:off x="5389835" y="2344515"/>
              <a:ext cx="54513" cy="37029"/>
            </a:xfrm>
            <a:custGeom>
              <a:avLst/>
              <a:gdLst>
                <a:gd name="T0" fmla="*/ 52 w 61"/>
                <a:gd name="T1" fmla="*/ 9 h 44"/>
                <a:gd name="T2" fmla="*/ 26 w 61"/>
                <a:gd name="T3" fmla="*/ 35 h 44"/>
                <a:gd name="T4" fmla="*/ 6 w 61"/>
                <a:gd name="T5" fmla="*/ 26 h 44"/>
                <a:gd name="T6" fmla="*/ 0 w 61"/>
                <a:gd name="T7" fmla="*/ 31 h 44"/>
                <a:gd name="T8" fmla="*/ 26 w 61"/>
                <a:gd name="T9" fmla="*/ 44 h 44"/>
                <a:gd name="T10" fmla="*/ 61 w 61"/>
                <a:gd name="T11" fmla="*/ 9 h 44"/>
                <a:gd name="T12" fmla="*/ 59 w 61"/>
                <a:gd name="T13" fmla="*/ 0 h 44"/>
                <a:gd name="T14" fmla="*/ 52 w 61"/>
                <a:gd name="T15" fmla="*/ 9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44">
                  <a:moveTo>
                    <a:pt x="52" y="9"/>
                  </a:moveTo>
                  <a:cubicBezTo>
                    <a:pt x="52" y="24"/>
                    <a:pt x="41" y="35"/>
                    <a:pt x="26" y="35"/>
                  </a:cubicBezTo>
                  <a:cubicBezTo>
                    <a:pt x="18" y="35"/>
                    <a:pt x="11" y="32"/>
                    <a:pt x="6" y="26"/>
                  </a:cubicBezTo>
                  <a:cubicBezTo>
                    <a:pt x="0" y="31"/>
                    <a:pt x="0" y="31"/>
                    <a:pt x="0" y="31"/>
                  </a:cubicBezTo>
                  <a:cubicBezTo>
                    <a:pt x="6" y="39"/>
                    <a:pt x="15" y="44"/>
                    <a:pt x="26" y="44"/>
                  </a:cubicBezTo>
                  <a:cubicBezTo>
                    <a:pt x="45" y="44"/>
                    <a:pt x="61" y="28"/>
                    <a:pt x="61" y="9"/>
                  </a:cubicBezTo>
                  <a:cubicBezTo>
                    <a:pt x="61" y="6"/>
                    <a:pt x="60" y="3"/>
                    <a:pt x="59" y="0"/>
                  </a:cubicBezTo>
                  <a:lnTo>
                    <a:pt x="52" y="9"/>
                  </a:ln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思源黑体 CN Light" panose="020B0300000000000000" pitchFamily="34" charset="-122"/>
                <a:ea typeface="宋体" panose="02010600030101010101" pitchFamily="2" charset="-122"/>
              </a:endParaRPr>
            </a:p>
          </p:txBody>
        </p:sp>
        <p:sp>
          <p:nvSpPr>
            <p:cNvPr id="44" name="Freeform 618"/>
            <p:cNvSpPr/>
            <p:nvPr/>
          </p:nvSpPr>
          <p:spPr bwMode="auto">
            <a:xfrm flipH="1">
              <a:off x="5543599" y="2308911"/>
              <a:ext cx="35715" cy="7833"/>
            </a:xfrm>
            <a:custGeom>
              <a:avLst/>
              <a:gdLst>
                <a:gd name="T0" fmla="*/ 40 w 40"/>
                <a:gd name="T1" fmla="*/ 4 h 9"/>
                <a:gd name="T2" fmla="*/ 33 w 40"/>
                <a:gd name="T3" fmla="*/ 0 h 9"/>
                <a:gd name="T4" fmla="*/ 7 w 40"/>
                <a:gd name="T5" fmla="*/ 0 h 9"/>
                <a:gd name="T6" fmla="*/ 2 w 40"/>
                <a:gd name="T7" fmla="*/ 1 h 9"/>
                <a:gd name="T8" fmla="*/ 0 w 40"/>
                <a:gd name="T9" fmla="*/ 4 h 9"/>
                <a:gd name="T10" fmla="*/ 7 w 40"/>
                <a:gd name="T11" fmla="*/ 9 h 9"/>
                <a:gd name="T12" fmla="*/ 33 w 40"/>
                <a:gd name="T13" fmla="*/ 9 h 9"/>
                <a:gd name="T14" fmla="*/ 40 w 40"/>
                <a:gd name="T15" fmla="*/ 4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9">
                  <a:moveTo>
                    <a:pt x="40" y="4"/>
                  </a:moveTo>
                  <a:cubicBezTo>
                    <a:pt x="40" y="2"/>
                    <a:pt x="37" y="0"/>
                    <a:pt x="33" y="0"/>
                  </a:cubicBezTo>
                  <a:cubicBezTo>
                    <a:pt x="7" y="0"/>
                    <a:pt x="7" y="0"/>
                    <a:pt x="7" y="0"/>
                  </a:cubicBezTo>
                  <a:cubicBezTo>
                    <a:pt x="5" y="0"/>
                    <a:pt x="4" y="0"/>
                    <a:pt x="2" y="1"/>
                  </a:cubicBezTo>
                  <a:cubicBezTo>
                    <a:pt x="1" y="2"/>
                    <a:pt x="0" y="3"/>
                    <a:pt x="0" y="4"/>
                  </a:cubicBezTo>
                  <a:cubicBezTo>
                    <a:pt x="0" y="7"/>
                    <a:pt x="3" y="9"/>
                    <a:pt x="7" y="9"/>
                  </a:cubicBezTo>
                  <a:cubicBezTo>
                    <a:pt x="33" y="9"/>
                    <a:pt x="33" y="9"/>
                    <a:pt x="33" y="9"/>
                  </a:cubicBezTo>
                  <a:cubicBezTo>
                    <a:pt x="37" y="9"/>
                    <a:pt x="40" y="7"/>
                    <a:pt x="40" y="4"/>
                  </a:cubicBez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思源黑体 CN Light" panose="020B0300000000000000" pitchFamily="34" charset="-122"/>
                <a:ea typeface="宋体" panose="02010600030101010101" pitchFamily="2" charset="-122"/>
              </a:endParaRPr>
            </a:p>
          </p:txBody>
        </p:sp>
        <p:sp>
          <p:nvSpPr>
            <p:cNvPr id="45" name="Freeform 619"/>
            <p:cNvSpPr/>
            <p:nvPr/>
          </p:nvSpPr>
          <p:spPr bwMode="auto">
            <a:xfrm flipH="1">
              <a:off x="5534953" y="2244111"/>
              <a:ext cx="36467" cy="17090"/>
            </a:xfrm>
            <a:custGeom>
              <a:avLst/>
              <a:gdLst>
                <a:gd name="T0" fmla="*/ 38 w 41"/>
                <a:gd name="T1" fmla="*/ 14 h 20"/>
                <a:gd name="T2" fmla="*/ 5 w 41"/>
                <a:gd name="T3" fmla="*/ 0 h 20"/>
                <a:gd name="T4" fmla="*/ 4 w 41"/>
                <a:gd name="T5" fmla="*/ 0 h 20"/>
                <a:gd name="T6" fmla="*/ 1 w 41"/>
                <a:gd name="T7" fmla="*/ 2 h 20"/>
                <a:gd name="T8" fmla="*/ 3 w 41"/>
                <a:gd name="T9" fmla="*/ 6 h 20"/>
                <a:gd name="T10" fmla="*/ 36 w 41"/>
                <a:gd name="T11" fmla="*/ 20 h 20"/>
                <a:gd name="T12" fmla="*/ 40 w 41"/>
                <a:gd name="T13" fmla="*/ 18 h 20"/>
                <a:gd name="T14" fmla="*/ 38 w 41"/>
                <a:gd name="T15" fmla="*/ 14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20">
                  <a:moveTo>
                    <a:pt x="38" y="14"/>
                  </a:moveTo>
                  <a:cubicBezTo>
                    <a:pt x="5" y="0"/>
                    <a:pt x="5" y="0"/>
                    <a:pt x="5" y="0"/>
                  </a:cubicBezTo>
                  <a:cubicBezTo>
                    <a:pt x="5" y="0"/>
                    <a:pt x="5" y="0"/>
                    <a:pt x="4" y="0"/>
                  </a:cubicBezTo>
                  <a:cubicBezTo>
                    <a:pt x="3" y="0"/>
                    <a:pt x="2" y="1"/>
                    <a:pt x="1" y="2"/>
                  </a:cubicBezTo>
                  <a:cubicBezTo>
                    <a:pt x="0" y="4"/>
                    <a:pt x="1" y="6"/>
                    <a:pt x="3" y="6"/>
                  </a:cubicBezTo>
                  <a:cubicBezTo>
                    <a:pt x="36" y="20"/>
                    <a:pt x="36" y="20"/>
                    <a:pt x="36" y="20"/>
                  </a:cubicBezTo>
                  <a:cubicBezTo>
                    <a:pt x="38" y="20"/>
                    <a:pt x="40" y="20"/>
                    <a:pt x="40" y="18"/>
                  </a:cubicBezTo>
                  <a:cubicBezTo>
                    <a:pt x="41" y="16"/>
                    <a:pt x="40" y="14"/>
                    <a:pt x="38" y="14"/>
                  </a:cubicBez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思源黑体 CN Light" panose="020B0300000000000000" pitchFamily="34" charset="-122"/>
                <a:ea typeface="宋体" panose="02010600030101010101" pitchFamily="2" charset="-122"/>
              </a:endParaRPr>
            </a:p>
          </p:txBody>
        </p:sp>
        <p:sp>
          <p:nvSpPr>
            <p:cNvPr id="46" name="Freeform 620"/>
            <p:cNvSpPr/>
            <p:nvPr/>
          </p:nvSpPr>
          <p:spPr bwMode="auto">
            <a:xfrm flipH="1">
              <a:off x="5534953" y="2365522"/>
              <a:ext cx="36467" cy="16734"/>
            </a:xfrm>
            <a:custGeom>
              <a:avLst/>
              <a:gdLst>
                <a:gd name="T0" fmla="*/ 36 w 41"/>
                <a:gd name="T1" fmla="*/ 1 h 20"/>
                <a:gd name="T2" fmla="*/ 3 w 41"/>
                <a:gd name="T3" fmla="*/ 14 h 20"/>
                <a:gd name="T4" fmla="*/ 1 w 41"/>
                <a:gd name="T5" fmla="*/ 18 h 20"/>
                <a:gd name="T6" fmla="*/ 4 w 41"/>
                <a:gd name="T7" fmla="*/ 20 h 20"/>
                <a:gd name="T8" fmla="*/ 5 w 41"/>
                <a:gd name="T9" fmla="*/ 20 h 20"/>
                <a:gd name="T10" fmla="*/ 38 w 41"/>
                <a:gd name="T11" fmla="*/ 7 h 20"/>
                <a:gd name="T12" fmla="*/ 40 w 41"/>
                <a:gd name="T13" fmla="*/ 2 h 20"/>
                <a:gd name="T14" fmla="*/ 36 w 41"/>
                <a:gd name="T15" fmla="*/ 1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20">
                  <a:moveTo>
                    <a:pt x="36" y="1"/>
                  </a:moveTo>
                  <a:cubicBezTo>
                    <a:pt x="3" y="14"/>
                    <a:pt x="3" y="14"/>
                    <a:pt x="3" y="14"/>
                  </a:cubicBezTo>
                  <a:cubicBezTo>
                    <a:pt x="1" y="15"/>
                    <a:pt x="0" y="17"/>
                    <a:pt x="1" y="18"/>
                  </a:cubicBezTo>
                  <a:cubicBezTo>
                    <a:pt x="2" y="20"/>
                    <a:pt x="3" y="20"/>
                    <a:pt x="4" y="20"/>
                  </a:cubicBezTo>
                  <a:cubicBezTo>
                    <a:pt x="5" y="20"/>
                    <a:pt x="5" y="20"/>
                    <a:pt x="5" y="20"/>
                  </a:cubicBezTo>
                  <a:cubicBezTo>
                    <a:pt x="38" y="7"/>
                    <a:pt x="38" y="7"/>
                    <a:pt x="38" y="7"/>
                  </a:cubicBezTo>
                  <a:cubicBezTo>
                    <a:pt x="40" y="6"/>
                    <a:pt x="41" y="4"/>
                    <a:pt x="40" y="2"/>
                  </a:cubicBezTo>
                  <a:cubicBezTo>
                    <a:pt x="40" y="1"/>
                    <a:pt x="38" y="0"/>
                    <a:pt x="36" y="1"/>
                  </a:cubicBez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思源黑体 CN Light" panose="020B0300000000000000" pitchFamily="34" charset="-122"/>
                <a:ea typeface="宋体" panose="02010600030101010101" pitchFamily="2" charset="-122"/>
              </a:endParaRPr>
            </a:p>
          </p:txBody>
        </p:sp>
      </p:grpSp>
      <p:sp>
        <p:nvSpPr>
          <p:cNvPr id="36" name="TextBox 7"/>
          <p:cNvSpPr txBox="1"/>
          <p:nvPr/>
        </p:nvSpPr>
        <p:spPr>
          <a:xfrm>
            <a:off x="3856515" y="3047737"/>
            <a:ext cx="2224148" cy="1753235"/>
          </a:xfrm>
          <a:prstGeom prst="rect">
            <a:avLst/>
          </a:prstGeom>
          <a:noFill/>
        </p:spPr>
        <p:txBody>
          <a:bodyPr wrap="square" lIns="0" rIns="0">
            <a:spAutoFit/>
          </a:bodyPr>
          <a:lstStyle/>
          <a:p>
            <a:pPr defTabSz="457200">
              <a:lnSpc>
                <a:spcPct val="150000"/>
              </a:lnSpc>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rPr>
              <a:t>传统的目标检测算法通常具有较高的计算复杂度，限制了无人机在实时性要求较高的场景中的应用。基于YOLOv8的无人机图像目标检测算法可以有效降低计算复杂度，提高无人机的实时性能。</a:t>
            </a:r>
            <a:endPar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37" name="TextBox 6"/>
          <p:cNvSpPr txBox="1"/>
          <p:nvPr/>
        </p:nvSpPr>
        <p:spPr>
          <a:xfrm>
            <a:off x="3856355" y="2386965"/>
            <a:ext cx="2400300" cy="706755"/>
          </a:xfrm>
          <a:prstGeom prst="rect">
            <a:avLst/>
          </a:prstGeom>
          <a:noFill/>
        </p:spPr>
        <p:txBody>
          <a:bodyPr wrap="square" lIns="0" rIns="0">
            <a:spAutoFit/>
          </a:bodyPr>
          <a:lstStyle/>
          <a:p>
            <a:pPr lvl="0" defTabSz="457200"/>
            <a:r>
              <a:rPr lang="zh-CN" altLang="en-US" sz="2000">
                <a:solidFill>
                  <a:schemeClr val="tx1">
                    <a:lumMod val="75000"/>
                    <a:lumOff val="25000"/>
                  </a:schemeClr>
                </a:solidFill>
                <a:latin typeface="思源黑体 CN Bold" panose="020B0800000000000000" pitchFamily="34" charset="-122"/>
                <a:ea typeface="思源黑体 CN Bold" panose="020B0800000000000000" pitchFamily="34" charset="-122"/>
              </a:rPr>
              <a:t>降低无人机图像目标检测的计算复杂度</a:t>
            </a:r>
            <a:endParaRPr lang="zh-CN" altLang="en-US" sz="200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cxnSp>
        <p:nvCxnSpPr>
          <p:cNvPr id="38" name="Straight Connector 24"/>
          <p:cNvCxnSpPr/>
          <p:nvPr/>
        </p:nvCxnSpPr>
        <p:spPr bwMode="auto">
          <a:xfrm>
            <a:off x="3855485" y="3117211"/>
            <a:ext cx="98901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6081642" y="4225778"/>
            <a:ext cx="591670" cy="591669"/>
          </a:xfrm>
          <a:prstGeom prst="line">
            <a:avLst/>
          </a:prstGeom>
          <a:noFill/>
          <a:ln w="6350" cap="flat" cmpd="sng" algn="ctr">
            <a:solidFill>
              <a:schemeClr val="tx1">
                <a:lumMod val="65000"/>
                <a:lumOff val="35000"/>
              </a:schemeClr>
            </a:solidFill>
            <a:prstDash val="solid"/>
            <a:miter lim="800000"/>
          </a:ln>
          <a:effectLst/>
        </p:spPr>
      </p:cxnSp>
      <p:cxnSp>
        <p:nvCxnSpPr>
          <p:cNvPr id="49" name="直接连接符 48"/>
          <p:cNvCxnSpPr/>
          <p:nvPr/>
        </p:nvCxnSpPr>
        <p:spPr>
          <a:xfrm>
            <a:off x="6673312" y="4225778"/>
            <a:ext cx="2224148" cy="0"/>
          </a:xfrm>
          <a:prstGeom prst="line">
            <a:avLst/>
          </a:prstGeom>
          <a:noFill/>
          <a:ln w="6350" cap="flat" cmpd="sng" algn="ctr">
            <a:solidFill>
              <a:schemeClr val="tx1">
                <a:lumMod val="65000"/>
                <a:lumOff val="35000"/>
              </a:schemeClr>
            </a:solidFill>
            <a:prstDash val="solid"/>
            <a:miter lim="800000"/>
          </a:ln>
          <a:effectLst/>
        </p:spPr>
      </p:cxnSp>
      <p:sp>
        <p:nvSpPr>
          <p:cNvPr id="50" name="矩形 49"/>
          <p:cNvSpPr/>
          <p:nvPr/>
        </p:nvSpPr>
        <p:spPr>
          <a:xfrm>
            <a:off x="6673312" y="4233887"/>
            <a:ext cx="886461" cy="369332"/>
          </a:xfrm>
          <a:prstGeom prst="rect">
            <a:avLst/>
          </a:prstGeom>
        </p:spPr>
        <p:txBody>
          <a:bodyPr wrap="none">
            <a:spAutoFit/>
          </a:bodyPr>
          <a:lstStyle/>
          <a:p>
            <a:r>
              <a:rPr lang="en-US" altLang="zh-CN" dirty="0">
                <a:gradFill>
                  <a:gsLst>
                    <a:gs pos="100000">
                      <a:srgbClr val="720275"/>
                    </a:gs>
                    <a:gs pos="0">
                      <a:srgbClr val="DB4940"/>
                    </a:gs>
                  </a:gsLst>
                  <a:lin ang="2700000" scaled="0"/>
                </a:gradFill>
                <a:latin typeface="思源黑体 CN Bold" panose="020B0800000000000000" pitchFamily="34" charset="-122"/>
                <a:ea typeface="思源黑体 CN Bold" panose="020B0800000000000000" pitchFamily="34" charset="-122"/>
              </a:rPr>
              <a:t>Step 3</a:t>
            </a:r>
            <a:endParaRPr lang="zh-CN" altLang="en-US" dirty="0">
              <a:gradFill>
                <a:gsLst>
                  <a:gs pos="100000">
                    <a:srgbClr val="720275"/>
                  </a:gs>
                  <a:gs pos="0">
                    <a:srgbClr val="DB4940"/>
                  </a:gs>
                </a:gsLst>
                <a:lin ang="2700000" scaled="0"/>
              </a:gradFill>
              <a:latin typeface="思源黑体 CN Bold" panose="020B0800000000000000" pitchFamily="34" charset="-122"/>
              <a:ea typeface="思源黑体 CN Bold" panose="020B0800000000000000" pitchFamily="34" charset="-122"/>
            </a:endParaRPr>
          </a:p>
        </p:txBody>
      </p:sp>
      <p:grpSp>
        <p:nvGrpSpPr>
          <p:cNvPr id="3" name="组合 2"/>
          <p:cNvGrpSpPr/>
          <p:nvPr/>
        </p:nvGrpSpPr>
        <p:grpSpPr>
          <a:xfrm>
            <a:off x="6700633" y="1516390"/>
            <a:ext cx="441211" cy="479264"/>
            <a:chOff x="8151588" y="1449121"/>
            <a:chExt cx="324000" cy="351944"/>
          </a:xfrm>
          <a:gradFill>
            <a:gsLst>
              <a:gs pos="100000">
                <a:srgbClr val="720275"/>
              </a:gs>
              <a:gs pos="0">
                <a:srgbClr val="DB4940"/>
              </a:gs>
            </a:gsLst>
            <a:lin ang="2700000" scaled="0"/>
          </a:gradFill>
        </p:grpSpPr>
        <p:sp>
          <p:nvSpPr>
            <p:cNvPr id="56" name="Freeform 136"/>
            <p:cNvSpPr>
              <a:spLocks noEditPoints="1"/>
            </p:cNvSpPr>
            <p:nvPr/>
          </p:nvSpPr>
          <p:spPr bwMode="auto">
            <a:xfrm>
              <a:off x="8254301" y="1449121"/>
              <a:ext cx="221287" cy="197497"/>
            </a:xfrm>
            <a:custGeom>
              <a:avLst/>
              <a:gdLst>
                <a:gd name="T0" fmla="*/ 226 w 248"/>
                <a:gd name="T1" fmla="*/ 0 h 221"/>
                <a:gd name="T2" fmla="*/ 22 w 248"/>
                <a:gd name="T3" fmla="*/ 0 h 221"/>
                <a:gd name="T4" fmla="*/ 0 w 248"/>
                <a:gd name="T5" fmla="*/ 22 h 221"/>
                <a:gd name="T6" fmla="*/ 0 w 248"/>
                <a:gd name="T7" fmla="*/ 153 h 221"/>
                <a:gd name="T8" fmla="*/ 22 w 248"/>
                <a:gd name="T9" fmla="*/ 174 h 221"/>
                <a:gd name="T10" fmla="*/ 33 w 248"/>
                <a:gd name="T11" fmla="*/ 174 h 221"/>
                <a:gd name="T12" fmla="*/ 6 w 248"/>
                <a:gd name="T13" fmla="*/ 221 h 221"/>
                <a:gd name="T14" fmla="*/ 87 w 248"/>
                <a:gd name="T15" fmla="*/ 174 h 221"/>
                <a:gd name="T16" fmla="*/ 226 w 248"/>
                <a:gd name="T17" fmla="*/ 174 h 221"/>
                <a:gd name="T18" fmla="*/ 248 w 248"/>
                <a:gd name="T19" fmla="*/ 153 h 221"/>
                <a:gd name="T20" fmla="*/ 248 w 248"/>
                <a:gd name="T21" fmla="*/ 22 h 221"/>
                <a:gd name="T22" fmla="*/ 226 w 248"/>
                <a:gd name="T23" fmla="*/ 0 h 221"/>
                <a:gd name="T24" fmla="*/ 228 w 248"/>
                <a:gd name="T25" fmla="*/ 137 h 221"/>
                <a:gd name="T26" fmla="*/ 210 w 248"/>
                <a:gd name="T27" fmla="*/ 154 h 221"/>
                <a:gd name="T28" fmla="*/ 124 w 248"/>
                <a:gd name="T29" fmla="*/ 154 h 221"/>
                <a:gd name="T30" fmla="*/ 37 w 248"/>
                <a:gd name="T31" fmla="*/ 154 h 221"/>
                <a:gd name="T32" fmla="*/ 19 w 248"/>
                <a:gd name="T33" fmla="*/ 137 h 221"/>
                <a:gd name="T34" fmla="*/ 19 w 248"/>
                <a:gd name="T35" fmla="*/ 37 h 221"/>
                <a:gd name="T36" fmla="*/ 37 w 248"/>
                <a:gd name="T37" fmla="*/ 20 h 221"/>
                <a:gd name="T38" fmla="*/ 124 w 248"/>
                <a:gd name="T39" fmla="*/ 20 h 221"/>
                <a:gd name="T40" fmla="*/ 210 w 248"/>
                <a:gd name="T41" fmla="*/ 20 h 221"/>
                <a:gd name="T42" fmla="*/ 228 w 248"/>
                <a:gd name="T43" fmla="*/ 37 h 221"/>
                <a:gd name="T44" fmla="*/ 228 w 248"/>
                <a:gd name="T45" fmla="*/ 137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8" h="221">
                  <a:moveTo>
                    <a:pt x="226" y="0"/>
                  </a:moveTo>
                  <a:cubicBezTo>
                    <a:pt x="22" y="0"/>
                    <a:pt x="22" y="0"/>
                    <a:pt x="22" y="0"/>
                  </a:cubicBezTo>
                  <a:cubicBezTo>
                    <a:pt x="10" y="0"/>
                    <a:pt x="0" y="10"/>
                    <a:pt x="0" y="22"/>
                  </a:cubicBezTo>
                  <a:cubicBezTo>
                    <a:pt x="0" y="153"/>
                    <a:pt x="0" y="153"/>
                    <a:pt x="0" y="153"/>
                  </a:cubicBezTo>
                  <a:cubicBezTo>
                    <a:pt x="0" y="165"/>
                    <a:pt x="10" y="174"/>
                    <a:pt x="22" y="174"/>
                  </a:cubicBezTo>
                  <a:cubicBezTo>
                    <a:pt x="33" y="174"/>
                    <a:pt x="33" y="174"/>
                    <a:pt x="33" y="174"/>
                  </a:cubicBezTo>
                  <a:cubicBezTo>
                    <a:pt x="6" y="221"/>
                    <a:pt x="6" y="221"/>
                    <a:pt x="6" y="221"/>
                  </a:cubicBezTo>
                  <a:cubicBezTo>
                    <a:pt x="87" y="174"/>
                    <a:pt x="87" y="174"/>
                    <a:pt x="87" y="174"/>
                  </a:cubicBezTo>
                  <a:cubicBezTo>
                    <a:pt x="226" y="174"/>
                    <a:pt x="226" y="174"/>
                    <a:pt x="226" y="174"/>
                  </a:cubicBezTo>
                  <a:cubicBezTo>
                    <a:pt x="238" y="174"/>
                    <a:pt x="248" y="165"/>
                    <a:pt x="248" y="153"/>
                  </a:cubicBezTo>
                  <a:cubicBezTo>
                    <a:pt x="248" y="22"/>
                    <a:pt x="248" y="22"/>
                    <a:pt x="248" y="22"/>
                  </a:cubicBezTo>
                  <a:cubicBezTo>
                    <a:pt x="248" y="10"/>
                    <a:pt x="238" y="0"/>
                    <a:pt x="226" y="0"/>
                  </a:cubicBezTo>
                  <a:close/>
                  <a:moveTo>
                    <a:pt x="228" y="137"/>
                  </a:moveTo>
                  <a:cubicBezTo>
                    <a:pt x="228" y="147"/>
                    <a:pt x="220" y="154"/>
                    <a:pt x="210" y="154"/>
                  </a:cubicBezTo>
                  <a:cubicBezTo>
                    <a:pt x="124" y="154"/>
                    <a:pt x="124" y="154"/>
                    <a:pt x="124" y="154"/>
                  </a:cubicBezTo>
                  <a:cubicBezTo>
                    <a:pt x="37" y="154"/>
                    <a:pt x="37" y="154"/>
                    <a:pt x="37" y="154"/>
                  </a:cubicBezTo>
                  <a:cubicBezTo>
                    <a:pt x="27" y="154"/>
                    <a:pt x="19" y="147"/>
                    <a:pt x="19" y="137"/>
                  </a:cubicBezTo>
                  <a:cubicBezTo>
                    <a:pt x="19" y="37"/>
                    <a:pt x="19" y="37"/>
                    <a:pt x="19" y="37"/>
                  </a:cubicBezTo>
                  <a:cubicBezTo>
                    <a:pt x="19" y="28"/>
                    <a:pt x="27" y="20"/>
                    <a:pt x="37" y="20"/>
                  </a:cubicBezTo>
                  <a:cubicBezTo>
                    <a:pt x="124" y="20"/>
                    <a:pt x="124" y="20"/>
                    <a:pt x="124" y="20"/>
                  </a:cubicBezTo>
                  <a:cubicBezTo>
                    <a:pt x="210" y="20"/>
                    <a:pt x="210" y="20"/>
                    <a:pt x="210" y="20"/>
                  </a:cubicBezTo>
                  <a:cubicBezTo>
                    <a:pt x="220" y="20"/>
                    <a:pt x="228" y="28"/>
                    <a:pt x="228" y="37"/>
                  </a:cubicBezTo>
                  <a:lnTo>
                    <a:pt x="228" y="137"/>
                  </a:ln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思源黑体 CN Light" panose="020B0300000000000000" pitchFamily="34" charset="-122"/>
                <a:ea typeface="宋体" panose="02010600030101010101" pitchFamily="2" charset="-122"/>
              </a:endParaRPr>
            </a:p>
          </p:txBody>
        </p:sp>
        <p:sp>
          <p:nvSpPr>
            <p:cNvPr id="57" name="Freeform 137"/>
            <p:cNvSpPr>
              <a:spLocks noEditPoints="1"/>
            </p:cNvSpPr>
            <p:nvPr/>
          </p:nvSpPr>
          <p:spPr bwMode="auto">
            <a:xfrm>
              <a:off x="8333980" y="1479708"/>
              <a:ext cx="62308" cy="98182"/>
            </a:xfrm>
            <a:custGeom>
              <a:avLst/>
              <a:gdLst>
                <a:gd name="T0" fmla="*/ 62 w 70"/>
                <a:gd name="T1" fmla="*/ 51 h 110"/>
                <a:gd name="T2" fmla="*/ 53 w 70"/>
                <a:gd name="T3" fmla="*/ 47 h 110"/>
                <a:gd name="T4" fmla="*/ 39 w 70"/>
                <a:gd name="T5" fmla="*/ 43 h 110"/>
                <a:gd name="T6" fmla="*/ 39 w 70"/>
                <a:gd name="T7" fmla="*/ 21 h 110"/>
                <a:gd name="T8" fmla="*/ 50 w 70"/>
                <a:gd name="T9" fmla="*/ 30 h 110"/>
                <a:gd name="T10" fmla="*/ 59 w 70"/>
                <a:gd name="T11" fmla="*/ 36 h 110"/>
                <a:gd name="T12" fmla="*/ 65 w 70"/>
                <a:gd name="T13" fmla="*/ 34 h 110"/>
                <a:gd name="T14" fmla="*/ 67 w 70"/>
                <a:gd name="T15" fmla="*/ 29 h 110"/>
                <a:gd name="T16" fmla="*/ 65 w 70"/>
                <a:gd name="T17" fmla="*/ 24 h 110"/>
                <a:gd name="T18" fmla="*/ 61 w 70"/>
                <a:gd name="T19" fmla="*/ 18 h 110"/>
                <a:gd name="T20" fmla="*/ 52 w 70"/>
                <a:gd name="T21" fmla="*/ 13 h 110"/>
                <a:gd name="T22" fmla="*/ 39 w 70"/>
                <a:gd name="T23" fmla="*/ 10 h 110"/>
                <a:gd name="T24" fmla="*/ 39 w 70"/>
                <a:gd name="T25" fmla="*/ 5 h 110"/>
                <a:gd name="T26" fmla="*/ 35 w 70"/>
                <a:gd name="T27" fmla="*/ 0 h 110"/>
                <a:gd name="T28" fmla="*/ 31 w 70"/>
                <a:gd name="T29" fmla="*/ 5 h 110"/>
                <a:gd name="T30" fmla="*/ 31 w 70"/>
                <a:gd name="T31" fmla="*/ 10 h 110"/>
                <a:gd name="T32" fmla="*/ 10 w 70"/>
                <a:gd name="T33" fmla="*/ 17 h 110"/>
                <a:gd name="T34" fmla="*/ 2 w 70"/>
                <a:gd name="T35" fmla="*/ 32 h 110"/>
                <a:gd name="T36" fmla="*/ 6 w 70"/>
                <a:gd name="T37" fmla="*/ 44 h 110"/>
                <a:gd name="T38" fmla="*/ 16 w 70"/>
                <a:gd name="T39" fmla="*/ 51 h 110"/>
                <a:gd name="T40" fmla="*/ 31 w 70"/>
                <a:gd name="T41" fmla="*/ 55 h 110"/>
                <a:gd name="T42" fmla="*/ 31 w 70"/>
                <a:gd name="T43" fmla="*/ 80 h 110"/>
                <a:gd name="T44" fmla="*/ 24 w 70"/>
                <a:gd name="T45" fmla="*/ 77 h 110"/>
                <a:gd name="T46" fmla="*/ 20 w 70"/>
                <a:gd name="T47" fmla="*/ 73 h 110"/>
                <a:gd name="T48" fmla="*/ 17 w 70"/>
                <a:gd name="T49" fmla="*/ 66 h 110"/>
                <a:gd name="T50" fmla="*/ 14 w 70"/>
                <a:gd name="T51" fmla="*/ 63 h 110"/>
                <a:gd name="T52" fmla="*/ 9 w 70"/>
                <a:gd name="T53" fmla="*/ 62 h 110"/>
                <a:gd name="T54" fmla="*/ 2 w 70"/>
                <a:gd name="T55" fmla="*/ 64 h 110"/>
                <a:gd name="T56" fmla="*/ 0 w 70"/>
                <a:gd name="T57" fmla="*/ 69 h 110"/>
                <a:gd name="T58" fmla="*/ 2 w 70"/>
                <a:gd name="T59" fmla="*/ 76 h 110"/>
                <a:gd name="T60" fmla="*/ 7 w 70"/>
                <a:gd name="T61" fmla="*/ 83 h 110"/>
                <a:gd name="T62" fmla="*/ 17 w 70"/>
                <a:gd name="T63" fmla="*/ 88 h 110"/>
                <a:gd name="T64" fmla="*/ 31 w 70"/>
                <a:gd name="T65" fmla="*/ 91 h 110"/>
                <a:gd name="T66" fmla="*/ 31 w 70"/>
                <a:gd name="T67" fmla="*/ 106 h 110"/>
                <a:gd name="T68" fmla="*/ 32 w 70"/>
                <a:gd name="T69" fmla="*/ 109 h 110"/>
                <a:gd name="T70" fmla="*/ 35 w 70"/>
                <a:gd name="T71" fmla="*/ 110 h 110"/>
                <a:gd name="T72" fmla="*/ 39 w 70"/>
                <a:gd name="T73" fmla="*/ 109 h 110"/>
                <a:gd name="T74" fmla="*/ 39 w 70"/>
                <a:gd name="T75" fmla="*/ 104 h 110"/>
                <a:gd name="T76" fmla="*/ 39 w 70"/>
                <a:gd name="T77" fmla="*/ 91 h 110"/>
                <a:gd name="T78" fmla="*/ 56 w 70"/>
                <a:gd name="T79" fmla="*/ 87 h 110"/>
                <a:gd name="T80" fmla="*/ 67 w 70"/>
                <a:gd name="T81" fmla="*/ 78 h 110"/>
                <a:gd name="T82" fmla="*/ 70 w 70"/>
                <a:gd name="T83" fmla="*/ 67 h 110"/>
                <a:gd name="T84" fmla="*/ 68 w 70"/>
                <a:gd name="T85" fmla="*/ 58 h 110"/>
                <a:gd name="T86" fmla="*/ 62 w 70"/>
                <a:gd name="T87" fmla="*/ 51 h 110"/>
                <a:gd name="T88" fmla="*/ 31 w 70"/>
                <a:gd name="T89" fmla="*/ 41 h 110"/>
                <a:gd name="T90" fmla="*/ 22 w 70"/>
                <a:gd name="T91" fmla="*/ 37 h 110"/>
                <a:gd name="T92" fmla="*/ 19 w 70"/>
                <a:gd name="T93" fmla="*/ 31 h 110"/>
                <a:gd name="T94" fmla="*/ 22 w 70"/>
                <a:gd name="T95" fmla="*/ 24 h 110"/>
                <a:gd name="T96" fmla="*/ 31 w 70"/>
                <a:gd name="T97" fmla="*/ 21 h 110"/>
                <a:gd name="T98" fmla="*/ 31 w 70"/>
                <a:gd name="T99" fmla="*/ 41 h 110"/>
                <a:gd name="T100" fmla="*/ 50 w 70"/>
                <a:gd name="T101" fmla="*/ 76 h 110"/>
                <a:gd name="T102" fmla="*/ 39 w 70"/>
                <a:gd name="T103" fmla="*/ 81 h 110"/>
                <a:gd name="T104" fmla="*/ 39 w 70"/>
                <a:gd name="T105" fmla="*/ 57 h 110"/>
                <a:gd name="T106" fmla="*/ 50 w 70"/>
                <a:gd name="T107" fmla="*/ 61 h 110"/>
                <a:gd name="T108" fmla="*/ 54 w 70"/>
                <a:gd name="T109" fmla="*/ 69 h 110"/>
                <a:gd name="T110" fmla="*/ 50 w 70"/>
                <a:gd name="T111" fmla="*/ 7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0" h="110">
                  <a:moveTo>
                    <a:pt x="62" y="51"/>
                  </a:moveTo>
                  <a:cubicBezTo>
                    <a:pt x="59" y="49"/>
                    <a:pt x="56" y="48"/>
                    <a:pt x="53" y="47"/>
                  </a:cubicBezTo>
                  <a:cubicBezTo>
                    <a:pt x="49" y="46"/>
                    <a:pt x="45" y="44"/>
                    <a:pt x="39" y="43"/>
                  </a:cubicBezTo>
                  <a:cubicBezTo>
                    <a:pt x="39" y="21"/>
                    <a:pt x="39" y="21"/>
                    <a:pt x="39" y="21"/>
                  </a:cubicBezTo>
                  <a:cubicBezTo>
                    <a:pt x="45" y="22"/>
                    <a:pt x="49" y="25"/>
                    <a:pt x="50" y="30"/>
                  </a:cubicBezTo>
                  <a:cubicBezTo>
                    <a:pt x="51" y="34"/>
                    <a:pt x="54" y="36"/>
                    <a:pt x="59" y="36"/>
                  </a:cubicBezTo>
                  <a:cubicBezTo>
                    <a:pt x="61" y="36"/>
                    <a:pt x="63" y="35"/>
                    <a:pt x="65" y="34"/>
                  </a:cubicBezTo>
                  <a:cubicBezTo>
                    <a:pt x="66" y="32"/>
                    <a:pt x="67" y="31"/>
                    <a:pt x="67" y="29"/>
                  </a:cubicBezTo>
                  <a:cubicBezTo>
                    <a:pt x="67" y="27"/>
                    <a:pt x="67" y="26"/>
                    <a:pt x="65" y="24"/>
                  </a:cubicBezTo>
                  <a:cubicBezTo>
                    <a:pt x="64" y="22"/>
                    <a:pt x="63" y="20"/>
                    <a:pt x="61" y="18"/>
                  </a:cubicBezTo>
                  <a:cubicBezTo>
                    <a:pt x="58" y="16"/>
                    <a:pt x="55" y="14"/>
                    <a:pt x="52" y="13"/>
                  </a:cubicBezTo>
                  <a:cubicBezTo>
                    <a:pt x="48" y="11"/>
                    <a:pt x="44" y="11"/>
                    <a:pt x="39" y="10"/>
                  </a:cubicBezTo>
                  <a:cubicBezTo>
                    <a:pt x="39" y="5"/>
                    <a:pt x="39" y="5"/>
                    <a:pt x="39" y="5"/>
                  </a:cubicBezTo>
                  <a:cubicBezTo>
                    <a:pt x="39" y="2"/>
                    <a:pt x="38" y="0"/>
                    <a:pt x="35" y="0"/>
                  </a:cubicBezTo>
                  <a:cubicBezTo>
                    <a:pt x="32" y="0"/>
                    <a:pt x="31" y="2"/>
                    <a:pt x="31" y="5"/>
                  </a:cubicBezTo>
                  <a:cubicBezTo>
                    <a:pt x="31" y="10"/>
                    <a:pt x="31" y="10"/>
                    <a:pt x="31" y="10"/>
                  </a:cubicBezTo>
                  <a:cubicBezTo>
                    <a:pt x="22" y="11"/>
                    <a:pt x="15" y="13"/>
                    <a:pt x="10" y="17"/>
                  </a:cubicBezTo>
                  <a:cubicBezTo>
                    <a:pt x="5" y="21"/>
                    <a:pt x="2" y="26"/>
                    <a:pt x="2" y="32"/>
                  </a:cubicBezTo>
                  <a:cubicBezTo>
                    <a:pt x="2" y="37"/>
                    <a:pt x="4" y="41"/>
                    <a:pt x="6" y="44"/>
                  </a:cubicBezTo>
                  <a:cubicBezTo>
                    <a:pt x="9" y="47"/>
                    <a:pt x="12" y="49"/>
                    <a:pt x="16" y="51"/>
                  </a:cubicBezTo>
                  <a:cubicBezTo>
                    <a:pt x="20" y="52"/>
                    <a:pt x="25" y="54"/>
                    <a:pt x="31" y="55"/>
                  </a:cubicBezTo>
                  <a:cubicBezTo>
                    <a:pt x="31" y="80"/>
                    <a:pt x="31" y="80"/>
                    <a:pt x="31" y="80"/>
                  </a:cubicBezTo>
                  <a:cubicBezTo>
                    <a:pt x="28" y="79"/>
                    <a:pt x="26" y="78"/>
                    <a:pt x="24" y="77"/>
                  </a:cubicBezTo>
                  <a:cubicBezTo>
                    <a:pt x="22" y="76"/>
                    <a:pt x="21" y="74"/>
                    <a:pt x="20" y="73"/>
                  </a:cubicBezTo>
                  <a:cubicBezTo>
                    <a:pt x="19" y="71"/>
                    <a:pt x="18" y="69"/>
                    <a:pt x="17" y="66"/>
                  </a:cubicBezTo>
                  <a:cubicBezTo>
                    <a:pt x="16" y="65"/>
                    <a:pt x="15" y="64"/>
                    <a:pt x="14" y="63"/>
                  </a:cubicBezTo>
                  <a:cubicBezTo>
                    <a:pt x="12" y="62"/>
                    <a:pt x="11" y="62"/>
                    <a:pt x="9" y="62"/>
                  </a:cubicBezTo>
                  <a:cubicBezTo>
                    <a:pt x="6" y="62"/>
                    <a:pt x="4" y="62"/>
                    <a:pt x="2" y="64"/>
                  </a:cubicBezTo>
                  <a:cubicBezTo>
                    <a:pt x="1" y="65"/>
                    <a:pt x="0" y="67"/>
                    <a:pt x="0" y="69"/>
                  </a:cubicBezTo>
                  <a:cubicBezTo>
                    <a:pt x="0" y="71"/>
                    <a:pt x="0" y="73"/>
                    <a:pt x="2" y="76"/>
                  </a:cubicBezTo>
                  <a:cubicBezTo>
                    <a:pt x="3" y="78"/>
                    <a:pt x="5" y="80"/>
                    <a:pt x="7" y="83"/>
                  </a:cubicBezTo>
                  <a:cubicBezTo>
                    <a:pt x="10" y="85"/>
                    <a:pt x="13" y="87"/>
                    <a:pt x="17" y="88"/>
                  </a:cubicBezTo>
                  <a:cubicBezTo>
                    <a:pt x="21" y="90"/>
                    <a:pt x="26" y="91"/>
                    <a:pt x="31" y="91"/>
                  </a:cubicBezTo>
                  <a:cubicBezTo>
                    <a:pt x="31" y="106"/>
                    <a:pt x="31" y="106"/>
                    <a:pt x="31" y="106"/>
                  </a:cubicBezTo>
                  <a:cubicBezTo>
                    <a:pt x="31" y="107"/>
                    <a:pt x="31" y="108"/>
                    <a:pt x="32" y="109"/>
                  </a:cubicBezTo>
                  <a:cubicBezTo>
                    <a:pt x="33" y="110"/>
                    <a:pt x="34" y="110"/>
                    <a:pt x="35" y="110"/>
                  </a:cubicBezTo>
                  <a:cubicBezTo>
                    <a:pt x="37" y="110"/>
                    <a:pt x="38" y="110"/>
                    <a:pt x="39" y="109"/>
                  </a:cubicBezTo>
                  <a:cubicBezTo>
                    <a:pt x="39" y="108"/>
                    <a:pt x="39" y="106"/>
                    <a:pt x="39" y="104"/>
                  </a:cubicBezTo>
                  <a:cubicBezTo>
                    <a:pt x="39" y="91"/>
                    <a:pt x="39" y="91"/>
                    <a:pt x="39" y="91"/>
                  </a:cubicBezTo>
                  <a:cubicBezTo>
                    <a:pt x="46" y="91"/>
                    <a:pt x="51" y="89"/>
                    <a:pt x="56" y="87"/>
                  </a:cubicBezTo>
                  <a:cubicBezTo>
                    <a:pt x="61" y="85"/>
                    <a:pt x="64" y="82"/>
                    <a:pt x="67" y="78"/>
                  </a:cubicBezTo>
                  <a:cubicBezTo>
                    <a:pt x="69" y="75"/>
                    <a:pt x="70" y="71"/>
                    <a:pt x="70" y="67"/>
                  </a:cubicBezTo>
                  <a:cubicBezTo>
                    <a:pt x="70" y="64"/>
                    <a:pt x="69" y="61"/>
                    <a:pt x="68" y="58"/>
                  </a:cubicBezTo>
                  <a:cubicBezTo>
                    <a:pt x="66" y="55"/>
                    <a:pt x="64" y="53"/>
                    <a:pt x="62" y="51"/>
                  </a:cubicBezTo>
                  <a:close/>
                  <a:moveTo>
                    <a:pt x="31" y="41"/>
                  </a:moveTo>
                  <a:cubicBezTo>
                    <a:pt x="27" y="40"/>
                    <a:pt x="24" y="39"/>
                    <a:pt x="22" y="37"/>
                  </a:cubicBezTo>
                  <a:cubicBezTo>
                    <a:pt x="20" y="36"/>
                    <a:pt x="19" y="34"/>
                    <a:pt x="19" y="31"/>
                  </a:cubicBezTo>
                  <a:cubicBezTo>
                    <a:pt x="19" y="28"/>
                    <a:pt x="20" y="26"/>
                    <a:pt x="22" y="24"/>
                  </a:cubicBezTo>
                  <a:cubicBezTo>
                    <a:pt x="24" y="23"/>
                    <a:pt x="27" y="22"/>
                    <a:pt x="31" y="21"/>
                  </a:cubicBezTo>
                  <a:lnTo>
                    <a:pt x="31" y="41"/>
                  </a:lnTo>
                  <a:close/>
                  <a:moveTo>
                    <a:pt x="50" y="76"/>
                  </a:moveTo>
                  <a:cubicBezTo>
                    <a:pt x="48" y="78"/>
                    <a:pt x="44" y="80"/>
                    <a:pt x="39" y="81"/>
                  </a:cubicBezTo>
                  <a:cubicBezTo>
                    <a:pt x="39" y="57"/>
                    <a:pt x="39" y="57"/>
                    <a:pt x="39" y="57"/>
                  </a:cubicBezTo>
                  <a:cubicBezTo>
                    <a:pt x="44" y="58"/>
                    <a:pt x="48" y="60"/>
                    <a:pt x="50" y="61"/>
                  </a:cubicBezTo>
                  <a:cubicBezTo>
                    <a:pt x="52" y="63"/>
                    <a:pt x="54" y="66"/>
                    <a:pt x="54" y="69"/>
                  </a:cubicBezTo>
                  <a:cubicBezTo>
                    <a:pt x="54" y="71"/>
                    <a:pt x="52" y="74"/>
                    <a:pt x="50" y="76"/>
                  </a:cubicBez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思源黑体 CN Light" panose="020B0300000000000000" pitchFamily="34" charset="-122"/>
                <a:ea typeface="宋体" panose="02010600030101010101" pitchFamily="2" charset="-122"/>
              </a:endParaRPr>
            </a:p>
          </p:txBody>
        </p:sp>
        <p:sp>
          <p:nvSpPr>
            <p:cNvPr id="58" name="Freeform 138"/>
            <p:cNvSpPr/>
            <p:nvPr/>
          </p:nvSpPr>
          <p:spPr bwMode="auto">
            <a:xfrm>
              <a:off x="8151588" y="1652659"/>
              <a:ext cx="109888" cy="148406"/>
            </a:xfrm>
            <a:custGeom>
              <a:avLst/>
              <a:gdLst>
                <a:gd name="T0" fmla="*/ 62 w 123"/>
                <a:gd name="T1" fmla="*/ 3 h 166"/>
                <a:gd name="T2" fmla="*/ 110 w 123"/>
                <a:gd name="T3" fmla="*/ 74 h 166"/>
                <a:gd name="T4" fmla="*/ 110 w 123"/>
                <a:gd name="T5" fmla="*/ 107 h 166"/>
                <a:gd name="T6" fmla="*/ 73 w 123"/>
                <a:gd name="T7" fmla="*/ 85 h 166"/>
                <a:gd name="T8" fmla="*/ 62 w 123"/>
                <a:gd name="T9" fmla="*/ 3 h 166"/>
                <a:gd name="T10" fmla="*/ 0 w 123"/>
                <a:gd name="T11" fmla="*/ 43 h 166"/>
                <a:gd name="T12" fmla="*/ 0 w 123"/>
                <a:gd name="T13" fmla="*/ 142 h 166"/>
                <a:gd name="T14" fmla="*/ 62 w 123"/>
                <a:gd name="T15" fmla="*/ 166 h 166"/>
                <a:gd name="T16" fmla="*/ 123 w 123"/>
                <a:gd name="T17" fmla="*/ 131 h 166"/>
                <a:gd name="T18" fmla="*/ 123 w 123"/>
                <a:gd name="T19" fmla="*/ 85 h 166"/>
                <a:gd name="T20" fmla="*/ 62 w 123"/>
                <a:gd name="T21" fmla="*/ 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 h="166">
                  <a:moveTo>
                    <a:pt x="62" y="3"/>
                  </a:moveTo>
                  <a:cubicBezTo>
                    <a:pt x="110" y="74"/>
                    <a:pt x="110" y="74"/>
                    <a:pt x="110" y="74"/>
                  </a:cubicBezTo>
                  <a:cubicBezTo>
                    <a:pt x="110" y="107"/>
                    <a:pt x="110" y="107"/>
                    <a:pt x="110" y="107"/>
                  </a:cubicBezTo>
                  <a:cubicBezTo>
                    <a:pt x="73" y="85"/>
                    <a:pt x="73" y="85"/>
                    <a:pt x="73" y="85"/>
                  </a:cubicBezTo>
                  <a:cubicBezTo>
                    <a:pt x="62" y="3"/>
                    <a:pt x="62" y="3"/>
                    <a:pt x="62" y="3"/>
                  </a:cubicBezTo>
                  <a:cubicBezTo>
                    <a:pt x="62" y="3"/>
                    <a:pt x="0" y="0"/>
                    <a:pt x="0" y="43"/>
                  </a:cubicBezTo>
                  <a:cubicBezTo>
                    <a:pt x="0" y="85"/>
                    <a:pt x="0" y="142"/>
                    <a:pt x="0" y="142"/>
                  </a:cubicBezTo>
                  <a:cubicBezTo>
                    <a:pt x="0" y="142"/>
                    <a:pt x="7" y="166"/>
                    <a:pt x="62" y="166"/>
                  </a:cubicBezTo>
                  <a:cubicBezTo>
                    <a:pt x="116" y="166"/>
                    <a:pt x="123" y="150"/>
                    <a:pt x="123" y="131"/>
                  </a:cubicBezTo>
                  <a:cubicBezTo>
                    <a:pt x="123" y="111"/>
                    <a:pt x="123" y="85"/>
                    <a:pt x="123" y="85"/>
                  </a:cubicBezTo>
                  <a:cubicBezTo>
                    <a:pt x="123" y="85"/>
                    <a:pt x="109" y="3"/>
                    <a:pt x="62" y="3"/>
                  </a:cubicBez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思源黑体 CN Light" panose="020B0300000000000000" pitchFamily="34" charset="-122"/>
                <a:ea typeface="宋体" panose="02010600030101010101" pitchFamily="2" charset="-122"/>
              </a:endParaRPr>
            </a:p>
          </p:txBody>
        </p:sp>
        <p:sp>
          <p:nvSpPr>
            <p:cNvPr id="59" name="Oval 139"/>
            <p:cNvSpPr>
              <a:spLocks noChangeArrowheads="1"/>
            </p:cNvSpPr>
            <p:nvPr/>
          </p:nvSpPr>
          <p:spPr bwMode="auto">
            <a:xfrm>
              <a:off x="8158007" y="1549190"/>
              <a:ext cx="85721" cy="100825"/>
            </a:xfrm>
            <a:prstGeom prst="ellipse">
              <a:avLst/>
            </a:pr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思源黑体 CN Light" panose="020B0300000000000000" pitchFamily="34" charset="-122"/>
                <a:ea typeface="宋体" panose="02010600030101010101" pitchFamily="2" charset="-122"/>
              </a:endParaRPr>
            </a:p>
          </p:txBody>
        </p:sp>
      </p:grpSp>
      <p:sp>
        <p:nvSpPr>
          <p:cNvPr id="53" name="TextBox 7"/>
          <p:cNvSpPr txBox="1"/>
          <p:nvPr/>
        </p:nvSpPr>
        <p:spPr>
          <a:xfrm>
            <a:off x="6673312" y="2748557"/>
            <a:ext cx="2224148" cy="1476375"/>
          </a:xfrm>
          <a:prstGeom prst="rect">
            <a:avLst/>
          </a:prstGeom>
          <a:noFill/>
        </p:spPr>
        <p:txBody>
          <a:bodyPr wrap="square" lIns="0" rIns="0">
            <a:spAutoFit/>
          </a:bodyPr>
          <a:lstStyle/>
          <a:p>
            <a:pPr defTabSz="457200">
              <a:lnSpc>
                <a:spcPct val="150000"/>
              </a:lnSpc>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rPr>
              <a:t>通过研究基于YOLOv8的无人机图像目标检测算法，可以使其适应更多类型的目标和场景，从而拓展无人机在农业、环保、安防等领域的应用。</a:t>
            </a:r>
            <a:endPar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54" name="TextBox 6"/>
          <p:cNvSpPr txBox="1"/>
          <p:nvPr/>
        </p:nvSpPr>
        <p:spPr>
          <a:xfrm>
            <a:off x="6569075" y="2102485"/>
            <a:ext cx="2329180" cy="706755"/>
          </a:xfrm>
          <a:prstGeom prst="rect">
            <a:avLst/>
          </a:prstGeom>
        </p:spPr>
        <p:txBody>
          <a:bodyPr wrap="square">
            <a:spAutoFit/>
          </a:bodyPr>
          <a:lstStyle>
            <a:defPPr>
              <a:defRPr lang="zh-CN"/>
            </a:defPPr>
            <a:lvl1pPr>
              <a:defRPr sz="2000">
                <a:gradFill flip="none" rotWithShape="1">
                  <a:gsLst>
                    <a:gs pos="0">
                      <a:srgbClr val="DB4940"/>
                    </a:gs>
                    <a:gs pos="100000">
                      <a:srgbClr val="720275"/>
                    </a:gs>
                  </a:gsLst>
                  <a:lin ang="2700000" scaled="1"/>
                  <a:tileRect/>
                </a:gradFill>
                <a:latin typeface="思源黑体 CN Bold" panose="020B0800000000000000" pitchFamily="34" charset="-122"/>
                <a:ea typeface="思源黑体 CN Bold" panose="020B0800000000000000" pitchFamily="34" charset="-122"/>
              </a:defRPr>
            </a:lvl1pPr>
          </a:lstStyle>
          <a:p>
            <a:pPr algn="l"/>
            <a:r>
              <a:rPr lang="zh-CN" altLang="en-US" dirty="0"/>
              <a:t>扩展无人机图像目标检测的应用范围</a:t>
            </a:r>
            <a:endParaRPr lang="zh-CN" altLang="en-US" dirty="0"/>
          </a:p>
        </p:txBody>
      </p:sp>
      <p:cxnSp>
        <p:nvCxnSpPr>
          <p:cNvPr id="55" name="Straight Connector 24"/>
          <p:cNvCxnSpPr/>
          <p:nvPr/>
        </p:nvCxnSpPr>
        <p:spPr bwMode="auto">
          <a:xfrm>
            <a:off x="6680537" y="2818031"/>
            <a:ext cx="98901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1"/>
            </p:custDataLst>
          </p:nvPr>
        </p:nvCxnSpPr>
        <p:spPr>
          <a:xfrm flipV="1">
            <a:off x="8864714" y="3648412"/>
            <a:ext cx="591670" cy="591669"/>
          </a:xfrm>
          <a:prstGeom prst="line">
            <a:avLst/>
          </a:prstGeom>
          <a:noFill/>
          <a:ln w="6350" cap="flat" cmpd="sng" algn="ctr">
            <a:solidFill>
              <a:schemeClr val="tx1">
                <a:lumMod val="65000"/>
                <a:lumOff val="35000"/>
              </a:schemeClr>
            </a:solidFill>
            <a:prstDash val="solid"/>
            <a:miter lim="800000"/>
          </a:ln>
          <a:effectLst/>
        </p:spPr>
      </p:cxnSp>
      <p:cxnSp>
        <p:nvCxnSpPr>
          <p:cNvPr id="6" name="直接连接符 5"/>
          <p:cNvCxnSpPr/>
          <p:nvPr>
            <p:custDataLst>
              <p:tags r:id="rId2"/>
            </p:custDataLst>
          </p:nvPr>
        </p:nvCxnSpPr>
        <p:spPr>
          <a:xfrm>
            <a:off x="9456384" y="3648412"/>
            <a:ext cx="2224148" cy="0"/>
          </a:xfrm>
          <a:prstGeom prst="line">
            <a:avLst/>
          </a:prstGeom>
          <a:noFill/>
          <a:ln w="6350" cap="flat" cmpd="sng" algn="ctr">
            <a:solidFill>
              <a:schemeClr val="tx1">
                <a:lumMod val="65000"/>
                <a:lumOff val="35000"/>
              </a:schemeClr>
            </a:solidFill>
            <a:prstDash val="solid"/>
            <a:miter lim="800000"/>
          </a:ln>
          <a:effectLst/>
        </p:spPr>
      </p:cxnSp>
      <p:sp>
        <p:nvSpPr>
          <p:cNvPr id="8" name="矩形 7"/>
          <p:cNvSpPr/>
          <p:nvPr>
            <p:custDataLst>
              <p:tags r:id="rId3"/>
            </p:custDataLst>
          </p:nvPr>
        </p:nvSpPr>
        <p:spPr>
          <a:xfrm>
            <a:off x="9456384" y="3667300"/>
            <a:ext cx="868680" cy="368300"/>
          </a:xfrm>
          <a:prstGeom prst="rect">
            <a:avLst/>
          </a:prstGeom>
        </p:spPr>
        <p:txBody>
          <a:bodyPr wrap="none">
            <a:spAutoFit/>
          </a:bodyPr>
          <a:p>
            <a:r>
              <a:rPr lang="en-US" altLang="zh-CN" dirty="0">
                <a:solidFill>
                  <a:schemeClr val="tx1">
                    <a:lumMod val="75000"/>
                    <a:lumOff val="25000"/>
                  </a:schemeClr>
                </a:solidFill>
                <a:latin typeface="思源黑体 CN Bold" panose="020B0800000000000000" pitchFamily="34" charset="-122"/>
                <a:ea typeface="思源黑体 CN Bold" panose="020B0800000000000000" pitchFamily="34" charset="-122"/>
              </a:rPr>
              <a:t>Step 4</a:t>
            </a:r>
            <a:endParaRPr lang="zh-CN" altLang="en-US"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grpSp>
        <p:nvGrpSpPr>
          <p:cNvPr id="12" name="组合 11"/>
          <p:cNvGrpSpPr/>
          <p:nvPr/>
        </p:nvGrpSpPr>
        <p:grpSpPr>
          <a:xfrm>
            <a:off x="9719984" y="1150887"/>
            <a:ext cx="356400" cy="324000"/>
            <a:chOff x="5222914" y="2231649"/>
            <a:chExt cx="356400" cy="324000"/>
          </a:xfrm>
          <a:solidFill>
            <a:schemeClr val="tx1">
              <a:lumMod val="75000"/>
              <a:lumOff val="25000"/>
            </a:schemeClr>
          </a:solidFill>
        </p:grpSpPr>
        <p:sp>
          <p:nvSpPr>
            <p:cNvPr id="16" name="Oval 613"/>
            <p:cNvSpPr>
              <a:spLocks noChangeArrowheads="1"/>
            </p:cNvSpPr>
            <p:nvPr>
              <p:custDataLst>
                <p:tags r:id="rId4"/>
              </p:custDataLst>
            </p:nvPr>
          </p:nvSpPr>
          <p:spPr bwMode="auto">
            <a:xfrm flipH="1">
              <a:off x="5231937" y="2232361"/>
              <a:ext cx="117296" cy="128888"/>
            </a:xfrm>
            <a:prstGeom prst="ellipse">
              <a:avLst/>
            </a:prstGeom>
            <a:grpFill/>
            <a:ln>
              <a:noFill/>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思源黑体 CN Light" panose="020B0300000000000000" pitchFamily="34" charset="-122"/>
                <a:ea typeface="宋体" panose="02010600030101010101" pitchFamily="2" charset="-122"/>
              </a:endParaRPr>
            </a:p>
          </p:txBody>
        </p:sp>
        <p:sp>
          <p:nvSpPr>
            <p:cNvPr id="17" name="Freeform 614"/>
            <p:cNvSpPr/>
            <p:nvPr>
              <p:custDataLst>
                <p:tags r:id="rId5"/>
              </p:custDataLst>
            </p:nvPr>
          </p:nvSpPr>
          <p:spPr bwMode="auto">
            <a:xfrm flipH="1">
              <a:off x="5222914" y="2365522"/>
              <a:ext cx="149252" cy="190127"/>
            </a:xfrm>
            <a:custGeom>
              <a:avLst/>
              <a:gdLst>
                <a:gd name="T0" fmla="*/ 83 w 168"/>
                <a:gd name="T1" fmla="*/ 4 h 226"/>
                <a:gd name="T2" fmla="*/ 67 w 168"/>
                <a:gd name="T3" fmla="*/ 115 h 226"/>
                <a:gd name="T4" fmla="*/ 17 w 168"/>
                <a:gd name="T5" fmla="*/ 146 h 226"/>
                <a:gd name="T6" fmla="*/ 17 w 168"/>
                <a:gd name="T7" fmla="*/ 101 h 226"/>
                <a:gd name="T8" fmla="*/ 83 w 168"/>
                <a:gd name="T9" fmla="*/ 4 h 226"/>
                <a:gd name="T10" fmla="*/ 0 w 168"/>
                <a:gd name="T11" fmla="*/ 115 h 226"/>
                <a:gd name="T12" fmla="*/ 0 w 168"/>
                <a:gd name="T13" fmla="*/ 178 h 226"/>
                <a:gd name="T14" fmla="*/ 83 w 168"/>
                <a:gd name="T15" fmla="*/ 226 h 226"/>
                <a:gd name="T16" fmla="*/ 168 w 168"/>
                <a:gd name="T17" fmla="*/ 193 h 226"/>
                <a:gd name="T18" fmla="*/ 168 w 168"/>
                <a:gd name="T19" fmla="*/ 58 h 226"/>
                <a:gd name="T20" fmla="*/ 83 w 168"/>
                <a:gd name="T21" fmla="*/ 4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8" h="226">
                  <a:moveTo>
                    <a:pt x="83" y="4"/>
                  </a:moveTo>
                  <a:cubicBezTo>
                    <a:pt x="67" y="115"/>
                    <a:pt x="67" y="115"/>
                    <a:pt x="67" y="115"/>
                  </a:cubicBezTo>
                  <a:cubicBezTo>
                    <a:pt x="17" y="146"/>
                    <a:pt x="17" y="146"/>
                    <a:pt x="17" y="146"/>
                  </a:cubicBezTo>
                  <a:cubicBezTo>
                    <a:pt x="17" y="101"/>
                    <a:pt x="17" y="101"/>
                    <a:pt x="17" y="101"/>
                  </a:cubicBezTo>
                  <a:cubicBezTo>
                    <a:pt x="83" y="4"/>
                    <a:pt x="83" y="4"/>
                    <a:pt x="83" y="4"/>
                  </a:cubicBezTo>
                  <a:cubicBezTo>
                    <a:pt x="18" y="4"/>
                    <a:pt x="0" y="115"/>
                    <a:pt x="0" y="115"/>
                  </a:cubicBezTo>
                  <a:cubicBezTo>
                    <a:pt x="0" y="115"/>
                    <a:pt x="0" y="151"/>
                    <a:pt x="0" y="178"/>
                  </a:cubicBezTo>
                  <a:cubicBezTo>
                    <a:pt x="0" y="205"/>
                    <a:pt x="9" y="226"/>
                    <a:pt x="83" y="226"/>
                  </a:cubicBezTo>
                  <a:cubicBezTo>
                    <a:pt x="158" y="226"/>
                    <a:pt x="168" y="193"/>
                    <a:pt x="168" y="193"/>
                  </a:cubicBezTo>
                  <a:cubicBezTo>
                    <a:pt x="168" y="193"/>
                    <a:pt x="168" y="116"/>
                    <a:pt x="168" y="58"/>
                  </a:cubicBezTo>
                  <a:cubicBezTo>
                    <a:pt x="168" y="0"/>
                    <a:pt x="83" y="4"/>
                    <a:pt x="83" y="4"/>
                  </a:cubicBezTo>
                  <a:close/>
                </a:path>
              </a:pathLst>
            </a:custGeom>
            <a:grpFill/>
            <a:ln>
              <a:noFill/>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思源黑体 CN Light" panose="020B0300000000000000" pitchFamily="34" charset="-122"/>
                <a:ea typeface="宋体" panose="02010600030101010101" pitchFamily="2" charset="-122"/>
              </a:endParaRPr>
            </a:p>
          </p:txBody>
        </p:sp>
        <p:sp>
          <p:nvSpPr>
            <p:cNvPr id="30" name="Rectangle 615"/>
            <p:cNvSpPr>
              <a:spLocks noChangeArrowheads="1"/>
            </p:cNvSpPr>
            <p:nvPr>
              <p:custDataLst>
                <p:tags r:id="rId6"/>
              </p:custDataLst>
            </p:nvPr>
          </p:nvSpPr>
          <p:spPr bwMode="auto">
            <a:xfrm flipH="1">
              <a:off x="5363519" y="2288972"/>
              <a:ext cx="10527" cy="46998"/>
            </a:xfrm>
            <a:prstGeom prst="rect">
              <a:avLst/>
            </a:prstGeom>
            <a:grpFill/>
            <a:ln>
              <a:noFill/>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思源黑体 CN Light" panose="020B0300000000000000" pitchFamily="34" charset="-122"/>
                <a:ea typeface="宋体" panose="02010600030101010101" pitchFamily="2" charset="-122"/>
              </a:endParaRPr>
            </a:p>
          </p:txBody>
        </p:sp>
        <p:sp>
          <p:nvSpPr>
            <p:cNvPr id="34" name="Freeform 616"/>
            <p:cNvSpPr/>
            <p:nvPr>
              <p:custDataLst>
                <p:tags r:id="rId7"/>
              </p:custDataLst>
            </p:nvPr>
          </p:nvSpPr>
          <p:spPr bwMode="auto">
            <a:xfrm flipH="1">
              <a:off x="5379309" y="2231649"/>
              <a:ext cx="137598" cy="159864"/>
            </a:xfrm>
            <a:custGeom>
              <a:avLst/>
              <a:gdLst>
                <a:gd name="T0" fmla="*/ 0 w 155"/>
                <a:gd name="T1" fmla="*/ 23 h 190"/>
                <a:gd name="T2" fmla="*/ 0 w 155"/>
                <a:gd name="T3" fmla="*/ 90 h 190"/>
                <a:gd name="T4" fmla="*/ 0 w 155"/>
                <a:gd name="T5" fmla="*/ 100 h 190"/>
                <a:gd name="T6" fmla="*/ 0 w 155"/>
                <a:gd name="T7" fmla="*/ 167 h 190"/>
                <a:gd name="T8" fmla="*/ 22 w 155"/>
                <a:gd name="T9" fmla="*/ 182 h 190"/>
                <a:gd name="T10" fmla="*/ 76 w 155"/>
                <a:gd name="T11" fmla="*/ 156 h 190"/>
                <a:gd name="T12" fmla="*/ 84 w 155"/>
                <a:gd name="T13" fmla="*/ 153 h 190"/>
                <a:gd name="T14" fmla="*/ 131 w 155"/>
                <a:gd name="T15" fmla="*/ 130 h 190"/>
                <a:gd name="T16" fmla="*/ 138 w 155"/>
                <a:gd name="T17" fmla="*/ 127 h 190"/>
                <a:gd name="T18" fmla="*/ 155 w 155"/>
                <a:gd name="T19" fmla="*/ 119 h 190"/>
                <a:gd name="T20" fmla="*/ 155 w 155"/>
                <a:gd name="T21" fmla="*/ 71 h 190"/>
                <a:gd name="T22" fmla="*/ 22 w 155"/>
                <a:gd name="T23" fmla="*/ 8 h 190"/>
                <a:gd name="T24" fmla="*/ 0 w 155"/>
                <a:gd name="T25" fmla="*/ 2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90">
                  <a:moveTo>
                    <a:pt x="0" y="23"/>
                  </a:moveTo>
                  <a:cubicBezTo>
                    <a:pt x="0" y="47"/>
                    <a:pt x="0" y="90"/>
                    <a:pt x="0" y="90"/>
                  </a:cubicBezTo>
                  <a:cubicBezTo>
                    <a:pt x="0" y="100"/>
                    <a:pt x="0" y="100"/>
                    <a:pt x="0" y="100"/>
                  </a:cubicBezTo>
                  <a:cubicBezTo>
                    <a:pt x="0" y="100"/>
                    <a:pt x="0" y="143"/>
                    <a:pt x="0" y="167"/>
                  </a:cubicBezTo>
                  <a:cubicBezTo>
                    <a:pt x="0" y="190"/>
                    <a:pt x="22" y="182"/>
                    <a:pt x="22" y="182"/>
                  </a:cubicBezTo>
                  <a:cubicBezTo>
                    <a:pt x="76" y="156"/>
                    <a:pt x="76" y="156"/>
                    <a:pt x="76" y="156"/>
                  </a:cubicBezTo>
                  <a:cubicBezTo>
                    <a:pt x="84" y="153"/>
                    <a:pt x="84" y="153"/>
                    <a:pt x="84" y="153"/>
                  </a:cubicBezTo>
                  <a:cubicBezTo>
                    <a:pt x="131" y="130"/>
                    <a:pt x="131" y="130"/>
                    <a:pt x="131" y="130"/>
                  </a:cubicBezTo>
                  <a:cubicBezTo>
                    <a:pt x="138" y="127"/>
                    <a:pt x="138" y="127"/>
                    <a:pt x="138" y="127"/>
                  </a:cubicBezTo>
                  <a:cubicBezTo>
                    <a:pt x="155" y="119"/>
                    <a:pt x="155" y="119"/>
                    <a:pt x="155" y="119"/>
                  </a:cubicBezTo>
                  <a:cubicBezTo>
                    <a:pt x="155" y="71"/>
                    <a:pt x="155" y="71"/>
                    <a:pt x="155" y="71"/>
                  </a:cubicBezTo>
                  <a:cubicBezTo>
                    <a:pt x="22" y="8"/>
                    <a:pt x="22" y="8"/>
                    <a:pt x="22" y="8"/>
                  </a:cubicBezTo>
                  <a:cubicBezTo>
                    <a:pt x="22" y="8"/>
                    <a:pt x="0" y="0"/>
                    <a:pt x="0" y="23"/>
                  </a:cubicBezTo>
                  <a:close/>
                </a:path>
              </a:pathLst>
            </a:custGeom>
            <a:grpFill/>
            <a:ln>
              <a:noFill/>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思源黑体 CN Light" panose="020B0300000000000000" pitchFamily="34" charset="-122"/>
                <a:ea typeface="宋体" panose="02010600030101010101" pitchFamily="2" charset="-122"/>
              </a:endParaRPr>
            </a:p>
          </p:txBody>
        </p:sp>
        <p:sp>
          <p:nvSpPr>
            <p:cNvPr id="35" name="Freeform 617"/>
            <p:cNvSpPr/>
            <p:nvPr>
              <p:custDataLst>
                <p:tags r:id="rId8"/>
              </p:custDataLst>
            </p:nvPr>
          </p:nvSpPr>
          <p:spPr bwMode="auto">
            <a:xfrm flipH="1">
              <a:off x="5389835" y="2344515"/>
              <a:ext cx="54513" cy="37029"/>
            </a:xfrm>
            <a:custGeom>
              <a:avLst/>
              <a:gdLst>
                <a:gd name="T0" fmla="*/ 52 w 61"/>
                <a:gd name="T1" fmla="*/ 9 h 44"/>
                <a:gd name="T2" fmla="*/ 26 w 61"/>
                <a:gd name="T3" fmla="*/ 35 h 44"/>
                <a:gd name="T4" fmla="*/ 6 w 61"/>
                <a:gd name="T5" fmla="*/ 26 h 44"/>
                <a:gd name="T6" fmla="*/ 0 w 61"/>
                <a:gd name="T7" fmla="*/ 31 h 44"/>
                <a:gd name="T8" fmla="*/ 26 w 61"/>
                <a:gd name="T9" fmla="*/ 44 h 44"/>
                <a:gd name="T10" fmla="*/ 61 w 61"/>
                <a:gd name="T11" fmla="*/ 9 h 44"/>
                <a:gd name="T12" fmla="*/ 59 w 61"/>
                <a:gd name="T13" fmla="*/ 0 h 44"/>
                <a:gd name="T14" fmla="*/ 52 w 61"/>
                <a:gd name="T15" fmla="*/ 9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44">
                  <a:moveTo>
                    <a:pt x="52" y="9"/>
                  </a:moveTo>
                  <a:cubicBezTo>
                    <a:pt x="52" y="24"/>
                    <a:pt x="41" y="35"/>
                    <a:pt x="26" y="35"/>
                  </a:cubicBezTo>
                  <a:cubicBezTo>
                    <a:pt x="18" y="35"/>
                    <a:pt x="11" y="32"/>
                    <a:pt x="6" y="26"/>
                  </a:cubicBezTo>
                  <a:cubicBezTo>
                    <a:pt x="0" y="31"/>
                    <a:pt x="0" y="31"/>
                    <a:pt x="0" y="31"/>
                  </a:cubicBezTo>
                  <a:cubicBezTo>
                    <a:pt x="6" y="39"/>
                    <a:pt x="15" y="44"/>
                    <a:pt x="26" y="44"/>
                  </a:cubicBezTo>
                  <a:cubicBezTo>
                    <a:pt x="45" y="44"/>
                    <a:pt x="61" y="28"/>
                    <a:pt x="61" y="9"/>
                  </a:cubicBezTo>
                  <a:cubicBezTo>
                    <a:pt x="61" y="6"/>
                    <a:pt x="60" y="3"/>
                    <a:pt x="59" y="0"/>
                  </a:cubicBezTo>
                  <a:lnTo>
                    <a:pt x="52" y="9"/>
                  </a:lnTo>
                  <a:close/>
                </a:path>
              </a:pathLst>
            </a:custGeom>
            <a:grpFill/>
            <a:ln>
              <a:noFill/>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思源黑体 CN Light" panose="020B0300000000000000" pitchFamily="34" charset="-122"/>
                <a:ea typeface="宋体" panose="02010600030101010101" pitchFamily="2" charset="-122"/>
              </a:endParaRPr>
            </a:p>
          </p:txBody>
        </p:sp>
        <p:sp>
          <p:nvSpPr>
            <p:cNvPr id="47" name="Freeform 618"/>
            <p:cNvSpPr/>
            <p:nvPr>
              <p:custDataLst>
                <p:tags r:id="rId9"/>
              </p:custDataLst>
            </p:nvPr>
          </p:nvSpPr>
          <p:spPr bwMode="auto">
            <a:xfrm flipH="1">
              <a:off x="5543599" y="2308911"/>
              <a:ext cx="35715" cy="7833"/>
            </a:xfrm>
            <a:custGeom>
              <a:avLst/>
              <a:gdLst>
                <a:gd name="T0" fmla="*/ 40 w 40"/>
                <a:gd name="T1" fmla="*/ 4 h 9"/>
                <a:gd name="T2" fmla="*/ 33 w 40"/>
                <a:gd name="T3" fmla="*/ 0 h 9"/>
                <a:gd name="T4" fmla="*/ 7 w 40"/>
                <a:gd name="T5" fmla="*/ 0 h 9"/>
                <a:gd name="T6" fmla="*/ 2 w 40"/>
                <a:gd name="T7" fmla="*/ 1 h 9"/>
                <a:gd name="T8" fmla="*/ 0 w 40"/>
                <a:gd name="T9" fmla="*/ 4 h 9"/>
                <a:gd name="T10" fmla="*/ 7 w 40"/>
                <a:gd name="T11" fmla="*/ 9 h 9"/>
                <a:gd name="T12" fmla="*/ 33 w 40"/>
                <a:gd name="T13" fmla="*/ 9 h 9"/>
                <a:gd name="T14" fmla="*/ 40 w 40"/>
                <a:gd name="T15" fmla="*/ 4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9">
                  <a:moveTo>
                    <a:pt x="40" y="4"/>
                  </a:moveTo>
                  <a:cubicBezTo>
                    <a:pt x="40" y="2"/>
                    <a:pt x="37" y="0"/>
                    <a:pt x="33" y="0"/>
                  </a:cubicBezTo>
                  <a:cubicBezTo>
                    <a:pt x="7" y="0"/>
                    <a:pt x="7" y="0"/>
                    <a:pt x="7" y="0"/>
                  </a:cubicBezTo>
                  <a:cubicBezTo>
                    <a:pt x="5" y="0"/>
                    <a:pt x="4" y="0"/>
                    <a:pt x="2" y="1"/>
                  </a:cubicBezTo>
                  <a:cubicBezTo>
                    <a:pt x="1" y="2"/>
                    <a:pt x="0" y="3"/>
                    <a:pt x="0" y="4"/>
                  </a:cubicBezTo>
                  <a:cubicBezTo>
                    <a:pt x="0" y="7"/>
                    <a:pt x="3" y="9"/>
                    <a:pt x="7" y="9"/>
                  </a:cubicBezTo>
                  <a:cubicBezTo>
                    <a:pt x="33" y="9"/>
                    <a:pt x="33" y="9"/>
                    <a:pt x="33" y="9"/>
                  </a:cubicBezTo>
                  <a:cubicBezTo>
                    <a:pt x="37" y="9"/>
                    <a:pt x="40" y="7"/>
                    <a:pt x="40" y="4"/>
                  </a:cubicBezTo>
                  <a:close/>
                </a:path>
              </a:pathLst>
            </a:custGeom>
            <a:grpFill/>
            <a:ln>
              <a:noFill/>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思源黑体 CN Light" panose="020B0300000000000000" pitchFamily="34" charset="-122"/>
                <a:ea typeface="宋体" panose="02010600030101010101" pitchFamily="2" charset="-122"/>
              </a:endParaRPr>
            </a:p>
          </p:txBody>
        </p:sp>
        <p:sp>
          <p:nvSpPr>
            <p:cNvPr id="51" name="Freeform 619"/>
            <p:cNvSpPr/>
            <p:nvPr>
              <p:custDataLst>
                <p:tags r:id="rId10"/>
              </p:custDataLst>
            </p:nvPr>
          </p:nvSpPr>
          <p:spPr bwMode="auto">
            <a:xfrm flipH="1">
              <a:off x="5534953" y="2244111"/>
              <a:ext cx="36467" cy="17090"/>
            </a:xfrm>
            <a:custGeom>
              <a:avLst/>
              <a:gdLst>
                <a:gd name="T0" fmla="*/ 38 w 41"/>
                <a:gd name="T1" fmla="*/ 14 h 20"/>
                <a:gd name="T2" fmla="*/ 5 w 41"/>
                <a:gd name="T3" fmla="*/ 0 h 20"/>
                <a:gd name="T4" fmla="*/ 4 w 41"/>
                <a:gd name="T5" fmla="*/ 0 h 20"/>
                <a:gd name="T6" fmla="*/ 1 w 41"/>
                <a:gd name="T7" fmla="*/ 2 h 20"/>
                <a:gd name="T8" fmla="*/ 3 w 41"/>
                <a:gd name="T9" fmla="*/ 6 h 20"/>
                <a:gd name="T10" fmla="*/ 36 w 41"/>
                <a:gd name="T11" fmla="*/ 20 h 20"/>
                <a:gd name="T12" fmla="*/ 40 w 41"/>
                <a:gd name="T13" fmla="*/ 18 h 20"/>
                <a:gd name="T14" fmla="*/ 38 w 41"/>
                <a:gd name="T15" fmla="*/ 14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20">
                  <a:moveTo>
                    <a:pt x="38" y="14"/>
                  </a:moveTo>
                  <a:cubicBezTo>
                    <a:pt x="5" y="0"/>
                    <a:pt x="5" y="0"/>
                    <a:pt x="5" y="0"/>
                  </a:cubicBezTo>
                  <a:cubicBezTo>
                    <a:pt x="5" y="0"/>
                    <a:pt x="5" y="0"/>
                    <a:pt x="4" y="0"/>
                  </a:cubicBezTo>
                  <a:cubicBezTo>
                    <a:pt x="3" y="0"/>
                    <a:pt x="2" y="1"/>
                    <a:pt x="1" y="2"/>
                  </a:cubicBezTo>
                  <a:cubicBezTo>
                    <a:pt x="0" y="4"/>
                    <a:pt x="1" y="6"/>
                    <a:pt x="3" y="6"/>
                  </a:cubicBezTo>
                  <a:cubicBezTo>
                    <a:pt x="36" y="20"/>
                    <a:pt x="36" y="20"/>
                    <a:pt x="36" y="20"/>
                  </a:cubicBezTo>
                  <a:cubicBezTo>
                    <a:pt x="38" y="20"/>
                    <a:pt x="40" y="20"/>
                    <a:pt x="40" y="18"/>
                  </a:cubicBezTo>
                  <a:cubicBezTo>
                    <a:pt x="41" y="16"/>
                    <a:pt x="40" y="14"/>
                    <a:pt x="38" y="14"/>
                  </a:cubicBezTo>
                  <a:close/>
                </a:path>
              </a:pathLst>
            </a:custGeom>
            <a:grpFill/>
            <a:ln>
              <a:noFill/>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思源黑体 CN Light" panose="020B0300000000000000" pitchFamily="34" charset="-122"/>
                <a:ea typeface="宋体" panose="02010600030101010101" pitchFamily="2" charset="-122"/>
              </a:endParaRPr>
            </a:p>
          </p:txBody>
        </p:sp>
        <p:sp>
          <p:nvSpPr>
            <p:cNvPr id="52" name="Freeform 620"/>
            <p:cNvSpPr/>
            <p:nvPr>
              <p:custDataLst>
                <p:tags r:id="rId11"/>
              </p:custDataLst>
            </p:nvPr>
          </p:nvSpPr>
          <p:spPr bwMode="auto">
            <a:xfrm flipH="1">
              <a:off x="5534953" y="2365522"/>
              <a:ext cx="36467" cy="16734"/>
            </a:xfrm>
            <a:custGeom>
              <a:avLst/>
              <a:gdLst>
                <a:gd name="T0" fmla="*/ 36 w 41"/>
                <a:gd name="T1" fmla="*/ 1 h 20"/>
                <a:gd name="T2" fmla="*/ 3 w 41"/>
                <a:gd name="T3" fmla="*/ 14 h 20"/>
                <a:gd name="T4" fmla="*/ 1 w 41"/>
                <a:gd name="T5" fmla="*/ 18 h 20"/>
                <a:gd name="T6" fmla="*/ 4 w 41"/>
                <a:gd name="T7" fmla="*/ 20 h 20"/>
                <a:gd name="T8" fmla="*/ 5 w 41"/>
                <a:gd name="T9" fmla="*/ 20 h 20"/>
                <a:gd name="T10" fmla="*/ 38 w 41"/>
                <a:gd name="T11" fmla="*/ 7 h 20"/>
                <a:gd name="T12" fmla="*/ 40 w 41"/>
                <a:gd name="T13" fmla="*/ 2 h 20"/>
                <a:gd name="T14" fmla="*/ 36 w 41"/>
                <a:gd name="T15" fmla="*/ 1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20">
                  <a:moveTo>
                    <a:pt x="36" y="1"/>
                  </a:moveTo>
                  <a:cubicBezTo>
                    <a:pt x="3" y="14"/>
                    <a:pt x="3" y="14"/>
                    <a:pt x="3" y="14"/>
                  </a:cubicBezTo>
                  <a:cubicBezTo>
                    <a:pt x="1" y="15"/>
                    <a:pt x="0" y="17"/>
                    <a:pt x="1" y="18"/>
                  </a:cubicBezTo>
                  <a:cubicBezTo>
                    <a:pt x="2" y="20"/>
                    <a:pt x="3" y="20"/>
                    <a:pt x="4" y="20"/>
                  </a:cubicBezTo>
                  <a:cubicBezTo>
                    <a:pt x="5" y="20"/>
                    <a:pt x="5" y="20"/>
                    <a:pt x="5" y="20"/>
                  </a:cubicBezTo>
                  <a:cubicBezTo>
                    <a:pt x="38" y="7"/>
                    <a:pt x="38" y="7"/>
                    <a:pt x="38" y="7"/>
                  </a:cubicBezTo>
                  <a:cubicBezTo>
                    <a:pt x="40" y="6"/>
                    <a:pt x="41" y="4"/>
                    <a:pt x="40" y="2"/>
                  </a:cubicBezTo>
                  <a:cubicBezTo>
                    <a:pt x="40" y="1"/>
                    <a:pt x="38" y="0"/>
                    <a:pt x="36" y="1"/>
                  </a:cubicBezTo>
                  <a:close/>
                </a:path>
              </a:pathLst>
            </a:custGeom>
            <a:grpFill/>
            <a:ln>
              <a:noFill/>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思源黑体 CN Light" panose="020B0300000000000000" pitchFamily="34" charset="-122"/>
                <a:ea typeface="宋体" panose="02010600030101010101" pitchFamily="2" charset="-122"/>
              </a:endParaRPr>
            </a:p>
          </p:txBody>
        </p:sp>
      </p:grpSp>
      <p:sp>
        <p:nvSpPr>
          <p:cNvPr id="60" name="TextBox 6"/>
          <p:cNvSpPr txBox="1"/>
          <p:nvPr>
            <p:custDataLst>
              <p:tags r:id="rId12"/>
            </p:custDataLst>
          </p:nvPr>
        </p:nvSpPr>
        <p:spPr>
          <a:xfrm>
            <a:off x="9613010" y="1516336"/>
            <a:ext cx="1976790" cy="1014730"/>
          </a:xfrm>
          <a:prstGeom prst="rect">
            <a:avLst/>
          </a:prstGeom>
          <a:noFill/>
        </p:spPr>
        <p:txBody>
          <a:bodyPr wrap="square" lIns="0" rIns="0">
            <a:spAutoFit/>
          </a:bodyPr>
          <a:p>
            <a:pPr lvl="0" defTabSz="457200"/>
            <a:r>
              <a:rPr lang="zh-CN" altLang="en-US" sz="2000">
                <a:solidFill>
                  <a:schemeClr val="tx1">
                    <a:lumMod val="75000"/>
                    <a:lumOff val="25000"/>
                  </a:schemeClr>
                </a:solidFill>
                <a:latin typeface="思源黑体 CN Bold" panose="020B0800000000000000" pitchFamily="34" charset="-122"/>
                <a:ea typeface="思源黑体 CN Bold" panose="020B0800000000000000" pitchFamily="34" charset="-122"/>
              </a:rPr>
              <a:t>优化无人机图像目标检测的模型结构</a:t>
            </a:r>
            <a:endParaRPr lang="zh-CN" altLang="en-US" sz="200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cxnSp>
        <p:nvCxnSpPr>
          <p:cNvPr id="61" name="Straight Connector 24"/>
          <p:cNvCxnSpPr/>
          <p:nvPr>
            <p:custDataLst>
              <p:tags r:id="rId13"/>
            </p:custDataLst>
          </p:nvPr>
        </p:nvCxnSpPr>
        <p:spPr bwMode="auto">
          <a:xfrm>
            <a:off x="9612395" y="2512056"/>
            <a:ext cx="98901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9505950" y="2467610"/>
            <a:ext cx="2091690" cy="1181100"/>
          </a:xfrm>
          <a:prstGeom prst="rect">
            <a:avLst/>
          </a:prstGeom>
          <a:noFill/>
        </p:spPr>
        <p:txBody>
          <a:bodyPr wrap="square" rtlCol="0">
            <a:noAutofit/>
          </a:bodyPr>
          <a:p>
            <a:pPr>
              <a:lnSpc>
                <a:spcPct val="150000"/>
              </a:lnSpc>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rPr>
              <a:t>通过对YOLOv8模型进行改进和优化，可以提高无人机图像目标检测算法的性能，为后续相关研究提供参考。</a:t>
            </a:r>
            <a:endPar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620195" y="148313"/>
            <a:ext cx="729687" cy="64633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gradFill>
                  <a:gsLst>
                    <a:gs pos="100000">
                      <a:srgbClr val="720275">
                        <a:alpha val="10000"/>
                      </a:srgbClr>
                    </a:gs>
                    <a:gs pos="0">
                      <a:srgbClr val="DB4940">
                        <a:alpha val="10000"/>
                      </a:srgbClr>
                    </a:gs>
                  </a:gsLst>
                  <a:lin ang="2700000" scaled="0"/>
                </a:gradFill>
                <a:effectLst/>
                <a:uLnTx/>
                <a:uFillTx/>
                <a:latin typeface="思源黑体 CN Bold" panose="020B0800000000000000" pitchFamily="34" charset="-122"/>
                <a:ea typeface="思源黑体 CN Bold" panose="020B0800000000000000" pitchFamily="34" charset="-122"/>
                <a:cs typeface="+mn-cs"/>
              </a:rPr>
              <a:t>01</a:t>
            </a:r>
            <a:endParaRPr kumimoji="0" lang="zh-CN" altLang="en-US" sz="3600" b="0" i="0" u="none" strike="noStrike" kern="1200" cap="none" spc="0" normalizeH="0" baseline="0" noProof="0" dirty="0">
              <a:ln>
                <a:noFill/>
              </a:ln>
              <a:gradFill>
                <a:gsLst>
                  <a:gs pos="100000">
                    <a:srgbClr val="720275">
                      <a:alpha val="10000"/>
                    </a:srgbClr>
                  </a:gs>
                  <a:gs pos="0">
                    <a:srgbClr val="DB4940">
                      <a:alpha val="10000"/>
                    </a:srgbClr>
                  </a:gs>
                </a:gsLst>
                <a:lin ang="2700000" scaled="0"/>
              </a:gradFill>
              <a:effectLst/>
              <a:uLnTx/>
              <a:uFillTx/>
              <a:latin typeface="思源黑体 CN Bold" panose="020B0800000000000000" pitchFamily="34" charset="-122"/>
              <a:ea typeface="思源黑体 CN Bold" panose="020B0800000000000000" pitchFamily="34" charset="-122"/>
              <a:cs typeface="+mn-cs"/>
            </a:endParaRPr>
          </a:p>
        </p:txBody>
      </p:sp>
      <p:sp>
        <p:nvSpPr>
          <p:cNvPr id="23" name="文本框 22"/>
          <p:cNvSpPr txBox="1"/>
          <p:nvPr/>
        </p:nvSpPr>
        <p:spPr>
          <a:xfrm>
            <a:off x="1303274" y="332979"/>
            <a:ext cx="414528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noProof="0" dirty="0">
                <a:ln>
                  <a:noFill/>
                </a:ln>
                <a:solidFill>
                  <a:prstClr val="black">
                    <a:lumMod val="75000"/>
                    <a:lumOff val="25000"/>
                  </a:prstClr>
                </a:solidFill>
                <a:effectLst/>
                <a:uLnTx/>
                <a:uFillTx/>
                <a:latin typeface="思源黑体 CN Bold" panose="020B0800000000000000" pitchFamily="34" charset="-122"/>
                <a:ea typeface="思源黑体 CN Bold" panose="020B0800000000000000" pitchFamily="34" charset="-122"/>
                <a:cs typeface="+mn-ea"/>
                <a:sym typeface="+mn-lt"/>
              </a:rPr>
              <a:t>选题背景及研究的目的和意义</a:t>
            </a:r>
            <a:endParaRPr kumimoji="0" lang="zh-CN" altLang="en-US" sz="2400" b="0" i="0" u="none" strike="noStrike" kern="1200" cap="none" spc="0" normalizeH="0" baseline="0" noProof="0" dirty="0">
              <a:ln>
                <a:noFill/>
              </a:ln>
              <a:solidFill>
                <a:prstClr val="black">
                  <a:lumMod val="75000"/>
                  <a:lumOff val="25000"/>
                </a:prstClr>
              </a:solidFill>
              <a:effectLst/>
              <a:uLnTx/>
              <a:uFillTx/>
              <a:latin typeface="思源黑体 CN Bold" panose="020B0800000000000000" pitchFamily="34" charset="-122"/>
              <a:ea typeface="思源黑体 CN Bold" panose="020B0800000000000000" pitchFamily="34" charset="-122"/>
              <a:cs typeface="+mn-ea"/>
              <a:sym typeface="+mn-lt"/>
            </a:endParaRPr>
          </a:p>
        </p:txBody>
      </p:sp>
      <p:sp>
        <p:nvSpPr>
          <p:cNvPr id="24" name="10124-5147475"/>
          <p:cNvSpPr/>
          <p:nvPr/>
        </p:nvSpPr>
        <p:spPr>
          <a:xfrm>
            <a:off x="336208" y="390496"/>
            <a:ext cx="609685" cy="525025"/>
          </a:xfrm>
          <a:custGeom>
            <a:avLst/>
            <a:gdLst>
              <a:gd name="connsiteX0" fmla="*/ 292030 w 457214"/>
              <a:gd name="connsiteY0" fmla="*/ 101570 h 393726"/>
              <a:gd name="connsiteX1" fmla="*/ 292030 w 457214"/>
              <a:gd name="connsiteY1" fmla="*/ 368232 h 393726"/>
              <a:gd name="connsiteX2" fmla="*/ 393643 w 457214"/>
              <a:gd name="connsiteY2" fmla="*/ 368232 h 393726"/>
              <a:gd name="connsiteX3" fmla="*/ 393643 w 457214"/>
              <a:gd name="connsiteY3" fmla="*/ 114284 h 393726"/>
              <a:gd name="connsiteX4" fmla="*/ 380929 w 457214"/>
              <a:gd name="connsiteY4" fmla="*/ 101570 h 393726"/>
              <a:gd name="connsiteX5" fmla="*/ 101581 w 457214"/>
              <a:gd name="connsiteY5" fmla="*/ 88883 h 393726"/>
              <a:gd name="connsiteX6" fmla="*/ 228557 w 457214"/>
              <a:gd name="connsiteY6" fmla="*/ 88883 h 393726"/>
              <a:gd name="connsiteX7" fmla="*/ 228557 w 457214"/>
              <a:gd name="connsiteY7" fmla="*/ 114278 h 393726"/>
              <a:gd name="connsiteX8" fmla="*/ 101581 w 457214"/>
              <a:gd name="connsiteY8" fmla="*/ 114278 h 393726"/>
              <a:gd name="connsiteX9" fmla="*/ 76186 w 457214"/>
              <a:gd name="connsiteY9" fmla="*/ 25381 h 393726"/>
              <a:gd name="connsiteX10" fmla="*/ 63472 w 457214"/>
              <a:gd name="connsiteY10" fmla="*/ 38095 h 393726"/>
              <a:gd name="connsiteX11" fmla="*/ 63472 w 457214"/>
              <a:gd name="connsiteY11" fmla="*/ 368232 h 393726"/>
              <a:gd name="connsiteX12" fmla="*/ 266650 w 457214"/>
              <a:gd name="connsiteY12" fmla="*/ 368232 h 393726"/>
              <a:gd name="connsiteX13" fmla="*/ 266650 w 457214"/>
              <a:gd name="connsiteY13" fmla="*/ 38095 h 393726"/>
              <a:gd name="connsiteX14" fmla="*/ 253937 w 457214"/>
              <a:gd name="connsiteY14" fmla="*/ 25381 h 393726"/>
              <a:gd name="connsiteX15" fmla="*/ 76186 w 457214"/>
              <a:gd name="connsiteY15" fmla="*/ 0 h 393726"/>
              <a:gd name="connsiteX16" fmla="*/ 253937 w 457214"/>
              <a:gd name="connsiteY16" fmla="*/ 0 h 393726"/>
              <a:gd name="connsiteX17" fmla="*/ 292030 w 457214"/>
              <a:gd name="connsiteY17" fmla="*/ 38095 h 393726"/>
              <a:gd name="connsiteX18" fmla="*/ 292030 w 457214"/>
              <a:gd name="connsiteY18" fmla="*/ 76189 h 393726"/>
              <a:gd name="connsiteX19" fmla="*/ 380929 w 457214"/>
              <a:gd name="connsiteY19" fmla="*/ 76189 h 393726"/>
              <a:gd name="connsiteX20" fmla="*/ 419022 w 457214"/>
              <a:gd name="connsiteY20" fmla="*/ 114284 h 393726"/>
              <a:gd name="connsiteX21" fmla="*/ 419022 w 457214"/>
              <a:gd name="connsiteY21" fmla="*/ 368232 h 393726"/>
              <a:gd name="connsiteX22" fmla="*/ 457214 w 457214"/>
              <a:gd name="connsiteY22" fmla="*/ 368232 h 393726"/>
              <a:gd name="connsiteX23" fmla="*/ 457214 w 457214"/>
              <a:gd name="connsiteY23" fmla="*/ 393726 h 393726"/>
              <a:gd name="connsiteX24" fmla="*/ 0 w 457214"/>
              <a:gd name="connsiteY24" fmla="*/ 393726 h 393726"/>
              <a:gd name="connsiteX25" fmla="*/ 0 w 457214"/>
              <a:gd name="connsiteY25" fmla="*/ 368232 h 393726"/>
              <a:gd name="connsiteX26" fmla="*/ 38093 w 457214"/>
              <a:gd name="connsiteY26" fmla="*/ 368232 h 393726"/>
              <a:gd name="connsiteX27" fmla="*/ 38093 w 457214"/>
              <a:gd name="connsiteY27" fmla="*/ 38095 h 393726"/>
              <a:gd name="connsiteX28" fmla="*/ 76186 w 457214"/>
              <a:gd name="connsiteY28" fmla="*/ 0 h 393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7214" h="393726">
                <a:moveTo>
                  <a:pt x="292030" y="101570"/>
                </a:moveTo>
                <a:lnTo>
                  <a:pt x="292030" y="368232"/>
                </a:lnTo>
                <a:lnTo>
                  <a:pt x="393643" y="368232"/>
                </a:lnTo>
                <a:lnTo>
                  <a:pt x="393643" y="114284"/>
                </a:lnTo>
                <a:cubicBezTo>
                  <a:pt x="393643" y="107284"/>
                  <a:pt x="387929" y="101570"/>
                  <a:pt x="380929" y="101570"/>
                </a:cubicBezTo>
                <a:close/>
                <a:moveTo>
                  <a:pt x="101581" y="88883"/>
                </a:moveTo>
                <a:lnTo>
                  <a:pt x="228557" y="88883"/>
                </a:lnTo>
                <a:lnTo>
                  <a:pt x="228557" y="114278"/>
                </a:lnTo>
                <a:lnTo>
                  <a:pt x="101581" y="114278"/>
                </a:lnTo>
                <a:close/>
                <a:moveTo>
                  <a:pt x="76186" y="25381"/>
                </a:moveTo>
                <a:cubicBezTo>
                  <a:pt x="69186" y="25381"/>
                  <a:pt x="63472" y="31095"/>
                  <a:pt x="63472" y="38095"/>
                </a:cubicBezTo>
                <a:lnTo>
                  <a:pt x="63472" y="368232"/>
                </a:lnTo>
                <a:lnTo>
                  <a:pt x="266650" y="368232"/>
                </a:lnTo>
                <a:lnTo>
                  <a:pt x="266650" y="38095"/>
                </a:lnTo>
                <a:cubicBezTo>
                  <a:pt x="266650" y="31095"/>
                  <a:pt x="260984" y="25381"/>
                  <a:pt x="253937" y="25381"/>
                </a:cubicBezTo>
                <a:close/>
                <a:moveTo>
                  <a:pt x="76186" y="0"/>
                </a:moveTo>
                <a:lnTo>
                  <a:pt x="253937" y="0"/>
                </a:lnTo>
                <a:cubicBezTo>
                  <a:pt x="274983" y="0"/>
                  <a:pt x="292030" y="17047"/>
                  <a:pt x="292030" y="38095"/>
                </a:cubicBezTo>
                <a:lnTo>
                  <a:pt x="292030" y="76189"/>
                </a:lnTo>
                <a:lnTo>
                  <a:pt x="380929" y="76189"/>
                </a:lnTo>
                <a:cubicBezTo>
                  <a:pt x="401975" y="76189"/>
                  <a:pt x="419022" y="93237"/>
                  <a:pt x="419022" y="114284"/>
                </a:cubicBezTo>
                <a:lnTo>
                  <a:pt x="419022" y="368232"/>
                </a:lnTo>
                <a:lnTo>
                  <a:pt x="457214" y="368232"/>
                </a:lnTo>
                <a:lnTo>
                  <a:pt x="457214" y="393726"/>
                </a:lnTo>
                <a:lnTo>
                  <a:pt x="0" y="393726"/>
                </a:lnTo>
                <a:lnTo>
                  <a:pt x="0" y="368232"/>
                </a:lnTo>
                <a:lnTo>
                  <a:pt x="38093" y="368232"/>
                </a:lnTo>
                <a:lnTo>
                  <a:pt x="38093" y="38095"/>
                </a:lnTo>
                <a:cubicBezTo>
                  <a:pt x="38093" y="17047"/>
                  <a:pt x="55140" y="0"/>
                  <a:pt x="76186" y="0"/>
                </a:cubicBez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7" name="MH_Other_1"/>
          <p:cNvSpPr/>
          <p:nvPr/>
        </p:nvSpPr>
        <p:spPr>
          <a:xfrm>
            <a:off x="3383628" y="1709660"/>
            <a:ext cx="581503" cy="581503"/>
          </a:xfrm>
          <a:custGeom>
            <a:avLst/>
            <a:gdLst>
              <a:gd name="connsiteX0" fmla="*/ 260058 w 520118"/>
              <a:gd name="connsiteY0" fmla="*/ 54528 h 520118"/>
              <a:gd name="connsiteX1" fmla="*/ 465588 w 520118"/>
              <a:gd name="connsiteY1" fmla="*/ 260058 h 520118"/>
              <a:gd name="connsiteX2" fmla="*/ 260058 w 520118"/>
              <a:gd name="connsiteY2" fmla="*/ 465588 h 520118"/>
              <a:gd name="connsiteX3" fmla="*/ 54528 w 520118"/>
              <a:gd name="connsiteY3" fmla="*/ 260058 h 520118"/>
              <a:gd name="connsiteX4" fmla="*/ 260058 w 520118"/>
              <a:gd name="connsiteY4" fmla="*/ 54528 h 520118"/>
              <a:gd name="connsiteX5" fmla="*/ 260058 w 520118"/>
              <a:gd name="connsiteY5" fmla="*/ 16504 h 520118"/>
              <a:gd name="connsiteX6" fmla="*/ 16503 w 520118"/>
              <a:gd name="connsiteY6" fmla="*/ 260059 h 520118"/>
              <a:gd name="connsiteX7" fmla="*/ 260058 w 520118"/>
              <a:gd name="connsiteY7" fmla="*/ 503614 h 520118"/>
              <a:gd name="connsiteX8" fmla="*/ 503613 w 520118"/>
              <a:gd name="connsiteY8" fmla="*/ 260059 h 520118"/>
              <a:gd name="connsiteX9" fmla="*/ 260058 w 520118"/>
              <a:gd name="connsiteY9" fmla="*/ 16504 h 520118"/>
              <a:gd name="connsiteX10" fmla="*/ 260059 w 520118"/>
              <a:gd name="connsiteY10" fmla="*/ 0 h 520118"/>
              <a:gd name="connsiteX11" fmla="*/ 520118 w 520118"/>
              <a:gd name="connsiteY11" fmla="*/ 260059 h 520118"/>
              <a:gd name="connsiteX12" fmla="*/ 260059 w 520118"/>
              <a:gd name="connsiteY12" fmla="*/ 520118 h 520118"/>
              <a:gd name="connsiteX13" fmla="*/ 0 w 520118"/>
              <a:gd name="connsiteY13" fmla="*/ 260059 h 520118"/>
              <a:gd name="connsiteX14" fmla="*/ 260059 w 520118"/>
              <a:gd name="connsiteY14" fmla="*/ 0 h 52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0118" h="520118">
                <a:moveTo>
                  <a:pt x="260058" y="54528"/>
                </a:moveTo>
                <a:cubicBezTo>
                  <a:pt x="373569" y="54528"/>
                  <a:pt x="465588" y="146547"/>
                  <a:pt x="465588" y="260058"/>
                </a:cubicBezTo>
                <a:cubicBezTo>
                  <a:pt x="465588" y="373569"/>
                  <a:pt x="373569" y="465588"/>
                  <a:pt x="260058" y="465588"/>
                </a:cubicBezTo>
                <a:cubicBezTo>
                  <a:pt x="146547" y="465588"/>
                  <a:pt x="54528" y="373569"/>
                  <a:pt x="54528" y="260058"/>
                </a:cubicBezTo>
                <a:cubicBezTo>
                  <a:pt x="54528" y="146547"/>
                  <a:pt x="146547" y="54528"/>
                  <a:pt x="260058" y="54528"/>
                </a:cubicBezTo>
                <a:close/>
                <a:moveTo>
                  <a:pt x="260058" y="16504"/>
                </a:moveTo>
                <a:cubicBezTo>
                  <a:pt x="125546" y="16504"/>
                  <a:pt x="16503" y="125547"/>
                  <a:pt x="16503" y="260059"/>
                </a:cubicBezTo>
                <a:cubicBezTo>
                  <a:pt x="16503" y="394571"/>
                  <a:pt x="125546" y="503614"/>
                  <a:pt x="260058" y="503614"/>
                </a:cubicBezTo>
                <a:cubicBezTo>
                  <a:pt x="394570" y="503614"/>
                  <a:pt x="503613" y="394571"/>
                  <a:pt x="503613" y="260059"/>
                </a:cubicBezTo>
                <a:cubicBezTo>
                  <a:pt x="503613" y="125547"/>
                  <a:pt x="394570" y="16504"/>
                  <a:pt x="260058" y="16504"/>
                </a:cubicBezTo>
                <a:close/>
                <a:moveTo>
                  <a:pt x="260059" y="0"/>
                </a:moveTo>
                <a:cubicBezTo>
                  <a:pt x="403686" y="0"/>
                  <a:pt x="520118" y="116432"/>
                  <a:pt x="520118" y="260059"/>
                </a:cubicBezTo>
                <a:cubicBezTo>
                  <a:pt x="520118" y="403686"/>
                  <a:pt x="403686" y="520118"/>
                  <a:pt x="260059" y="520118"/>
                </a:cubicBezTo>
                <a:cubicBezTo>
                  <a:pt x="116432" y="520118"/>
                  <a:pt x="0" y="403686"/>
                  <a:pt x="0" y="260059"/>
                </a:cubicBezTo>
                <a:cubicBezTo>
                  <a:pt x="0" y="116432"/>
                  <a:pt x="116432" y="0"/>
                  <a:pt x="260059" y="0"/>
                </a:cubicBez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400" kern="0" dirty="0">
                <a:solidFill>
                  <a:srgbClr val="FFFFFF"/>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rPr>
              <a:t>A</a:t>
            </a:r>
            <a:endParaRPr lang="zh-CN" altLang="en-US" sz="2400" kern="0" dirty="0">
              <a:solidFill>
                <a:srgbClr val="FFFFFF"/>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endParaRPr>
          </a:p>
        </p:txBody>
      </p:sp>
      <p:sp>
        <p:nvSpPr>
          <p:cNvPr id="8" name="文本框 7"/>
          <p:cNvSpPr txBox="1"/>
          <p:nvPr/>
        </p:nvSpPr>
        <p:spPr>
          <a:xfrm>
            <a:off x="4065270" y="1788795"/>
            <a:ext cx="7113905" cy="829945"/>
          </a:xfrm>
          <a:prstGeom prst="rect">
            <a:avLst/>
          </a:prstGeom>
        </p:spPr>
        <p:txBody>
          <a:bodyPr wrap="square">
            <a:spAutoFit/>
          </a:bodyPr>
          <a:lstStyle>
            <a:defPPr>
              <a:defRPr lang="zh-CN"/>
            </a:defPPr>
            <a:lvl1pPr lvl="0">
              <a:lnSpc>
                <a:spcPct val="150000"/>
              </a:lnSpc>
              <a:defRPr sz="1400">
                <a:solidFill>
                  <a:prstClr val="black"/>
                </a:solidFill>
                <a:latin typeface="思源黑体 CN Light" panose="020B0300000000000000" pitchFamily="34" charset="-122"/>
                <a:ea typeface="思源黑体 CN Light" panose="020B0300000000000000" pitchFamily="34" charset="-122"/>
              </a:defRPr>
            </a:lvl1pPr>
          </a:lstStyle>
          <a:p>
            <a:r>
              <a:rPr lang="zh-CN" altLang="en-US" sz="1600" dirty="0">
                <a:solidFill>
                  <a:schemeClr val="tx1">
                    <a:lumMod val="85000"/>
                    <a:lumOff val="15000"/>
                  </a:schemeClr>
                </a:solidFill>
              </a:rPr>
              <a:t>可以为无人机技术提供更先进的技术支持，推动无人机技术在各个领域的应用和发展。</a:t>
            </a:r>
            <a:endParaRPr lang="zh-CN" altLang="en-US" sz="1600" dirty="0">
              <a:solidFill>
                <a:schemeClr val="tx1">
                  <a:lumMod val="85000"/>
                  <a:lumOff val="15000"/>
                </a:schemeClr>
              </a:solidFill>
            </a:endParaRPr>
          </a:p>
        </p:txBody>
      </p:sp>
      <p:sp>
        <p:nvSpPr>
          <p:cNvPr id="9" name="MH_Other_2"/>
          <p:cNvSpPr/>
          <p:nvPr/>
        </p:nvSpPr>
        <p:spPr>
          <a:xfrm>
            <a:off x="4434901" y="2817437"/>
            <a:ext cx="581503" cy="581503"/>
          </a:xfrm>
          <a:custGeom>
            <a:avLst/>
            <a:gdLst>
              <a:gd name="connsiteX0" fmla="*/ 260058 w 520118"/>
              <a:gd name="connsiteY0" fmla="*/ 54528 h 520118"/>
              <a:gd name="connsiteX1" fmla="*/ 465588 w 520118"/>
              <a:gd name="connsiteY1" fmla="*/ 260058 h 520118"/>
              <a:gd name="connsiteX2" fmla="*/ 260058 w 520118"/>
              <a:gd name="connsiteY2" fmla="*/ 465588 h 520118"/>
              <a:gd name="connsiteX3" fmla="*/ 54528 w 520118"/>
              <a:gd name="connsiteY3" fmla="*/ 260058 h 520118"/>
              <a:gd name="connsiteX4" fmla="*/ 260058 w 520118"/>
              <a:gd name="connsiteY4" fmla="*/ 54528 h 520118"/>
              <a:gd name="connsiteX5" fmla="*/ 260058 w 520118"/>
              <a:gd name="connsiteY5" fmla="*/ 16504 h 520118"/>
              <a:gd name="connsiteX6" fmla="*/ 16503 w 520118"/>
              <a:gd name="connsiteY6" fmla="*/ 260059 h 520118"/>
              <a:gd name="connsiteX7" fmla="*/ 260058 w 520118"/>
              <a:gd name="connsiteY7" fmla="*/ 503614 h 520118"/>
              <a:gd name="connsiteX8" fmla="*/ 503613 w 520118"/>
              <a:gd name="connsiteY8" fmla="*/ 260059 h 520118"/>
              <a:gd name="connsiteX9" fmla="*/ 260058 w 520118"/>
              <a:gd name="connsiteY9" fmla="*/ 16504 h 520118"/>
              <a:gd name="connsiteX10" fmla="*/ 260059 w 520118"/>
              <a:gd name="connsiteY10" fmla="*/ 0 h 520118"/>
              <a:gd name="connsiteX11" fmla="*/ 520118 w 520118"/>
              <a:gd name="connsiteY11" fmla="*/ 260059 h 520118"/>
              <a:gd name="connsiteX12" fmla="*/ 260059 w 520118"/>
              <a:gd name="connsiteY12" fmla="*/ 520118 h 520118"/>
              <a:gd name="connsiteX13" fmla="*/ 0 w 520118"/>
              <a:gd name="connsiteY13" fmla="*/ 260059 h 520118"/>
              <a:gd name="connsiteX14" fmla="*/ 260059 w 520118"/>
              <a:gd name="connsiteY14" fmla="*/ 0 h 52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0118" h="520118">
                <a:moveTo>
                  <a:pt x="260058" y="54528"/>
                </a:moveTo>
                <a:cubicBezTo>
                  <a:pt x="373569" y="54528"/>
                  <a:pt x="465588" y="146547"/>
                  <a:pt x="465588" y="260058"/>
                </a:cubicBezTo>
                <a:cubicBezTo>
                  <a:pt x="465588" y="373569"/>
                  <a:pt x="373569" y="465588"/>
                  <a:pt x="260058" y="465588"/>
                </a:cubicBezTo>
                <a:cubicBezTo>
                  <a:pt x="146547" y="465588"/>
                  <a:pt x="54528" y="373569"/>
                  <a:pt x="54528" y="260058"/>
                </a:cubicBezTo>
                <a:cubicBezTo>
                  <a:pt x="54528" y="146547"/>
                  <a:pt x="146547" y="54528"/>
                  <a:pt x="260058" y="54528"/>
                </a:cubicBezTo>
                <a:close/>
                <a:moveTo>
                  <a:pt x="260058" y="16504"/>
                </a:moveTo>
                <a:cubicBezTo>
                  <a:pt x="125546" y="16504"/>
                  <a:pt x="16503" y="125547"/>
                  <a:pt x="16503" y="260059"/>
                </a:cubicBezTo>
                <a:cubicBezTo>
                  <a:pt x="16503" y="394571"/>
                  <a:pt x="125546" y="503614"/>
                  <a:pt x="260058" y="503614"/>
                </a:cubicBezTo>
                <a:cubicBezTo>
                  <a:pt x="394570" y="503614"/>
                  <a:pt x="503613" y="394571"/>
                  <a:pt x="503613" y="260059"/>
                </a:cubicBezTo>
                <a:cubicBezTo>
                  <a:pt x="503613" y="125547"/>
                  <a:pt x="394570" y="16504"/>
                  <a:pt x="260058" y="16504"/>
                </a:cubicBezTo>
                <a:close/>
                <a:moveTo>
                  <a:pt x="260059" y="0"/>
                </a:moveTo>
                <a:cubicBezTo>
                  <a:pt x="403686" y="0"/>
                  <a:pt x="520118" y="116432"/>
                  <a:pt x="520118" y="260059"/>
                </a:cubicBezTo>
                <a:cubicBezTo>
                  <a:pt x="520118" y="403686"/>
                  <a:pt x="403686" y="520118"/>
                  <a:pt x="260059" y="520118"/>
                </a:cubicBezTo>
                <a:cubicBezTo>
                  <a:pt x="116432" y="520118"/>
                  <a:pt x="0" y="403686"/>
                  <a:pt x="0" y="260059"/>
                </a:cubicBezTo>
                <a:cubicBezTo>
                  <a:pt x="0" y="116432"/>
                  <a:pt x="116432" y="0"/>
                  <a:pt x="260059"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FF"/>
                </a:solidFill>
                <a:latin typeface="思源黑体 CN Bold" panose="020B0800000000000000" pitchFamily="34" charset="-122"/>
                <a:ea typeface="黑体" panose="02010609060101010101" charset="-122"/>
                <a:cs typeface="Arial" panose="020B0604020202020204" pitchFamily="34" charset="0"/>
              </a:rPr>
              <a:t>B</a:t>
            </a:r>
            <a:endParaRPr lang="zh-CN" altLang="en-US" dirty="0">
              <a:solidFill>
                <a:srgbClr val="FFFFFF"/>
              </a:solidFill>
              <a:latin typeface="思源黑体 CN Bold" panose="020B0800000000000000" pitchFamily="34" charset="-122"/>
              <a:ea typeface="黑体" panose="02010609060101010101" charset="-122"/>
              <a:cs typeface="Arial" panose="020B0604020202020204" pitchFamily="34" charset="0"/>
            </a:endParaRPr>
          </a:p>
        </p:txBody>
      </p:sp>
      <p:sp>
        <p:nvSpPr>
          <p:cNvPr id="10" name="文本框 9"/>
          <p:cNvSpPr txBox="1"/>
          <p:nvPr/>
        </p:nvSpPr>
        <p:spPr>
          <a:xfrm>
            <a:off x="5181892" y="2896528"/>
            <a:ext cx="6258091" cy="829945"/>
          </a:xfrm>
          <a:prstGeom prst="rect">
            <a:avLst/>
          </a:prstGeom>
        </p:spPr>
        <p:txBody>
          <a:bodyPr wrap="square">
            <a:spAutoFit/>
          </a:bodyPr>
          <a:lstStyle>
            <a:defPPr>
              <a:defRPr lang="zh-CN"/>
            </a:defPPr>
            <a:lvl1pPr lvl="0">
              <a:lnSpc>
                <a:spcPct val="150000"/>
              </a:lnSpc>
              <a:defRPr sz="1400">
                <a:solidFill>
                  <a:prstClr val="black"/>
                </a:solidFill>
                <a:latin typeface="思源黑体 CN Light" panose="020B0300000000000000" pitchFamily="34" charset="-122"/>
                <a:ea typeface="思源黑体 CN Light" panose="020B0300000000000000" pitchFamily="34" charset="-122"/>
              </a:defRPr>
            </a:lvl1pPr>
          </a:lstStyle>
          <a:p>
            <a:r>
              <a:rPr lang="zh-CN" altLang="en-US" sz="1600" dirty="0">
                <a:solidFill>
                  <a:schemeClr val="tx1">
                    <a:lumMod val="85000"/>
                    <a:lumOff val="15000"/>
                  </a:schemeClr>
                </a:solidFill>
              </a:rPr>
              <a:t>通过提高无人机图像目标检测的准确性和实时性，可以有效降低无人机在执行任务过程中发生意外的风险。</a:t>
            </a:r>
            <a:endParaRPr lang="zh-CN" altLang="en-US" sz="1600" dirty="0">
              <a:solidFill>
                <a:schemeClr val="tx1">
                  <a:lumMod val="85000"/>
                  <a:lumOff val="15000"/>
                </a:schemeClr>
              </a:solidFill>
            </a:endParaRPr>
          </a:p>
        </p:txBody>
      </p:sp>
      <p:sp>
        <p:nvSpPr>
          <p:cNvPr id="11" name="MH_Other_3"/>
          <p:cNvSpPr/>
          <p:nvPr/>
        </p:nvSpPr>
        <p:spPr>
          <a:xfrm>
            <a:off x="4393937" y="3924578"/>
            <a:ext cx="581503" cy="581503"/>
          </a:xfrm>
          <a:custGeom>
            <a:avLst/>
            <a:gdLst>
              <a:gd name="connsiteX0" fmla="*/ 260058 w 520118"/>
              <a:gd name="connsiteY0" fmla="*/ 54528 h 520118"/>
              <a:gd name="connsiteX1" fmla="*/ 465588 w 520118"/>
              <a:gd name="connsiteY1" fmla="*/ 260058 h 520118"/>
              <a:gd name="connsiteX2" fmla="*/ 260058 w 520118"/>
              <a:gd name="connsiteY2" fmla="*/ 465588 h 520118"/>
              <a:gd name="connsiteX3" fmla="*/ 54528 w 520118"/>
              <a:gd name="connsiteY3" fmla="*/ 260058 h 520118"/>
              <a:gd name="connsiteX4" fmla="*/ 260058 w 520118"/>
              <a:gd name="connsiteY4" fmla="*/ 54528 h 520118"/>
              <a:gd name="connsiteX5" fmla="*/ 260058 w 520118"/>
              <a:gd name="connsiteY5" fmla="*/ 16504 h 520118"/>
              <a:gd name="connsiteX6" fmla="*/ 16503 w 520118"/>
              <a:gd name="connsiteY6" fmla="*/ 260059 h 520118"/>
              <a:gd name="connsiteX7" fmla="*/ 260058 w 520118"/>
              <a:gd name="connsiteY7" fmla="*/ 503614 h 520118"/>
              <a:gd name="connsiteX8" fmla="*/ 503613 w 520118"/>
              <a:gd name="connsiteY8" fmla="*/ 260059 h 520118"/>
              <a:gd name="connsiteX9" fmla="*/ 260058 w 520118"/>
              <a:gd name="connsiteY9" fmla="*/ 16504 h 520118"/>
              <a:gd name="connsiteX10" fmla="*/ 260059 w 520118"/>
              <a:gd name="connsiteY10" fmla="*/ 0 h 520118"/>
              <a:gd name="connsiteX11" fmla="*/ 520118 w 520118"/>
              <a:gd name="connsiteY11" fmla="*/ 260059 h 520118"/>
              <a:gd name="connsiteX12" fmla="*/ 260059 w 520118"/>
              <a:gd name="connsiteY12" fmla="*/ 520118 h 520118"/>
              <a:gd name="connsiteX13" fmla="*/ 0 w 520118"/>
              <a:gd name="connsiteY13" fmla="*/ 260059 h 520118"/>
              <a:gd name="connsiteX14" fmla="*/ 260059 w 520118"/>
              <a:gd name="connsiteY14" fmla="*/ 0 h 52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0118" h="520118">
                <a:moveTo>
                  <a:pt x="260058" y="54528"/>
                </a:moveTo>
                <a:cubicBezTo>
                  <a:pt x="373569" y="54528"/>
                  <a:pt x="465588" y="146547"/>
                  <a:pt x="465588" y="260058"/>
                </a:cubicBezTo>
                <a:cubicBezTo>
                  <a:pt x="465588" y="373569"/>
                  <a:pt x="373569" y="465588"/>
                  <a:pt x="260058" y="465588"/>
                </a:cubicBezTo>
                <a:cubicBezTo>
                  <a:pt x="146547" y="465588"/>
                  <a:pt x="54528" y="373569"/>
                  <a:pt x="54528" y="260058"/>
                </a:cubicBezTo>
                <a:cubicBezTo>
                  <a:pt x="54528" y="146547"/>
                  <a:pt x="146547" y="54528"/>
                  <a:pt x="260058" y="54528"/>
                </a:cubicBezTo>
                <a:close/>
                <a:moveTo>
                  <a:pt x="260058" y="16504"/>
                </a:moveTo>
                <a:cubicBezTo>
                  <a:pt x="125546" y="16504"/>
                  <a:pt x="16503" y="125547"/>
                  <a:pt x="16503" y="260059"/>
                </a:cubicBezTo>
                <a:cubicBezTo>
                  <a:pt x="16503" y="394571"/>
                  <a:pt x="125546" y="503614"/>
                  <a:pt x="260058" y="503614"/>
                </a:cubicBezTo>
                <a:cubicBezTo>
                  <a:pt x="394570" y="503614"/>
                  <a:pt x="503613" y="394571"/>
                  <a:pt x="503613" y="260059"/>
                </a:cubicBezTo>
                <a:cubicBezTo>
                  <a:pt x="503613" y="125547"/>
                  <a:pt x="394570" y="16504"/>
                  <a:pt x="260058" y="16504"/>
                </a:cubicBezTo>
                <a:close/>
                <a:moveTo>
                  <a:pt x="260059" y="0"/>
                </a:moveTo>
                <a:cubicBezTo>
                  <a:pt x="403686" y="0"/>
                  <a:pt x="520118" y="116432"/>
                  <a:pt x="520118" y="260059"/>
                </a:cubicBezTo>
                <a:cubicBezTo>
                  <a:pt x="520118" y="403686"/>
                  <a:pt x="403686" y="520118"/>
                  <a:pt x="260059" y="520118"/>
                </a:cubicBezTo>
                <a:cubicBezTo>
                  <a:pt x="116432" y="520118"/>
                  <a:pt x="0" y="403686"/>
                  <a:pt x="0" y="260059"/>
                </a:cubicBezTo>
                <a:cubicBezTo>
                  <a:pt x="0" y="116432"/>
                  <a:pt x="116432" y="0"/>
                  <a:pt x="260059" y="0"/>
                </a:cubicBez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400" kern="0" dirty="0">
                <a:solidFill>
                  <a:srgbClr val="FFFFFF"/>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rPr>
              <a:t>C</a:t>
            </a:r>
            <a:endParaRPr lang="zh-CN" altLang="en-US" sz="2400" kern="0" dirty="0">
              <a:solidFill>
                <a:srgbClr val="FFFFFF"/>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endParaRPr>
          </a:p>
        </p:txBody>
      </p:sp>
      <p:sp>
        <p:nvSpPr>
          <p:cNvPr id="12" name="文本框 11"/>
          <p:cNvSpPr txBox="1"/>
          <p:nvPr/>
        </p:nvSpPr>
        <p:spPr>
          <a:xfrm>
            <a:off x="5182069" y="4003669"/>
            <a:ext cx="6258091" cy="829945"/>
          </a:xfrm>
          <a:prstGeom prst="rect">
            <a:avLst/>
          </a:prstGeom>
        </p:spPr>
        <p:txBody>
          <a:bodyPr wrap="square">
            <a:spAutoFit/>
          </a:bodyPr>
          <a:lstStyle>
            <a:defPPr>
              <a:defRPr lang="zh-CN"/>
            </a:defPPr>
            <a:lvl1pPr lvl="0">
              <a:lnSpc>
                <a:spcPct val="150000"/>
              </a:lnSpc>
              <a:defRPr sz="1400">
                <a:solidFill>
                  <a:prstClr val="black"/>
                </a:solidFill>
                <a:latin typeface="思源黑体 CN Light" panose="020B0300000000000000" pitchFamily="34" charset="-122"/>
                <a:ea typeface="思源黑体 CN Light" panose="020B0300000000000000" pitchFamily="34" charset="-122"/>
              </a:defRPr>
            </a:lvl1pPr>
          </a:lstStyle>
          <a:p>
            <a:r>
              <a:rPr lang="zh-CN" altLang="en-US" sz="1600" dirty="0">
                <a:solidFill>
                  <a:schemeClr val="tx1">
                    <a:lumMod val="85000"/>
                    <a:lumOff val="15000"/>
                  </a:schemeClr>
                </a:solidFill>
              </a:rPr>
              <a:t>可以拓展无人机在各领域的应用，使无人机在农业、环保、安防等领域的应用更加广泛，为这些领域的发展提供有力支持。</a:t>
            </a:r>
            <a:endParaRPr lang="zh-CN" altLang="en-US" sz="1600" dirty="0">
              <a:solidFill>
                <a:schemeClr val="tx1">
                  <a:lumMod val="85000"/>
                  <a:lumOff val="15000"/>
                </a:schemeClr>
              </a:solidFill>
            </a:endParaRPr>
          </a:p>
        </p:txBody>
      </p:sp>
      <p:sp>
        <p:nvSpPr>
          <p:cNvPr id="13" name="MH_Other_6"/>
          <p:cNvSpPr/>
          <p:nvPr/>
        </p:nvSpPr>
        <p:spPr>
          <a:xfrm>
            <a:off x="3422711" y="5031719"/>
            <a:ext cx="581503" cy="581503"/>
          </a:xfrm>
          <a:custGeom>
            <a:avLst/>
            <a:gdLst>
              <a:gd name="connsiteX0" fmla="*/ 260058 w 520118"/>
              <a:gd name="connsiteY0" fmla="*/ 54528 h 520118"/>
              <a:gd name="connsiteX1" fmla="*/ 465588 w 520118"/>
              <a:gd name="connsiteY1" fmla="*/ 260058 h 520118"/>
              <a:gd name="connsiteX2" fmla="*/ 260058 w 520118"/>
              <a:gd name="connsiteY2" fmla="*/ 465588 h 520118"/>
              <a:gd name="connsiteX3" fmla="*/ 54528 w 520118"/>
              <a:gd name="connsiteY3" fmla="*/ 260058 h 520118"/>
              <a:gd name="connsiteX4" fmla="*/ 260058 w 520118"/>
              <a:gd name="connsiteY4" fmla="*/ 54528 h 520118"/>
              <a:gd name="connsiteX5" fmla="*/ 260058 w 520118"/>
              <a:gd name="connsiteY5" fmla="*/ 16504 h 520118"/>
              <a:gd name="connsiteX6" fmla="*/ 16503 w 520118"/>
              <a:gd name="connsiteY6" fmla="*/ 260059 h 520118"/>
              <a:gd name="connsiteX7" fmla="*/ 260058 w 520118"/>
              <a:gd name="connsiteY7" fmla="*/ 503614 h 520118"/>
              <a:gd name="connsiteX8" fmla="*/ 503613 w 520118"/>
              <a:gd name="connsiteY8" fmla="*/ 260059 h 520118"/>
              <a:gd name="connsiteX9" fmla="*/ 260058 w 520118"/>
              <a:gd name="connsiteY9" fmla="*/ 16504 h 520118"/>
              <a:gd name="connsiteX10" fmla="*/ 260059 w 520118"/>
              <a:gd name="connsiteY10" fmla="*/ 0 h 520118"/>
              <a:gd name="connsiteX11" fmla="*/ 520118 w 520118"/>
              <a:gd name="connsiteY11" fmla="*/ 260059 h 520118"/>
              <a:gd name="connsiteX12" fmla="*/ 260059 w 520118"/>
              <a:gd name="connsiteY12" fmla="*/ 520118 h 520118"/>
              <a:gd name="connsiteX13" fmla="*/ 0 w 520118"/>
              <a:gd name="connsiteY13" fmla="*/ 260059 h 520118"/>
              <a:gd name="connsiteX14" fmla="*/ 260059 w 520118"/>
              <a:gd name="connsiteY14" fmla="*/ 0 h 52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0118" h="520118">
                <a:moveTo>
                  <a:pt x="260058" y="54528"/>
                </a:moveTo>
                <a:cubicBezTo>
                  <a:pt x="373569" y="54528"/>
                  <a:pt x="465588" y="146547"/>
                  <a:pt x="465588" y="260058"/>
                </a:cubicBezTo>
                <a:cubicBezTo>
                  <a:pt x="465588" y="373569"/>
                  <a:pt x="373569" y="465588"/>
                  <a:pt x="260058" y="465588"/>
                </a:cubicBezTo>
                <a:cubicBezTo>
                  <a:pt x="146547" y="465588"/>
                  <a:pt x="54528" y="373569"/>
                  <a:pt x="54528" y="260058"/>
                </a:cubicBezTo>
                <a:cubicBezTo>
                  <a:pt x="54528" y="146547"/>
                  <a:pt x="146547" y="54528"/>
                  <a:pt x="260058" y="54528"/>
                </a:cubicBezTo>
                <a:close/>
                <a:moveTo>
                  <a:pt x="260058" y="16504"/>
                </a:moveTo>
                <a:cubicBezTo>
                  <a:pt x="125546" y="16504"/>
                  <a:pt x="16503" y="125547"/>
                  <a:pt x="16503" y="260059"/>
                </a:cubicBezTo>
                <a:cubicBezTo>
                  <a:pt x="16503" y="394571"/>
                  <a:pt x="125546" y="503614"/>
                  <a:pt x="260058" y="503614"/>
                </a:cubicBezTo>
                <a:cubicBezTo>
                  <a:pt x="394570" y="503614"/>
                  <a:pt x="503613" y="394571"/>
                  <a:pt x="503613" y="260059"/>
                </a:cubicBezTo>
                <a:cubicBezTo>
                  <a:pt x="503613" y="125547"/>
                  <a:pt x="394570" y="16504"/>
                  <a:pt x="260058" y="16504"/>
                </a:cubicBezTo>
                <a:close/>
                <a:moveTo>
                  <a:pt x="260059" y="0"/>
                </a:moveTo>
                <a:cubicBezTo>
                  <a:pt x="403686" y="0"/>
                  <a:pt x="520118" y="116432"/>
                  <a:pt x="520118" y="260059"/>
                </a:cubicBezTo>
                <a:cubicBezTo>
                  <a:pt x="520118" y="403686"/>
                  <a:pt x="403686" y="520118"/>
                  <a:pt x="260059" y="520118"/>
                </a:cubicBezTo>
                <a:cubicBezTo>
                  <a:pt x="116432" y="520118"/>
                  <a:pt x="0" y="403686"/>
                  <a:pt x="0" y="260059"/>
                </a:cubicBezTo>
                <a:cubicBezTo>
                  <a:pt x="0" y="116432"/>
                  <a:pt x="116432" y="0"/>
                  <a:pt x="260059"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FF"/>
                </a:solidFill>
                <a:latin typeface="思源黑体 CN Bold" panose="020B0800000000000000" pitchFamily="34" charset="-122"/>
                <a:ea typeface="黑体" panose="02010609060101010101" charset="-122"/>
                <a:cs typeface="Arial" panose="020B0604020202020204" pitchFamily="34" charset="0"/>
              </a:rPr>
              <a:t>D</a:t>
            </a:r>
            <a:endParaRPr lang="zh-CN" altLang="en-US" dirty="0">
              <a:solidFill>
                <a:srgbClr val="FFFFFF"/>
              </a:solidFill>
              <a:latin typeface="思源黑体 CN Bold" panose="020B0800000000000000" pitchFamily="34" charset="-122"/>
              <a:ea typeface="黑体" panose="02010609060101010101" charset="-122"/>
              <a:cs typeface="Arial" panose="020B0604020202020204" pitchFamily="34" charset="0"/>
            </a:endParaRPr>
          </a:p>
        </p:txBody>
      </p:sp>
      <p:sp>
        <p:nvSpPr>
          <p:cNvPr id="14" name="文本框 13"/>
          <p:cNvSpPr txBox="1"/>
          <p:nvPr/>
        </p:nvSpPr>
        <p:spPr>
          <a:xfrm>
            <a:off x="4169410" y="5111115"/>
            <a:ext cx="7010400" cy="829945"/>
          </a:xfrm>
          <a:prstGeom prst="rect">
            <a:avLst/>
          </a:prstGeom>
        </p:spPr>
        <p:txBody>
          <a:bodyPr wrap="square">
            <a:spAutoFit/>
          </a:bodyPr>
          <a:lstStyle>
            <a:defPPr>
              <a:defRPr lang="zh-CN"/>
            </a:defPPr>
            <a:lvl1pPr lvl="0">
              <a:lnSpc>
                <a:spcPct val="150000"/>
              </a:lnSpc>
              <a:defRPr sz="1400">
                <a:solidFill>
                  <a:prstClr val="black"/>
                </a:solidFill>
                <a:latin typeface="思源黑体 CN Light" panose="020B0300000000000000" pitchFamily="34" charset="-122"/>
                <a:ea typeface="思源黑体 CN Light" panose="020B0300000000000000" pitchFamily="34" charset="-122"/>
              </a:defRPr>
            </a:lvl1pPr>
          </a:lstStyle>
          <a:p>
            <a:r>
              <a:rPr lang="zh-CN" altLang="en-US" sz="1600" dirty="0">
                <a:solidFill>
                  <a:schemeClr val="tx1">
                    <a:lumMod val="85000"/>
                    <a:lumOff val="15000"/>
                  </a:schemeClr>
                </a:solidFill>
              </a:rPr>
              <a:t>通过对YOLOv8模型的改进和优化，可以为后续相关研究提供有价值的参考，为相关研究提供参考，推动目标检测技术的进步。</a:t>
            </a:r>
            <a:endParaRPr lang="zh-CN" altLang="en-US" sz="1600" dirty="0">
              <a:solidFill>
                <a:schemeClr val="tx1">
                  <a:lumMod val="85000"/>
                  <a:lumOff val="15000"/>
                </a:schemeClr>
              </a:solidFill>
            </a:endParaRPr>
          </a:p>
        </p:txBody>
      </p:sp>
      <p:sp>
        <p:nvSpPr>
          <p:cNvPr id="29" name="任意多边形: 形状 28"/>
          <p:cNvSpPr/>
          <p:nvPr/>
        </p:nvSpPr>
        <p:spPr>
          <a:xfrm>
            <a:off x="0" y="2702309"/>
            <a:ext cx="4168836" cy="1932089"/>
          </a:xfrm>
          <a:custGeom>
            <a:avLst/>
            <a:gdLst>
              <a:gd name="connsiteX0" fmla="*/ 3202792 w 4168836"/>
              <a:gd name="connsiteY0" fmla="*/ 0 h 1932089"/>
              <a:gd name="connsiteX1" fmla="*/ 4168836 w 4168836"/>
              <a:gd name="connsiteY1" fmla="*/ 966045 h 1932089"/>
              <a:gd name="connsiteX2" fmla="*/ 3202792 w 4168836"/>
              <a:gd name="connsiteY2" fmla="*/ 1932089 h 1932089"/>
              <a:gd name="connsiteX3" fmla="*/ 2662668 w 4168836"/>
              <a:gd name="connsiteY3" fmla="*/ 1767104 h 1932089"/>
              <a:gd name="connsiteX4" fmla="*/ 2635281 w 4168836"/>
              <a:gd name="connsiteY4" fmla="*/ 1744508 h 1932089"/>
              <a:gd name="connsiteX5" fmla="*/ 0 w 4168836"/>
              <a:gd name="connsiteY5" fmla="*/ 1744508 h 1932089"/>
              <a:gd name="connsiteX6" fmla="*/ 0 w 4168836"/>
              <a:gd name="connsiteY6" fmla="*/ 187582 h 1932089"/>
              <a:gd name="connsiteX7" fmla="*/ 2635281 w 4168836"/>
              <a:gd name="connsiteY7" fmla="*/ 187582 h 1932089"/>
              <a:gd name="connsiteX8" fmla="*/ 2662668 w 4168836"/>
              <a:gd name="connsiteY8" fmla="*/ 164985 h 1932089"/>
              <a:gd name="connsiteX9" fmla="*/ 3202792 w 4168836"/>
              <a:gd name="connsiteY9" fmla="*/ 0 h 1932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68836" h="1932089">
                <a:moveTo>
                  <a:pt x="3202792" y="0"/>
                </a:moveTo>
                <a:cubicBezTo>
                  <a:pt x="3736323" y="0"/>
                  <a:pt x="4168836" y="432514"/>
                  <a:pt x="4168836" y="966045"/>
                </a:cubicBezTo>
                <a:cubicBezTo>
                  <a:pt x="4168836" y="1499576"/>
                  <a:pt x="3736323" y="1932089"/>
                  <a:pt x="3202792" y="1932089"/>
                </a:cubicBezTo>
                <a:cubicBezTo>
                  <a:pt x="3002718" y="1932089"/>
                  <a:pt x="2816850" y="1871268"/>
                  <a:pt x="2662668" y="1767104"/>
                </a:cubicBezTo>
                <a:lnTo>
                  <a:pt x="2635281" y="1744508"/>
                </a:lnTo>
                <a:lnTo>
                  <a:pt x="0" y="1744508"/>
                </a:lnTo>
                <a:lnTo>
                  <a:pt x="0" y="187582"/>
                </a:lnTo>
                <a:lnTo>
                  <a:pt x="2635281" y="187582"/>
                </a:lnTo>
                <a:lnTo>
                  <a:pt x="2662668" y="164985"/>
                </a:lnTo>
                <a:cubicBezTo>
                  <a:pt x="2816850" y="60823"/>
                  <a:pt x="3002718" y="0"/>
                  <a:pt x="3202792" y="0"/>
                </a:cubicBez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kern="0" dirty="0">
              <a:solidFill>
                <a:srgbClr val="FFFFFF"/>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endParaRPr>
          </a:p>
        </p:txBody>
      </p:sp>
      <p:sp>
        <p:nvSpPr>
          <p:cNvPr id="19" name="MH_Other_5"/>
          <p:cNvSpPr>
            <a:spLocks noChangeAspect="1"/>
          </p:cNvSpPr>
          <p:nvPr/>
        </p:nvSpPr>
        <p:spPr bwMode="auto">
          <a:xfrm>
            <a:off x="2830892" y="3157394"/>
            <a:ext cx="891303" cy="1026453"/>
          </a:xfrm>
          <a:custGeom>
            <a:avLst/>
            <a:gdLst>
              <a:gd name="T0" fmla="*/ 150989 w 2062163"/>
              <a:gd name="T1" fmla="*/ 1478933 h 2376487"/>
              <a:gd name="T2" fmla="*/ 1168577 w 2062163"/>
              <a:gd name="T3" fmla="*/ 1287826 h 2376487"/>
              <a:gd name="T4" fmla="*/ 1228852 w 2062163"/>
              <a:gd name="T5" fmla="*/ 1363153 h 2376487"/>
              <a:gd name="T6" fmla="*/ 1135680 w 2062163"/>
              <a:gd name="T7" fmla="*/ 1417474 h 2376487"/>
              <a:gd name="T8" fmla="*/ 817537 w 2062163"/>
              <a:gd name="T9" fmla="*/ 1430417 h 2376487"/>
              <a:gd name="T10" fmla="*/ 827512 w 2062163"/>
              <a:gd name="T11" fmla="*/ 1463306 h 2376487"/>
              <a:gd name="T12" fmla="*/ 1039112 w 2062163"/>
              <a:gd name="T13" fmla="*/ 1509987 h 2376487"/>
              <a:gd name="T14" fmla="*/ 1278091 w 2062163"/>
              <a:gd name="T15" fmla="*/ 1471582 h 2376487"/>
              <a:gd name="T16" fmla="*/ 1469741 w 2062163"/>
              <a:gd name="T17" fmla="*/ 1323474 h 2376487"/>
              <a:gd name="T18" fmla="*/ 1572039 w 2062163"/>
              <a:gd name="T19" fmla="*/ 1272548 h 2376487"/>
              <a:gd name="T20" fmla="*/ 1629556 w 2062163"/>
              <a:gd name="T21" fmla="*/ 1330476 h 2376487"/>
              <a:gd name="T22" fmla="*/ 1355346 w 2062163"/>
              <a:gd name="T23" fmla="*/ 1573220 h 2376487"/>
              <a:gd name="T24" fmla="*/ 1023619 w 2062163"/>
              <a:gd name="T25" fmla="*/ 1680376 h 2376487"/>
              <a:gd name="T26" fmla="*/ 621218 w 2062163"/>
              <a:gd name="T27" fmla="*/ 1689499 h 2376487"/>
              <a:gd name="T28" fmla="*/ 505124 w 2062163"/>
              <a:gd name="T29" fmla="*/ 1289098 h 2376487"/>
              <a:gd name="T30" fmla="*/ 1051184 w 2062163"/>
              <a:gd name="T31" fmla="*/ 851969 h 2376487"/>
              <a:gd name="T32" fmla="*/ 1111697 w 2062163"/>
              <a:gd name="T33" fmla="*/ 916233 h 2376487"/>
              <a:gd name="T34" fmla="*/ 1045390 w 2062163"/>
              <a:gd name="T35" fmla="*/ 983678 h 2376487"/>
              <a:gd name="T36" fmla="*/ 865078 w 2062163"/>
              <a:gd name="T37" fmla="*/ 688023 h 2376487"/>
              <a:gd name="T38" fmla="*/ 875054 w 2062163"/>
              <a:gd name="T39" fmla="*/ 608913 h 2376487"/>
              <a:gd name="T40" fmla="*/ 939210 w 2062163"/>
              <a:gd name="T41" fmla="*/ 483409 h 2376487"/>
              <a:gd name="T42" fmla="*/ 820879 w 2062163"/>
              <a:gd name="T43" fmla="*/ 576988 h 2376487"/>
              <a:gd name="T44" fmla="*/ 779453 w 2062163"/>
              <a:gd name="T45" fmla="*/ 670143 h 2376487"/>
              <a:gd name="T46" fmla="*/ 827252 w 2062163"/>
              <a:gd name="T47" fmla="*/ 755871 h 2376487"/>
              <a:gd name="T48" fmla="*/ 849134 w 2062163"/>
              <a:gd name="T49" fmla="*/ 938573 h 2376487"/>
              <a:gd name="T50" fmla="*/ 793261 w 2062163"/>
              <a:gd name="T51" fmla="*/ 928176 h 2376487"/>
              <a:gd name="T52" fmla="*/ 792624 w 2062163"/>
              <a:gd name="T53" fmla="*/ 987167 h 2376487"/>
              <a:gd name="T54" fmla="*/ 938148 w 2062163"/>
              <a:gd name="T55" fmla="*/ 1082868 h 2376487"/>
              <a:gd name="T56" fmla="*/ 1025250 w 2062163"/>
              <a:gd name="T57" fmla="*/ 1045097 h 2376487"/>
              <a:gd name="T58" fmla="*/ 1166951 w 2062163"/>
              <a:gd name="T59" fmla="*/ 986742 h 2376487"/>
              <a:gd name="T60" fmla="*/ 1195418 w 2062163"/>
              <a:gd name="T61" fmla="*/ 892527 h 2376487"/>
              <a:gd name="T62" fmla="*/ 1118513 w 2062163"/>
              <a:gd name="T63" fmla="*/ 804464 h 2376487"/>
              <a:gd name="T64" fmla="*/ 1101517 w 2062163"/>
              <a:gd name="T65" fmla="*/ 633221 h 2376487"/>
              <a:gd name="T66" fmla="*/ 1154204 w 2062163"/>
              <a:gd name="T67" fmla="*/ 640435 h 2376487"/>
              <a:gd name="T68" fmla="*/ 1149318 w 2062163"/>
              <a:gd name="T69" fmla="*/ 577413 h 2376487"/>
              <a:gd name="T70" fmla="*/ 1013353 w 2062163"/>
              <a:gd name="T71" fmla="*/ 481287 h 2376487"/>
              <a:gd name="T72" fmla="*/ 1226009 w 2062163"/>
              <a:gd name="T73" fmla="*/ 439271 h 2376487"/>
              <a:gd name="T74" fmla="*/ 1459061 w 2062163"/>
              <a:gd name="T75" fmla="*/ 677995 h 2376487"/>
              <a:gd name="T76" fmla="*/ 1529167 w 2062163"/>
              <a:gd name="T77" fmla="*/ 930722 h 2376487"/>
              <a:gd name="T78" fmla="*/ 1455025 w 2062163"/>
              <a:gd name="T79" fmla="*/ 1113637 h 2376487"/>
              <a:gd name="T80" fmla="*/ 1266162 w 2062163"/>
              <a:gd name="T81" fmla="*/ 1197031 h 2376487"/>
              <a:gd name="T82" fmla="*/ 840849 w 2062163"/>
              <a:gd name="T83" fmla="*/ 1212734 h 2376487"/>
              <a:gd name="T84" fmla="*/ 582942 w 2062163"/>
              <a:gd name="T85" fmla="*/ 1159684 h 2376487"/>
              <a:gd name="T86" fmla="*/ 456962 w 2062163"/>
              <a:gd name="T87" fmla="*/ 1023878 h 2376487"/>
              <a:gd name="T88" fmla="*/ 463548 w 2062163"/>
              <a:gd name="T89" fmla="*/ 775393 h 2376487"/>
              <a:gd name="T90" fmla="*/ 597175 w 2062163"/>
              <a:gd name="T91" fmla="*/ 572108 h 2376487"/>
              <a:gd name="T92" fmla="*/ 1145019 w 2062163"/>
              <a:gd name="T93" fmla="*/ 281232 h 2376487"/>
              <a:gd name="T94" fmla="*/ 1176218 w 2062163"/>
              <a:gd name="T95" fmla="*/ 327468 h 2376487"/>
              <a:gd name="T96" fmla="*/ 795039 w 2062163"/>
              <a:gd name="T97" fmla="*/ 332346 h 2376487"/>
              <a:gd name="T98" fmla="*/ 815627 w 2062163"/>
              <a:gd name="T99" fmla="*/ 281869 h 2376487"/>
              <a:gd name="T100" fmla="*/ 1092244 w 2062163"/>
              <a:gd name="T101" fmla="*/ 17194 h 2376487"/>
              <a:gd name="T102" fmla="*/ 1055155 w 2062163"/>
              <a:gd name="T103" fmla="*/ 142649 h 2376487"/>
              <a:gd name="T104" fmla="*/ 1124882 w 2062163"/>
              <a:gd name="T105" fmla="*/ 83424 h 2376487"/>
              <a:gd name="T106" fmla="*/ 1209022 w 2062163"/>
              <a:gd name="T107" fmla="*/ 42667 h 2376487"/>
              <a:gd name="T108" fmla="*/ 1293162 w 2062163"/>
              <a:gd name="T109" fmla="*/ 88943 h 2376487"/>
              <a:gd name="T110" fmla="*/ 1192067 w 2062163"/>
              <a:gd name="T111" fmla="*/ 192533 h 2376487"/>
              <a:gd name="T112" fmla="*/ 777092 w 2062163"/>
              <a:gd name="T113" fmla="*/ 183618 h 2376487"/>
              <a:gd name="T114" fmla="*/ 691680 w 2062163"/>
              <a:gd name="T115" fmla="*/ 99133 h 2376487"/>
              <a:gd name="T116" fmla="*/ 755474 w 2062163"/>
              <a:gd name="T117" fmla="*/ 40544 h 2376487"/>
              <a:gd name="T118" fmla="*/ 840461 w 2062163"/>
              <a:gd name="T119" fmla="*/ 66018 h 2376487"/>
              <a:gd name="T120" fmla="*/ 920150 w 2062163"/>
              <a:gd name="T121" fmla="*/ 146045 h 2376487"/>
              <a:gd name="T122" fmla="*/ 880730 w 2062163"/>
              <a:gd name="T123" fmla="*/ 18892 h 237648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062163" h="2376487">
                <a:moveTo>
                  <a:pt x="217045" y="1824037"/>
                </a:moveTo>
                <a:lnTo>
                  <a:pt x="644525" y="2192867"/>
                </a:lnTo>
                <a:lnTo>
                  <a:pt x="622847" y="2208765"/>
                </a:lnTo>
                <a:lnTo>
                  <a:pt x="600905" y="2224663"/>
                </a:lnTo>
                <a:lnTo>
                  <a:pt x="557813" y="2256723"/>
                </a:lnTo>
                <a:lnTo>
                  <a:pt x="517365" y="2287724"/>
                </a:lnTo>
                <a:lnTo>
                  <a:pt x="480354" y="2315810"/>
                </a:lnTo>
                <a:lnTo>
                  <a:pt x="449423" y="2340452"/>
                </a:lnTo>
                <a:lnTo>
                  <a:pt x="424837" y="2359530"/>
                </a:lnTo>
                <a:lnTo>
                  <a:pt x="403687" y="2376487"/>
                </a:lnTo>
                <a:lnTo>
                  <a:pt x="0" y="1995734"/>
                </a:lnTo>
                <a:lnTo>
                  <a:pt x="2908" y="1993084"/>
                </a:lnTo>
                <a:lnTo>
                  <a:pt x="11632" y="1985400"/>
                </a:lnTo>
                <a:lnTo>
                  <a:pt x="26701" y="1972152"/>
                </a:lnTo>
                <a:lnTo>
                  <a:pt x="49172" y="1953605"/>
                </a:lnTo>
                <a:lnTo>
                  <a:pt x="78517" y="1929493"/>
                </a:lnTo>
                <a:lnTo>
                  <a:pt x="96229" y="1915450"/>
                </a:lnTo>
                <a:lnTo>
                  <a:pt x="116321" y="1899817"/>
                </a:lnTo>
                <a:lnTo>
                  <a:pt x="138263" y="1883124"/>
                </a:lnTo>
                <a:lnTo>
                  <a:pt x="162321" y="1864842"/>
                </a:lnTo>
                <a:lnTo>
                  <a:pt x="188229" y="1844969"/>
                </a:lnTo>
                <a:lnTo>
                  <a:pt x="217045" y="1824037"/>
                </a:lnTo>
                <a:close/>
                <a:moveTo>
                  <a:pt x="811213" y="1579562"/>
                </a:moveTo>
                <a:lnTo>
                  <a:pt x="839259" y="1579827"/>
                </a:lnTo>
                <a:lnTo>
                  <a:pt x="867834" y="1580356"/>
                </a:lnTo>
                <a:lnTo>
                  <a:pt x="897202" y="1581680"/>
                </a:lnTo>
                <a:lnTo>
                  <a:pt x="926307" y="1583003"/>
                </a:lnTo>
                <a:lnTo>
                  <a:pt x="955146" y="1584327"/>
                </a:lnTo>
                <a:lnTo>
                  <a:pt x="1011767" y="1587503"/>
                </a:lnTo>
                <a:lnTo>
                  <a:pt x="1063625" y="1590150"/>
                </a:lnTo>
                <a:lnTo>
                  <a:pt x="1086909" y="1591474"/>
                </a:lnTo>
                <a:lnTo>
                  <a:pt x="1108605" y="1592003"/>
                </a:lnTo>
                <a:lnTo>
                  <a:pt x="1161786" y="1593327"/>
                </a:lnTo>
                <a:lnTo>
                  <a:pt x="1209940" y="1594650"/>
                </a:lnTo>
                <a:lnTo>
                  <a:pt x="1253861" y="1596239"/>
                </a:lnTo>
                <a:lnTo>
                  <a:pt x="1293019" y="1597562"/>
                </a:lnTo>
                <a:lnTo>
                  <a:pt x="1328473" y="1598886"/>
                </a:lnTo>
                <a:lnTo>
                  <a:pt x="1360223" y="1600474"/>
                </a:lnTo>
                <a:lnTo>
                  <a:pt x="1388534" y="1602062"/>
                </a:lnTo>
                <a:lnTo>
                  <a:pt x="1414198" y="1603386"/>
                </a:lnTo>
                <a:lnTo>
                  <a:pt x="1436688" y="1605239"/>
                </a:lnTo>
                <a:lnTo>
                  <a:pt x="1456796" y="1606562"/>
                </a:lnTo>
                <a:lnTo>
                  <a:pt x="1475053" y="1608150"/>
                </a:lnTo>
                <a:lnTo>
                  <a:pt x="1491457" y="1609739"/>
                </a:lnTo>
                <a:lnTo>
                  <a:pt x="1519503" y="1612650"/>
                </a:lnTo>
                <a:lnTo>
                  <a:pt x="1544373" y="1615827"/>
                </a:lnTo>
                <a:lnTo>
                  <a:pt x="1544903" y="1617415"/>
                </a:lnTo>
                <a:lnTo>
                  <a:pt x="1546226" y="1622180"/>
                </a:lnTo>
                <a:lnTo>
                  <a:pt x="1547019" y="1625621"/>
                </a:lnTo>
                <a:lnTo>
                  <a:pt x="1547548" y="1629592"/>
                </a:lnTo>
                <a:lnTo>
                  <a:pt x="1548078" y="1634356"/>
                </a:lnTo>
                <a:lnTo>
                  <a:pt x="1548607" y="1639386"/>
                </a:lnTo>
                <a:lnTo>
                  <a:pt x="1548607" y="1644945"/>
                </a:lnTo>
                <a:lnTo>
                  <a:pt x="1548342" y="1651298"/>
                </a:lnTo>
                <a:lnTo>
                  <a:pt x="1547813" y="1657386"/>
                </a:lnTo>
                <a:lnTo>
                  <a:pt x="1546755" y="1664268"/>
                </a:lnTo>
                <a:lnTo>
                  <a:pt x="1545167" y="1671150"/>
                </a:lnTo>
                <a:lnTo>
                  <a:pt x="1543051" y="1678298"/>
                </a:lnTo>
                <a:lnTo>
                  <a:pt x="1539876" y="1685445"/>
                </a:lnTo>
                <a:lnTo>
                  <a:pt x="1538288" y="1689150"/>
                </a:lnTo>
                <a:lnTo>
                  <a:pt x="1536436" y="1693121"/>
                </a:lnTo>
                <a:lnTo>
                  <a:pt x="1534319" y="1696827"/>
                </a:lnTo>
                <a:lnTo>
                  <a:pt x="1531938" y="1700533"/>
                </a:lnTo>
                <a:lnTo>
                  <a:pt x="1529292" y="1703974"/>
                </a:lnTo>
                <a:lnTo>
                  <a:pt x="1526382" y="1707945"/>
                </a:lnTo>
                <a:lnTo>
                  <a:pt x="1523471" y="1711650"/>
                </a:lnTo>
                <a:lnTo>
                  <a:pt x="1520032" y="1715356"/>
                </a:lnTo>
                <a:lnTo>
                  <a:pt x="1516328" y="1719062"/>
                </a:lnTo>
                <a:lnTo>
                  <a:pt x="1512623" y="1722503"/>
                </a:lnTo>
                <a:lnTo>
                  <a:pt x="1508390" y="1725945"/>
                </a:lnTo>
                <a:lnTo>
                  <a:pt x="1503892" y="1729650"/>
                </a:lnTo>
                <a:lnTo>
                  <a:pt x="1499130" y="1733092"/>
                </a:lnTo>
                <a:lnTo>
                  <a:pt x="1494103" y="1736533"/>
                </a:lnTo>
                <a:lnTo>
                  <a:pt x="1488811" y="1739974"/>
                </a:lnTo>
                <a:lnTo>
                  <a:pt x="1483255" y="1743150"/>
                </a:lnTo>
                <a:lnTo>
                  <a:pt x="1477169" y="1746592"/>
                </a:lnTo>
                <a:lnTo>
                  <a:pt x="1470819" y="1749503"/>
                </a:lnTo>
                <a:lnTo>
                  <a:pt x="1464205" y="1752415"/>
                </a:lnTo>
                <a:lnTo>
                  <a:pt x="1457061" y="1755592"/>
                </a:lnTo>
                <a:lnTo>
                  <a:pt x="1449653" y="1758239"/>
                </a:lnTo>
                <a:lnTo>
                  <a:pt x="1441715" y="1760886"/>
                </a:lnTo>
                <a:lnTo>
                  <a:pt x="1433513" y="1763533"/>
                </a:lnTo>
                <a:lnTo>
                  <a:pt x="1424782" y="1765915"/>
                </a:lnTo>
                <a:lnTo>
                  <a:pt x="1415786" y="1768298"/>
                </a:lnTo>
                <a:lnTo>
                  <a:pt x="1406261" y="1770415"/>
                </a:lnTo>
                <a:lnTo>
                  <a:pt x="1396471" y="1772533"/>
                </a:lnTo>
                <a:lnTo>
                  <a:pt x="1386153" y="1774386"/>
                </a:lnTo>
                <a:lnTo>
                  <a:pt x="1375305" y="1775974"/>
                </a:lnTo>
                <a:lnTo>
                  <a:pt x="1364192" y="1777562"/>
                </a:lnTo>
                <a:lnTo>
                  <a:pt x="1352286" y="1779150"/>
                </a:lnTo>
                <a:lnTo>
                  <a:pt x="1340380" y="1780209"/>
                </a:lnTo>
                <a:lnTo>
                  <a:pt x="1327680" y="1781268"/>
                </a:lnTo>
                <a:lnTo>
                  <a:pt x="1314715" y="1782062"/>
                </a:lnTo>
                <a:lnTo>
                  <a:pt x="1288257" y="1783650"/>
                </a:lnTo>
                <a:lnTo>
                  <a:pt x="1263386" y="1784445"/>
                </a:lnTo>
                <a:lnTo>
                  <a:pt x="1239044" y="1785239"/>
                </a:lnTo>
                <a:lnTo>
                  <a:pt x="1216555" y="1785768"/>
                </a:lnTo>
                <a:lnTo>
                  <a:pt x="1194594" y="1786033"/>
                </a:lnTo>
                <a:lnTo>
                  <a:pt x="1173957" y="1786298"/>
                </a:lnTo>
                <a:lnTo>
                  <a:pt x="1135857" y="1786033"/>
                </a:lnTo>
                <a:lnTo>
                  <a:pt x="1102255" y="1785768"/>
                </a:lnTo>
                <a:lnTo>
                  <a:pt x="1072886" y="1784974"/>
                </a:lnTo>
                <a:lnTo>
                  <a:pt x="1048280" y="1784445"/>
                </a:lnTo>
                <a:lnTo>
                  <a:pt x="1027642" y="1784445"/>
                </a:lnTo>
                <a:lnTo>
                  <a:pt x="1019175" y="1784445"/>
                </a:lnTo>
                <a:lnTo>
                  <a:pt x="1012032" y="1784709"/>
                </a:lnTo>
                <a:lnTo>
                  <a:pt x="1005417" y="1784974"/>
                </a:lnTo>
                <a:lnTo>
                  <a:pt x="1000390" y="1785768"/>
                </a:lnTo>
                <a:lnTo>
                  <a:pt x="996421" y="1786562"/>
                </a:lnTo>
                <a:lnTo>
                  <a:pt x="994834" y="1787356"/>
                </a:lnTo>
                <a:lnTo>
                  <a:pt x="993511" y="1787886"/>
                </a:lnTo>
                <a:lnTo>
                  <a:pt x="992717" y="1788680"/>
                </a:lnTo>
                <a:lnTo>
                  <a:pt x="991659" y="1789474"/>
                </a:lnTo>
                <a:lnTo>
                  <a:pt x="991130" y="1790268"/>
                </a:lnTo>
                <a:lnTo>
                  <a:pt x="991130" y="1791327"/>
                </a:lnTo>
                <a:lnTo>
                  <a:pt x="991130" y="1792386"/>
                </a:lnTo>
                <a:lnTo>
                  <a:pt x="991394" y="1793709"/>
                </a:lnTo>
                <a:lnTo>
                  <a:pt x="991923" y="1794768"/>
                </a:lnTo>
                <a:lnTo>
                  <a:pt x="993246" y="1796092"/>
                </a:lnTo>
                <a:lnTo>
                  <a:pt x="995627" y="1799268"/>
                </a:lnTo>
                <a:lnTo>
                  <a:pt x="999596" y="1802709"/>
                </a:lnTo>
                <a:lnTo>
                  <a:pt x="1004623" y="1806945"/>
                </a:lnTo>
                <a:lnTo>
                  <a:pt x="1010444" y="1811445"/>
                </a:lnTo>
                <a:lnTo>
                  <a:pt x="1017853" y="1816474"/>
                </a:lnTo>
                <a:lnTo>
                  <a:pt x="1026319" y="1822033"/>
                </a:lnTo>
                <a:lnTo>
                  <a:pt x="1031611" y="1825474"/>
                </a:lnTo>
                <a:lnTo>
                  <a:pt x="1037961" y="1829180"/>
                </a:lnTo>
                <a:lnTo>
                  <a:pt x="1045105" y="1832356"/>
                </a:lnTo>
                <a:lnTo>
                  <a:pt x="1053042" y="1836062"/>
                </a:lnTo>
                <a:lnTo>
                  <a:pt x="1061773" y="1839768"/>
                </a:lnTo>
                <a:lnTo>
                  <a:pt x="1071034" y="1843209"/>
                </a:lnTo>
                <a:lnTo>
                  <a:pt x="1081088" y="1846915"/>
                </a:lnTo>
                <a:lnTo>
                  <a:pt x="1091671" y="1850092"/>
                </a:lnTo>
                <a:lnTo>
                  <a:pt x="1103048" y="1853533"/>
                </a:lnTo>
                <a:lnTo>
                  <a:pt x="1114955" y="1856974"/>
                </a:lnTo>
                <a:lnTo>
                  <a:pt x="1127390" y="1859886"/>
                </a:lnTo>
                <a:lnTo>
                  <a:pt x="1140619" y="1863062"/>
                </a:lnTo>
                <a:lnTo>
                  <a:pt x="1154113" y="1866239"/>
                </a:lnTo>
                <a:lnTo>
                  <a:pt x="1168136" y="1868886"/>
                </a:lnTo>
                <a:lnTo>
                  <a:pt x="1182688" y="1871533"/>
                </a:lnTo>
                <a:lnTo>
                  <a:pt x="1197505" y="1873650"/>
                </a:lnTo>
                <a:lnTo>
                  <a:pt x="1213115" y="1876033"/>
                </a:lnTo>
                <a:lnTo>
                  <a:pt x="1228725" y="1877886"/>
                </a:lnTo>
                <a:lnTo>
                  <a:pt x="1245130" y="1880003"/>
                </a:lnTo>
                <a:lnTo>
                  <a:pt x="1261269" y="1881327"/>
                </a:lnTo>
                <a:lnTo>
                  <a:pt x="1278203" y="1882386"/>
                </a:lnTo>
                <a:lnTo>
                  <a:pt x="1295400" y="1883709"/>
                </a:lnTo>
                <a:lnTo>
                  <a:pt x="1312863" y="1884239"/>
                </a:lnTo>
                <a:lnTo>
                  <a:pt x="1330061" y="1884503"/>
                </a:lnTo>
                <a:lnTo>
                  <a:pt x="1348053" y="1884503"/>
                </a:lnTo>
                <a:lnTo>
                  <a:pt x="1366044" y="1883974"/>
                </a:lnTo>
                <a:lnTo>
                  <a:pt x="1384036" y="1883445"/>
                </a:lnTo>
                <a:lnTo>
                  <a:pt x="1402557" y="1881856"/>
                </a:lnTo>
                <a:lnTo>
                  <a:pt x="1420813" y="1880533"/>
                </a:lnTo>
                <a:lnTo>
                  <a:pt x="1439334" y="1878150"/>
                </a:lnTo>
                <a:lnTo>
                  <a:pt x="1457855" y="1876033"/>
                </a:lnTo>
                <a:lnTo>
                  <a:pt x="1476376" y="1872856"/>
                </a:lnTo>
                <a:lnTo>
                  <a:pt x="1488017" y="1871003"/>
                </a:lnTo>
                <a:lnTo>
                  <a:pt x="1499130" y="1868356"/>
                </a:lnTo>
                <a:lnTo>
                  <a:pt x="1510507" y="1865974"/>
                </a:lnTo>
                <a:lnTo>
                  <a:pt x="1521090" y="1862798"/>
                </a:lnTo>
                <a:lnTo>
                  <a:pt x="1532203" y="1859621"/>
                </a:lnTo>
                <a:lnTo>
                  <a:pt x="1542786" y="1856445"/>
                </a:lnTo>
                <a:lnTo>
                  <a:pt x="1553105" y="1852739"/>
                </a:lnTo>
                <a:lnTo>
                  <a:pt x="1563159" y="1848768"/>
                </a:lnTo>
                <a:lnTo>
                  <a:pt x="1573478" y="1844798"/>
                </a:lnTo>
                <a:lnTo>
                  <a:pt x="1583532" y="1840298"/>
                </a:lnTo>
                <a:lnTo>
                  <a:pt x="1593321" y="1835798"/>
                </a:lnTo>
                <a:lnTo>
                  <a:pt x="1603111" y="1831033"/>
                </a:lnTo>
                <a:lnTo>
                  <a:pt x="1612901" y="1826003"/>
                </a:lnTo>
                <a:lnTo>
                  <a:pt x="1622426" y="1820709"/>
                </a:lnTo>
                <a:lnTo>
                  <a:pt x="1631951" y="1815415"/>
                </a:lnTo>
                <a:lnTo>
                  <a:pt x="1641211" y="1809592"/>
                </a:lnTo>
                <a:lnTo>
                  <a:pt x="1651001" y="1803768"/>
                </a:lnTo>
                <a:lnTo>
                  <a:pt x="1660261" y="1797945"/>
                </a:lnTo>
                <a:lnTo>
                  <a:pt x="1669521" y="1791856"/>
                </a:lnTo>
                <a:lnTo>
                  <a:pt x="1678782" y="1785239"/>
                </a:lnTo>
                <a:lnTo>
                  <a:pt x="1697038" y="1771739"/>
                </a:lnTo>
                <a:lnTo>
                  <a:pt x="1715294" y="1757709"/>
                </a:lnTo>
                <a:lnTo>
                  <a:pt x="1733815" y="1742886"/>
                </a:lnTo>
                <a:lnTo>
                  <a:pt x="1752336" y="1727533"/>
                </a:lnTo>
                <a:lnTo>
                  <a:pt x="1771121" y="1711650"/>
                </a:lnTo>
                <a:lnTo>
                  <a:pt x="1789907" y="1694974"/>
                </a:lnTo>
                <a:lnTo>
                  <a:pt x="1797315" y="1686768"/>
                </a:lnTo>
                <a:lnTo>
                  <a:pt x="1804194" y="1678827"/>
                </a:lnTo>
                <a:lnTo>
                  <a:pt x="1811603" y="1671150"/>
                </a:lnTo>
                <a:lnTo>
                  <a:pt x="1818482" y="1664268"/>
                </a:lnTo>
                <a:lnTo>
                  <a:pt x="1825626" y="1657386"/>
                </a:lnTo>
                <a:lnTo>
                  <a:pt x="1832240" y="1651033"/>
                </a:lnTo>
                <a:lnTo>
                  <a:pt x="1839384" y="1644945"/>
                </a:lnTo>
                <a:lnTo>
                  <a:pt x="1845999" y="1639121"/>
                </a:lnTo>
                <a:lnTo>
                  <a:pt x="1852878" y="1634092"/>
                </a:lnTo>
                <a:lnTo>
                  <a:pt x="1859228" y="1629062"/>
                </a:lnTo>
                <a:lnTo>
                  <a:pt x="1866107" y="1624298"/>
                </a:lnTo>
                <a:lnTo>
                  <a:pt x="1872457" y="1620062"/>
                </a:lnTo>
                <a:lnTo>
                  <a:pt x="1878807" y="1616092"/>
                </a:lnTo>
                <a:lnTo>
                  <a:pt x="1885157" y="1612121"/>
                </a:lnTo>
                <a:lnTo>
                  <a:pt x="1891507" y="1608680"/>
                </a:lnTo>
                <a:lnTo>
                  <a:pt x="1897857" y="1605768"/>
                </a:lnTo>
                <a:lnTo>
                  <a:pt x="1903678" y="1602856"/>
                </a:lnTo>
                <a:lnTo>
                  <a:pt x="1909763" y="1600474"/>
                </a:lnTo>
                <a:lnTo>
                  <a:pt x="1915849" y="1598092"/>
                </a:lnTo>
                <a:lnTo>
                  <a:pt x="1921669" y="1595974"/>
                </a:lnTo>
                <a:lnTo>
                  <a:pt x="1927226" y="1594121"/>
                </a:lnTo>
                <a:lnTo>
                  <a:pt x="1932782" y="1592533"/>
                </a:lnTo>
                <a:lnTo>
                  <a:pt x="1938338" y="1591209"/>
                </a:lnTo>
                <a:lnTo>
                  <a:pt x="1943894" y="1589886"/>
                </a:lnTo>
                <a:lnTo>
                  <a:pt x="1949451" y="1588827"/>
                </a:lnTo>
                <a:lnTo>
                  <a:pt x="1954478" y="1588298"/>
                </a:lnTo>
                <a:lnTo>
                  <a:pt x="1959769" y="1587503"/>
                </a:lnTo>
                <a:lnTo>
                  <a:pt x="1964796" y="1587239"/>
                </a:lnTo>
                <a:lnTo>
                  <a:pt x="1974586" y="1586974"/>
                </a:lnTo>
                <a:lnTo>
                  <a:pt x="1983846" y="1587239"/>
                </a:lnTo>
                <a:lnTo>
                  <a:pt x="1992842" y="1588033"/>
                </a:lnTo>
                <a:lnTo>
                  <a:pt x="2001309" y="1589092"/>
                </a:lnTo>
                <a:lnTo>
                  <a:pt x="2009247" y="1590945"/>
                </a:lnTo>
                <a:lnTo>
                  <a:pt x="2016919" y="1593062"/>
                </a:lnTo>
                <a:lnTo>
                  <a:pt x="2023534" y="1595445"/>
                </a:lnTo>
                <a:lnTo>
                  <a:pt x="2030149" y="1597562"/>
                </a:lnTo>
                <a:lnTo>
                  <a:pt x="2035969" y="1600209"/>
                </a:lnTo>
                <a:lnTo>
                  <a:pt x="2041261" y="1602592"/>
                </a:lnTo>
                <a:lnTo>
                  <a:pt x="2046024" y="1605239"/>
                </a:lnTo>
                <a:lnTo>
                  <a:pt x="2050257" y="1607621"/>
                </a:lnTo>
                <a:lnTo>
                  <a:pt x="2056607" y="1611856"/>
                </a:lnTo>
                <a:lnTo>
                  <a:pt x="2060576" y="1615033"/>
                </a:lnTo>
                <a:lnTo>
                  <a:pt x="2062163" y="1616092"/>
                </a:lnTo>
                <a:lnTo>
                  <a:pt x="2060311" y="1619003"/>
                </a:lnTo>
                <a:lnTo>
                  <a:pt x="2054755" y="1627739"/>
                </a:lnTo>
                <a:lnTo>
                  <a:pt x="2044965" y="1641239"/>
                </a:lnTo>
                <a:lnTo>
                  <a:pt x="2038615" y="1649709"/>
                </a:lnTo>
                <a:lnTo>
                  <a:pt x="2031472" y="1659768"/>
                </a:lnTo>
                <a:lnTo>
                  <a:pt x="2022740" y="1670356"/>
                </a:lnTo>
                <a:lnTo>
                  <a:pt x="2013215" y="1682268"/>
                </a:lnTo>
                <a:lnTo>
                  <a:pt x="2002632" y="1694709"/>
                </a:lnTo>
                <a:lnTo>
                  <a:pt x="1990726" y="1708474"/>
                </a:lnTo>
                <a:lnTo>
                  <a:pt x="1977496" y="1723298"/>
                </a:lnTo>
                <a:lnTo>
                  <a:pt x="1963209" y="1738386"/>
                </a:lnTo>
                <a:lnTo>
                  <a:pt x="1947863" y="1754268"/>
                </a:lnTo>
                <a:lnTo>
                  <a:pt x="1931194" y="1770945"/>
                </a:lnTo>
                <a:lnTo>
                  <a:pt x="1912938" y="1788415"/>
                </a:lnTo>
                <a:lnTo>
                  <a:pt x="1893888" y="1806150"/>
                </a:lnTo>
                <a:lnTo>
                  <a:pt x="1872986" y="1824680"/>
                </a:lnTo>
                <a:lnTo>
                  <a:pt x="1851026" y="1843474"/>
                </a:lnTo>
                <a:lnTo>
                  <a:pt x="1827742" y="1862533"/>
                </a:lnTo>
                <a:lnTo>
                  <a:pt x="1803136" y="1881856"/>
                </a:lnTo>
                <a:lnTo>
                  <a:pt x="1776678" y="1901974"/>
                </a:lnTo>
                <a:lnTo>
                  <a:pt x="1763184" y="1912033"/>
                </a:lnTo>
                <a:lnTo>
                  <a:pt x="1749161" y="1921827"/>
                </a:lnTo>
                <a:lnTo>
                  <a:pt x="1734874" y="1931886"/>
                </a:lnTo>
                <a:lnTo>
                  <a:pt x="1720321" y="1941945"/>
                </a:lnTo>
                <a:lnTo>
                  <a:pt x="1704976" y="1952268"/>
                </a:lnTo>
                <a:lnTo>
                  <a:pt x="1689630" y="1962592"/>
                </a:lnTo>
                <a:lnTo>
                  <a:pt x="1673755" y="1972650"/>
                </a:lnTo>
                <a:lnTo>
                  <a:pt x="1657615" y="1982709"/>
                </a:lnTo>
                <a:lnTo>
                  <a:pt x="1640946" y="1993033"/>
                </a:lnTo>
                <a:lnTo>
                  <a:pt x="1624013" y="2003356"/>
                </a:lnTo>
                <a:lnTo>
                  <a:pt x="1606551" y="2013415"/>
                </a:lnTo>
                <a:lnTo>
                  <a:pt x="1588823" y="2023474"/>
                </a:lnTo>
                <a:lnTo>
                  <a:pt x="1570567" y="2033533"/>
                </a:lnTo>
                <a:lnTo>
                  <a:pt x="1552046" y="2043856"/>
                </a:lnTo>
                <a:lnTo>
                  <a:pt x="1533261" y="2053915"/>
                </a:lnTo>
                <a:lnTo>
                  <a:pt x="1513946" y="2063709"/>
                </a:lnTo>
                <a:lnTo>
                  <a:pt x="1493838" y="2073768"/>
                </a:lnTo>
                <a:lnTo>
                  <a:pt x="1473730" y="2083562"/>
                </a:lnTo>
                <a:lnTo>
                  <a:pt x="1453092" y="2086209"/>
                </a:lnTo>
                <a:lnTo>
                  <a:pt x="1432190" y="2088327"/>
                </a:lnTo>
                <a:lnTo>
                  <a:pt x="1410759" y="2090445"/>
                </a:lnTo>
                <a:lnTo>
                  <a:pt x="1388798" y="2092033"/>
                </a:lnTo>
                <a:lnTo>
                  <a:pt x="1366573" y="2093621"/>
                </a:lnTo>
                <a:lnTo>
                  <a:pt x="1344084" y="2094680"/>
                </a:lnTo>
                <a:lnTo>
                  <a:pt x="1321330" y="2095474"/>
                </a:lnTo>
                <a:lnTo>
                  <a:pt x="1298840" y="2096003"/>
                </a:lnTo>
                <a:lnTo>
                  <a:pt x="1276086" y="2096268"/>
                </a:lnTo>
                <a:lnTo>
                  <a:pt x="1253067" y="2096533"/>
                </a:lnTo>
                <a:lnTo>
                  <a:pt x="1229784" y="2096533"/>
                </a:lnTo>
                <a:lnTo>
                  <a:pt x="1206765" y="2096533"/>
                </a:lnTo>
                <a:lnTo>
                  <a:pt x="1160992" y="2095739"/>
                </a:lnTo>
                <a:lnTo>
                  <a:pt x="1116278" y="2094680"/>
                </a:lnTo>
                <a:lnTo>
                  <a:pt x="1072357" y="2093092"/>
                </a:lnTo>
                <a:lnTo>
                  <a:pt x="1030288" y="2091239"/>
                </a:lnTo>
                <a:lnTo>
                  <a:pt x="951971" y="2087798"/>
                </a:lnTo>
                <a:lnTo>
                  <a:pt x="916782" y="2086209"/>
                </a:lnTo>
                <a:lnTo>
                  <a:pt x="885032" y="2084886"/>
                </a:lnTo>
                <a:lnTo>
                  <a:pt x="856457" y="2083827"/>
                </a:lnTo>
                <a:lnTo>
                  <a:pt x="831850" y="2083562"/>
                </a:lnTo>
                <a:lnTo>
                  <a:pt x="828146" y="2083827"/>
                </a:lnTo>
                <a:lnTo>
                  <a:pt x="823119" y="2085150"/>
                </a:lnTo>
                <a:lnTo>
                  <a:pt x="817827" y="2086474"/>
                </a:lnTo>
                <a:lnTo>
                  <a:pt x="812007" y="2088592"/>
                </a:lnTo>
                <a:lnTo>
                  <a:pt x="805657" y="2091503"/>
                </a:lnTo>
                <a:lnTo>
                  <a:pt x="798513" y="2094680"/>
                </a:lnTo>
                <a:lnTo>
                  <a:pt x="790840" y="2098650"/>
                </a:lnTo>
                <a:lnTo>
                  <a:pt x="782902" y="2102886"/>
                </a:lnTo>
                <a:lnTo>
                  <a:pt x="774436" y="2107650"/>
                </a:lnTo>
                <a:lnTo>
                  <a:pt x="765705" y="2112680"/>
                </a:lnTo>
                <a:lnTo>
                  <a:pt x="746655" y="2124062"/>
                </a:lnTo>
                <a:lnTo>
                  <a:pt x="726282" y="2137033"/>
                </a:lnTo>
                <a:lnTo>
                  <a:pt x="705115" y="2151062"/>
                </a:lnTo>
                <a:lnTo>
                  <a:pt x="317500" y="1817268"/>
                </a:lnTo>
                <a:lnTo>
                  <a:pt x="346340" y="1797415"/>
                </a:lnTo>
                <a:lnTo>
                  <a:pt x="374121" y="1777562"/>
                </a:lnTo>
                <a:lnTo>
                  <a:pt x="400844" y="1758239"/>
                </a:lnTo>
                <a:lnTo>
                  <a:pt x="426773" y="1739445"/>
                </a:lnTo>
                <a:lnTo>
                  <a:pt x="475721" y="1703709"/>
                </a:lnTo>
                <a:lnTo>
                  <a:pt x="499269" y="1687033"/>
                </a:lnTo>
                <a:lnTo>
                  <a:pt x="522288" y="1670886"/>
                </a:lnTo>
                <a:lnTo>
                  <a:pt x="544248" y="1656062"/>
                </a:lnTo>
                <a:lnTo>
                  <a:pt x="555361" y="1648915"/>
                </a:lnTo>
                <a:lnTo>
                  <a:pt x="565944" y="1642298"/>
                </a:lnTo>
                <a:lnTo>
                  <a:pt x="577057" y="1635680"/>
                </a:lnTo>
                <a:lnTo>
                  <a:pt x="587640" y="1629592"/>
                </a:lnTo>
                <a:lnTo>
                  <a:pt x="598223" y="1623768"/>
                </a:lnTo>
                <a:lnTo>
                  <a:pt x="608807" y="1618474"/>
                </a:lnTo>
                <a:lnTo>
                  <a:pt x="619390" y="1612915"/>
                </a:lnTo>
                <a:lnTo>
                  <a:pt x="629709" y="1608150"/>
                </a:lnTo>
                <a:lnTo>
                  <a:pt x="640027" y="1603915"/>
                </a:lnTo>
                <a:lnTo>
                  <a:pt x="650875" y="1599945"/>
                </a:lnTo>
                <a:lnTo>
                  <a:pt x="661194" y="1596503"/>
                </a:lnTo>
                <a:lnTo>
                  <a:pt x="671513" y="1593062"/>
                </a:lnTo>
                <a:lnTo>
                  <a:pt x="682361" y="1590150"/>
                </a:lnTo>
                <a:lnTo>
                  <a:pt x="692680" y="1588033"/>
                </a:lnTo>
                <a:lnTo>
                  <a:pt x="702205" y="1586445"/>
                </a:lnTo>
                <a:lnTo>
                  <a:pt x="712523" y="1584592"/>
                </a:lnTo>
                <a:lnTo>
                  <a:pt x="723371" y="1583533"/>
                </a:lnTo>
                <a:lnTo>
                  <a:pt x="734484" y="1582474"/>
                </a:lnTo>
                <a:lnTo>
                  <a:pt x="746390" y="1581680"/>
                </a:lnTo>
                <a:lnTo>
                  <a:pt x="758296" y="1580621"/>
                </a:lnTo>
                <a:lnTo>
                  <a:pt x="770996" y="1580092"/>
                </a:lnTo>
                <a:lnTo>
                  <a:pt x="784225" y="1579827"/>
                </a:lnTo>
                <a:lnTo>
                  <a:pt x="811213" y="1579562"/>
                </a:lnTo>
                <a:close/>
                <a:moveTo>
                  <a:pt x="1050885" y="1163988"/>
                </a:moveTo>
                <a:lnTo>
                  <a:pt x="1051297" y="1164340"/>
                </a:lnTo>
                <a:lnTo>
                  <a:pt x="1051415" y="1164517"/>
                </a:lnTo>
                <a:lnTo>
                  <a:pt x="1050885" y="1163988"/>
                </a:lnTo>
                <a:close/>
                <a:moveTo>
                  <a:pt x="1265238" y="1044575"/>
                </a:moveTo>
                <a:lnTo>
                  <a:pt x="1310449" y="1062831"/>
                </a:lnTo>
                <a:lnTo>
                  <a:pt x="1319812" y="1067064"/>
                </a:lnTo>
                <a:lnTo>
                  <a:pt x="1329175" y="1071827"/>
                </a:lnTo>
                <a:lnTo>
                  <a:pt x="1338538" y="1076854"/>
                </a:lnTo>
                <a:lnTo>
                  <a:pt x="1347366" y="1082675"/>
                </a:lnTo>
                <a:lnTo>
                  <a:pt x="1351646" y="1085850"/>
                </a:lnTo>
                <a:lnTo>
                  <a:pt x="1355659" y="1089025"/>
                </a:lnTo>
                <a:lnTo>
                  <a:pt x="1359404" y="1092200"/>
                </a:lnTo>
                <a:lnTo>
                  <a:pt x="1362882" y="1095639"/>
                </a:lnTo>
                <a:lnTo>
                  <a:pt x="1366360" y="1099079"/>
                </a:lnTo>
                <a:lnTo>
                  <a:pt x="1369570" y="1102783"/>
                </a:lnTo>
                <a:lnTo>
                  <a:pt x="1372245" y="1106223"/>
                </a:lnTo>
                <a:lnTo>
                  <a:pt x="1375188" y="1109927"/>
                </a:lnTo>
                <a:lnTo>
                  <a:pt x="1376793" y="1113102"/>
                </a:lnTo>
                <a:lnTo>
                  <a:pt x="1378665" y="1116542"/>
                </a:lnTo>
                <a:lnTo>
                  <a:pt x="1380270" y="1119452"/>
                </a:lnTo>
                <a:lnTo>
                  <a:pt x="1381340" y="1122892"/>
                </a:lnTo>
                <a:lnTo>
                  <a:pt x="1382678" y="1126331"/>
                </a:lnTo>
                <a:lnTo>
                  <a:pt x="1383748" y="1129506"/>
                </a:lnTo>
                <a:lnTo>
                  <a:pt x="1384551" y="1132946"/>
                </a:lnTo>
                <a:lnTo>
                  <a:pt x="1385086" y="1136385"/>
                </a:lnTo>
                <a:lnTo>
                  <a:pt x="1385888" y="1143000"/>
                </a:lnTo>
                <a:lnTo>
                  <a:pt x="1385888" y="1149879"/>
                </a:lnTo>
                <a:lnTo>
                  <a:pt x="1385353" y="1156494"/>
                </a:lnTo>
                <a:lnTo>
                  <a:pt x="1384283" y="1163373"/>
                </a:lnTo>
                <a:lnTo>
                  <a:pt x="1382678" y="1169723"/>
                </a:lnTo>
                <a:lnTo>
                  <a:pt x="1380270" y="1176338"/>
                </a:lnTo>
                <a:lnTo>
                  <a:pt x="1377328" y="1182423"/>
                </a:lnTo>
                <a:lnTo>
                  <a:pt x="1373850" y="1188244"/>
                </a:lnTo>
                <a:lnTo>
                  <a:pt x="1369837" y="1193800"/>
                </a:lnTo>
                <a:lnTo>
                  <a:pt x="1365289" y="1199092"/>
                </a:lnTo>
                <a:lnTo>
                  <a:pt x="1360207" y="1203854"/>
                </a:lnTo>
                <a:lnTo>
                  <a:pt x="1354589" y="1208088"/>
                </a:lnTo>
                <a:lnTo>
                  <a:pt x="1350309" y="1210734"/>
                </a:lnTo>
                <a:lnTo>
                  <a:pt x="1346028" y="1213644"/>
                </a:lnTo>
                <a:lnTo>
                  <a:pt x="1341213" y="1215761"/>
                </a:lnTo>
                <a:lnTo>
                  <a:pt x="1336398" y="1218142"/>
                </a:lnTo>
                <a:lnTo>
                  <a:pt x="1331315" y="1219994"/>
                </a:lnTo>
                <a:lnTo>
                  <a:pt x="1325697" y="1221846"/>
                </a:lnTo>
                <a:lnTo>
                  <a:pt x="1320347" y="1223434"/>
                </a:lnTo>
                <a:lnTo>
                  <a:pt x="1314729" y="1224756"/>
                </a:lnTo>
                <a:lnTo>
                  <a:pt x="1309111" y="1226079"/>
                </a:lnTo>
                <a:lnTo>
                  <a:pt x="1303226" y="1227138"/>
                </a:lnTo>
                <a:lnTo>
                  <a:pt x="1297073" y="1227932"/>
                </a:lnTo>
                <a:lnTo>
                  <a:pt x="1290920" y="1228461"/>
                </a:lnTo>
                <a:lnTo>
                  <a:pt x="1278347" y="1229519"/>
                </a:lnTo>
                <a:lnTo>
                  <a:pt x="1265238" y="1230313"/>
                </a:lnTo>
                <a:lnTo>
                  <a:pt x="1265238" y="1044575"/>
                </a:lnTo>
                <a:close/>
                <a:moveTo>
                  <a:pt x="1169988" y="730250"/>
                </a:moveTo>
                <a:lnTo>
                  <a:pt x="1169988" y="912813"/>
                </a:lnTo>
                <a:lnTo>
                  <a:pt x="1151467" y="905934"/>
                </a:lnTo>
                <a:lnTo>
                  <a:pt x="1140090" y="901171"/>
                </a:lnTo>
                <a:lnTo>
                  <a:pt x="1129242" y="896673"/>
                </a:lnTo>
                <a:lnTo>
                  <a:pt x="1119188" y="891911"/>
                </a:lnTo>
                <a:lnTo>
                  <a:pt x="1114426" y="889529"/>
                </a:lnTo>
                <a:lnTo>
                  <a:pt x="1109663" y="887148"/>
                </a:lnTo>
                <a:lnTo>
                  <a:pt x="1105430" y="884238"/>
                </a:lnTo>
                <a:lnTo>
                  <a:pt x="1100932" y="881327"/>
                </a:lnTo>
                <a:lnTo>
                  <a:pt x="1096963" y="878152"/>
                </a:lnTo>
                <a:lnTo>
                  <a:pt x="1092730" y="874977"/>
                </a:lnTo>
                <a:lnTo>
                  <a:pt x="1089026" y="871273"/>
                </a:lnTo>
                <a:lnTo>
                  <a:pt x="1085586" y="867304"/>
                </a:lnTo>
                <a:lnTo>
                  <a:pt x="1081882" y="863071"/>
                </a:lnTo>
                <a:lnTo>
                  <a:pt x="1078442" y="858308"/>
                </a:lnTo>
                <a:lnTo>
                  <a:pt x="1076590" y="855663"/>
                </a:lnTo>
                <a:lnTo>
                  <a:pt x="1074474" y="852488"/>
                </a:lnTo>
                <a:lnTo>
                  <a:pt x="1073151" y="849313"/>
                </a:lnTo>
                <a:lnTo>
                  <a:pt x="1071563" y="846138"/>
                </a:lnTo>
                <a:lnTo>
                  <a:pt x="1068917" y="839523"/>
                </a:lnTo>
                <a:lnTo>
                  <a:pt x="1067330" y="832908"/>
                </a:lnTo>
                <a:lnTo>
                  <a:pt x="1065742" y="826029"/>
                </a:lnTo>
                <a:lnTo>
                  <a:pt x="1065213" y="819415"/>
                </a:lnTo>
                <a:lnTo>
                  <a:pt x="1065213" y="812535"/>
                </a:lnTo>
                <a:lnTo>
                  <a:pt x="1065478" y="805656"/>
                </a:lnTo>
                <a:lnTo>
                  <a:pt x="1067065" y="799042"/>
                </a:lnTo>
                <a:lnTo>
                  <a:pt x="1068653" y="792427"/>
                </a:lnTo>
                <a:lnTo>
                  <a:pt x="1071034" y="786342"/>
                </a:lnTo>
                <a:lnTo>
                  <a:pt x="1073680" y="779992"/>
                </a:lnTo>
                <a:lnTo>
                  <a:pt x="1077119" y="774435"/>
                </a:lnTo>
                <a:lnTo>
                  <a:pt x="1078972" y="771525"/>
                </a:lnTo>
                <a:lnTo>
                  <a:pt x="1081353" y="769144"/>
                </a:lnTo>
                <a:lnTo>
                  <a:pt x="1083469" y="766498"/>
                </a:lnTo>
                <a:lnTo>
                  <a:pt x="1085851" y="764117"/>
                </a:lnTo>
                <a:lnTo>
                  <a:pt x="1088232" y="761735"/>
                </a:lnTo>
                <a:lnTo>
                  <a:pt x="1090878" y="759619"/>
                </a:lnTo>
                <a:lnTo>
                  <a:pt x="1095111" y="756708"/>
                </a:lnTo>
                <a:lnTo>
                  <a:pt x="1099344" y="753533"/>
                </a:lnTo>
                <a:lnTo>
                  <a:pt x="1103842" y="751152"/>
                </a:lnTo>
                <a:lnTo>
                  <a:pt x="1108340" y="748506"/>
                </a:lnTo>
                <a:lnTo>
                  <a:pt x="1113103" y="746125"/>
                </a:lnTo>
                <a:lnTo>
                  <a:pt x="1117601" y="744008"/>
                </a:lnTo>
                <a:lnTo>
                  <a:pt x="1122628" y="742156"/>
                </a:lnTo>
                <a:lnTo>
                  <a:pt x="1127390" y="740039"/>
                </a:lnTo>
                <a:lnTo>
                  <a:pt x="1132682" y="738452"/>
                </a:lnTo>
                <a:lnTo>
                  <a:pt x="1137709" y="736864"/>
                </a:lnTo>
                <a:lnTo>
                  <a:pt x="1148028" y="734219"/>
                </a:lnTo>
                <a:lnTo>
                  <a:pt x="1159140" y="732102"/>
                </a:lnTo>
                <a:lnTo>
                  <a:pt x="1169988" y="730250"/>
                </a:lnTo>
                <a:close/>
                <a:moveTo>
                  <a:pt x="1185954" y="592728"/>
                </a:moveTo>
                <a:lnTo>
                  <a:pt x="1184100" y="592993"/>
                </a:lnTo>
                <a:lnTo>
                  <a:pt x="1182511" y="593258"/>
                </a:lnTo>
                <a:lnTo>
                  <a:pt x="1179333" y="594052"/>
                </a:lnTo>
                <a:lnTo>
                  <a:pt x="1176685" y="595905"/>
                </a:lnTo>
                <a:lnTo>
                  <a:pt x="1174036" y="597758"/>
                </a:lnTo>
                <a:lnTo>
                  <a:pt x="1172183" y="600405"/>
                </a:lnTo>
                <a:lnTo>
                  <a:pt x="1170858" y="603052"/>
                </a:lnTo>
                <a:lnTo>
                  <a:pt x="1169534" y="606229"/>
                </a:lnTo>
                <a:lnTo>
                  <a:pt x="1169269" y="607817"/>
                </a:lnTo>
                <a:lnTo>
                  <a:pt x="1169269" y="609670"/>
                </a:lnTo>
                <a:lnTo>
                  <a:pt x="1169269" y="657849"/>
                </a:lnTo>
                <a:lnTo>
                  <a:pt x="1159470" y="659702"/>
                </a:lnTo>
                <a:lnTo>
                  <a:pt x="1149406" y="661290"/>
                </a:lnTo>
                <a:lnTo>
                  <a:pt x="1139872" y="663673"/>
                </a:lnTo>
                <a:lnTo>
                  <a:pt x="1130073" y="665790"/>
                </a:lnTo>
                <a:lnTo>
                  <a:pt x="1120538" y="668438"/>
                </a:lnTo>
                <a:lnTo>
                  <a:pt x="1111004" y="671349"/>
                </a:lnTo>
                <a:lnTo>
                  <a:pt x="1101735" y="674526"/>
                </a:lnTo>
                <a:lnTo>
                  <a:pt x="1092730" y="677967"/>
                </a:lnTo>
                <a:lnTo>
                  <a:pt x="1083990" y="681673"/>
                </a:lnTo>
                <a:lnTo>
                  <a:pt x="1075251" y="685379"/>
                </a:lnTo>
                <a:lnTo>
                  <a:pt x="1067040" y="689615"/>
                </a:lnTo>
                <a:lnTo>
                  <a:pt x="1058566" y="694380"/>
                </a:lnTo>
                <a:lnTo>
                  <a:pt x="1050620" y="699145"/>
                </a:lnTo>
                <a:lnTo>
                  <a:pt x="1043205" y="704174"/>
                </a:lnTo>
                <a:lnTo>
                  <a:pt x="1035789" y="709733"/>
                </a:lnTo>
                <a:lnTo>
                  <a:pt x="1028638" y="715292"/>
                </a:lnTo>
                <a:lnTo>
                  <a:pt x="1023342" y="719793"/>
                </a:lnTo>
                <a:lnTo>
                  <a:pt x="1018310" y="724558"/>
                </a:lnTo>
                <a:lnTo>
                  <a:pt x="1013807" y="729322"/>
                </a:lnTo>
                <a:lnTo>
                  <a:pt x="1009305" y="734352"/>
                </a:lnTo>
                <a:lnTo>
                  <a:pt x="1005068" y="739382"/>
                </a:lnTo>
                <a:lnTo>
                  <a:pt x="1000830" y="744411"/>
                </a:lnTo>
                <a:lnTo>
                  <a:pt x="997387" y="749706"/>
                </a:lnTo>
                <a:lnTo>
                  <a:pt x="993944" y="755265"/>
                </a:lnTo>
                <a:lnTo>
                  <a:pt x="990501" y="760559"/>
                </a:lnTo>
                <a:lnTo>
                  <a:pt x="987323" y="766118"/>
                </a:lnTo>
                <a:lnTo>
                  <a:pt x="984940" y="771677"/>
                </a:lnTo>
                <a:lnTo>
                  <a:pt x="982291" y="777236"/>
                </a:lnTo>
                <a:lnTo>
                  <a:pt x="980172" y="783060"/>
                </a:lnTo>
                <a:lnTo>
                  <a:pt x="978054" y="788884"/>
                </a:lnTo>
                <a:lnTo>
                  <a:pt x="976200" y="794443"/>
                </a:lnTo>
                <a:lnTo>
                  <a:pt x="974876" y="800531"/>
                </a:lnTo>
                <a:lnTo>
                  <a:pt x="973551" y="806355"/>
                </a:lnTo>
                <a:lnTo>
                  <a:pt x="972757" y="812179"/>
                </a:lnTo>
                <a:lnTo>
                  <a:pt x="971962" y="818003"/>
                </a:lnTo>
                <a:lnTo>
                  <a:pt x="971698" y="824356"/>
                </a:lnTo>
                <a:lnTo>
                  <a:pt x="971433" y="830180"/>
                </a:lnTo>
                <a:lnTo>
                  <a:pt x="971698" y="836003"/>
                </a:lnTo>
                <a:lnTo>
                  <a:pt x="971962" y="842092"/>
                </a:lnTo>
                <a:lnTo>
                  <a:pt x="972757" y="847916"/>
                </a:lnTo>
                <a:lnTo>
                  <a:pt x="973551" y="853739"/>
                </a:lnTo>
                <a:lnTo>
                  <a:pt x="974876" y="859563"/>
                </a:lnTo>
                <a:lnTo>
                  <a:pt x="976465" y="865652"/>
                </a:lnTo>
                <a:lnTo>
                  <a:pt x="978054" y="871211"/>
                </a:lnTo>
                <a:lnTo>
                  <a:pt x="980437" y="877035"/>
                </a:lnTo>
                <a:lnTo>
                  <a:pt x="982556" y="882858"/>
                </a:lnTo>
                <a:lnTo>
                  <a:pt x="985204" y="888417"/>
                </a:lnTo>
                <a:lnTo>
                  <a:pt x="988383" y="893976"/>
                </a:lnTo>
                <a:lnTo>
                  <a:pt x="991031" y="899006"/>
                </a:lnTo>
                <a:lnTo>
                  <a:pt x="994209" y="903771"/>
                </a:lnTo>
                <a:lnTo>
                  <a:pt x="997652" y="908536"/>
                </a:lnTo>
                <a:lnTo>
                  <a:pt x="1001095" y="913301"/>
                </a:lnTo>
                <a:lnTo>
                  <a:pt x="1004803" y="917801"/>
                </a:lnTo>
                <a:lnTo>
                  <a:pt x="1008775" y="922301"/>
                </a:lnTo>
                <a:lnTo>
                  <a:pt x="1013013" y="926801"/>
                </a:lnTo>
                <a:lnTo>
                  <a:pt x="1017250" y="931037"/>
                </a:lnTo>
                <a:lnTo>
                  <a:pt x="1021753" y="935272"/>
                </a:lnTo>
                <a:lnTo>
                  <a:pt x="1026520" y="939243"/>
                </a:lnTo>
                <a:lnTo>
                  <a:pt x="1031287" y="942949"/>
                </a:lnTo>
                <a:lnTo>
                  <a:pt x="1036319" y="946390"/>
                </a:lnTo>
                <a:lnTo>
                  <a:pt x="1041616" y="949832"/>
                </a:lnTo>
                <a:lnTo>
                  <a:pt x="1046913" y="953273"/>
                </a:lnTo>
                <a:lnTo>
                  <a:pt x="1052739" y="956450"/>
                </a:lnTo>
                <a:lnTo>
                  <a:pt x="1058301" y="959097"/>
                </a:lnTo>
                <a:lnTo>
                  <a:pt x="1074456" y="966244"/>
                </a:lnTo>
                <a:lnTo>
                  <a:pt x="1100411" y="976833"/>
                </a:lnTo>
                <a:lnTo>
                  <a:pt x="1169269" y="1005158"/>
                </a:lnTo>
                <a:lnTo>
                  <a:pt x="1169269" y="1219843"/>
                </a:lnTo>
                <a:lnTo>
                  <a:pt x="1151260" y="1215872"/>
                </a:lnTo>
                <a:lnTo>
                  <a:pt x="1143050" y="1213755"/>
                </a:lnTo>
                <a:lnTo>
                  <a:pt x="1135370" y="1211372"/>
                </a:lnTo>
                <a:lnTo>
                  <a:pt x="1126365" y="1208725"/>
                </a:lnTo>
                <a:lnTo>
                  <a:pt x="1116831" y="1204754"/>
                </a:lnTo>
                <a:lnTo>
                  <a:pt x="1107032" y="1200254"/>
                </a:lnTo>
                <a:lnTo>
                  <a:pt x="1096968" y="1195489"/>
                </a:lnTo>
                <a:lnTo>
                  <a:pt x="1087698" y="1190460"/>
                </a:lnTo>
                <a:lnTo>
                  <a:pt x="1078693" y="1185165"/>
                </a:lnTo>
                <a:lnTo>
                  <a:pt x="1070483" y="1179341"/>
                </a:lnTo>
                <a:lnTo>
                  <a:pt x="1063068" y="1174047"/>
                </a:lnTo>
                <a:lnTo>
                  <a:pt x="1058566" y="1170870"/>
                </a:lnTo>
                <a:lnTo>
                  <a:pt x="1054593" y="1167164"/>
                </a:lnTo>
                <a:lnTo>
                  <a:pt x="1051297" y="1164340"/>
                </a:lnTo>
                <a:lnTo>
                  <a:pt x="1050885" y="1163723"/>
                </a:lnTo>
                <a:lnTo>
                  <a:pt x="1048502" y="1160811"/>
                </a:lnTo>
                <a:lnTo>
                  <a:pt x="1046118" y="1157899"/>
                </a:lnTo>
                <a:lnTo>
                  <a:pt x="1043734" y="1154723"/>
                </a:lnTo>
                <a:lnTo>
                  <a:pt x="1040821" y="1152076"/>
                </a:lnTo>
                <a:lnTo>
                  <a:pt x="1037643" y="1149958"/>
                </a:lnTo>
                <a:lnTo>
                  <a:pt x="1034465" y="1148370"/>
                </a:lnTo>
                <a:lnTo>
                  <a:pt x="1031022" y="1147046"/>
                </a:lnTo>
                <a:lnTo>
                  <a:pt x="1027314" y="1146252"/>
                </a:lnTo>
                <a:lnTo>
                  <a:pt x="1023342" y="1145987"/>
                </a:lnTo>
                <a:lnTo>
                  <a:pt x="1019899" y="1145987"/>
                </a:lnTo>
                <a:lnTo>
                  <a:pt x="1015926" y="1146252"/>
                </a:lnTo>
                <a:lnTo>
                  <a:pt x="1011953" y="1147046"/>
                </a:lnTo>
                <a:lnTo>
                  <a:pt x="1007981" y="1148370"/>
                </a:lnTo>
                <a:lnTo>
                  <a:pt x="1004008" y="1149693"/>
                </a:lnTo>
                <a:lnTo>
                  <a:pt x="1000036" y="1151281"/>
                </a:lnTo>
                <a:lnTo>
                  <a:pt x="996063" y="1153399"/>
                </a:lnTo>
                <a:lnTo>
                  <a:pt x="992620" y="1155517"/>
                </a:lnTo>
                <a:lnTo>
                  <a:pt x="988912" y="1157899"/>
                </a:lnTo>
                <a:lnTo>
                  <a:pt x="985204" y="1160282"/>
                </a:lnTo>
                <a:lnTo>
                  <a:pt x="981762" y="1163194"/>
                </a:lnTo>
                <a:lnTo>
                  <a:pt x="978848" y="1166370"/>
                </a:lnTo>
                <a:lnTo>
                  <a:pt x="975935" y="1169282"/>
                </a:lnTo>
                <a:lnTo>
                  <a:pt x="973022" y="1172459"/>
                </a:lnTo>
                <a:lnTo>
                  <a:pt x="970903" y="1175900"/>
                </a:lnTo>
                <a:lnTo>
                  <a:pt x="968784" y="1179077"/>
                </a:lnTo>
                <a:lnTo>
                  <a:pt x="966930" y="1182518"/>
                </a:lnTo>
                <a:lnTo>
                  <a:pt x="965871" y="1186224"/>
                </a:lnTo>
                <a:lnTo>
                  <a:pt x="964547" y="1189665"/>
                </a:lnTo>
                <a:lnTo>
                  <a:pt x="964017" y="1192842"/>
                </a:lnTo>
                <a:lnTo>
                  <a:pt x="963752" y="1196548"/>
                </a:lnTo>
                <a:lnTo>
                  <a:pt x="964017" y="1199989"/>
                </a:lnTo>
                <a:lnTo>
                  <a:pt x="965076" y="1203166"/>
                </a:lnTo>
                <a:lnTo>
                  <a:pt x="966401" y="1206343"/>
                </a:lnTo>
                <a:lnTo>
                  <a:pt x="968255" y="1209519"/>
                </a:lnTo>
                <a:lnTo>
                  <a:pt x="971698" y="1214019"/>
                </a:lnTo>
                <a:lnTo>
                  <a:pt x="975405" y="1218520"/>
                </a:lnTo>
                <a:lnTo>
                  <a:pt x="979378" y="1223020"/>
                </a:lnTo>
                <a:lnTo>
                  <a:pt x="983615" y="1227255"/>
                </a:lnTo>
                <a:lnTo>
                  <a:pt x="988118" y="1231491"/>
                </a:lnTo>
                <a:lnTo>
                  <a:pt x="992620" y="1235461"/>
                </a:lnTo>
                <a:lnTo>
                  <a:pt x="997652" y="1239432"/>
                </a:lnTo>
                <a:lnTo>
                  <a:pt x="1002684" y="1242874"/>
                </a:lnTo>
                <a:lnTo>
                  <a:pt x="1007981" y="1246844"/>
                </a:lnTo>
                <a:lnTo>
                  <a:pt x="1013278" y="1250286"/>
                </a:lnTo>
                <a:lnTo>
                  <a:pt x="1018839" y="1253992"/>
                </a:lnTo>
                <a:lnTo>
                  <a:pt x="1024931" y="1257168"/>
                </a:lnTo>
                <a:lnTo>
                  <a:pt x="1030757" y="1260345"/>
                </a:lnTo>
                <a:lnTo>
                  <a:pt x="1037113" y="1263521"/>
                </a:lnTo>
                <a:lnTo>
                  <a:pt x="1049826" y="1269345"/>
                </a:lnTo>
                <a:lnTo>
                  <a:pt x="1063333" y="1274904"/>
                </a:lnTo>
                <a:lnTo>
                  <a:pt x="1077369" y="1279934"/>
                </a:lnTo>
                <a:lnTo>
                  <a:pt x="1091936" y="1284434"/>
                </a:lnTo>
                <a:lnTo>
                  <a:pt x="1106502" y="1288670"/>
                </a:lnTo>
                <a:lnTo>
                  <a:pt x="1122128" y="1292376"/>
                </a:lnTo>
                <a:lnTo>
                  <a:pt x="1137488" y="1295552"/>
                </a:lnTo>
                <a:lnTo>
                  <a:pt x="1153379" y="1298199"/>
                </a:lnTo>
                <a:lnTo>
                  <a:pt x="1169269" y="1300582"/>
                </a:lnTo>
                <a:lnTo>
                  <a:pt x="1169269" y="1347437"/>
                </a:lnTo>
                <a:lnTo>
                  <a:pt x="1169269" y="1349290"/>
                </a:lnTo>
                <a:lnTo>
                  <a:pt x="1169534" y="1350878"/>
                </a:lnTo>
                <a:lnTo>
                  <a:pt x="1170858" y="1354055"/>
                </a:lnTo>
                <a:lnTo>
                  <a:pt x="1172183" y="1356702"/>
                </a:lnTo>
                <a:lnTo>
                  <a:pt x="1174036" y="1359349"/>
                </a:lnTo>
                <a:lnTo>
                  <a:pt x="1176685" y="1361202"/>
                </a:lnTo>
                <a:lnTo>
                  <a:pt x="1179333" y="1363055"/>
                </a:lnTo>
                <a:lnTo>
                  <a:pt x="1182511" y="1363849"/>
                </a:lnTo>
                <a:lnTo>
                  <a:pt x="1184100" y="1364114"/>
                </a:lnTo>
                <a:lnTo>
                  <a:pt x="1185954" y="1364114"/>
                </a:lnTo>
                <a:lnTo>
                  <a:pt x="1249516" y="1364114"/>
                </a:lnTo>
                <a:lnTo>
                  <a:pt x="1251105" y="1364114"/>
                </a:lnTo>
                <a:lnTo>
                  <a:pt x="1252694" y="1363849"/>
                </a:lnTo>
                <a:lnTo>
                  <a:pt x="1255873" y="1363055"/>
                </a:lnTo>
                <a:lnTo>
                  <a:pt x="1258786" y="1361202"/>
                </a:lnTo>
                <a:lnTo>
                  <a:pt x="1261169" y="1359349"/>
                </a:lnTo>
                <a:lnTo>
                  <a:pt x="1263288" y="1356702"/>
                </a:lnTo>
                <a:lnTo>
                  <a:pt x="1264877" y="1354055"/>
                </a:lnTo>
                <a:lnTo>
                  <a:pt x="1265672" y="1350878"/>
                </a:lnTo>
                <a:lnTo>
                  <a:pt x="1265936" y="1349290"/>
                </a:lnTo>
                <a:lnTo>
                  <a:pt x="1265936" y="1347437"/>
                </a:lnTo>
                <a:lnTo>
                  <a:pt x="1265936" y="1304553"/>
                </a:lnTo>
                <a:lnTo>
                  <a:pt x="1278119" y="1303758"/>
                </a:lnTo>
                <a:lnTo>
                  <a:pt x="1290302" y="1302700"/>
                </a:lnTo>
                <a:lnTo>
                  <a:pt x="1301690" y="1301376"/>
                </a:lnTo>
                <a:lnTo>
                  <a:pt x="1313343" y="1299788"/>
                </a:lnTo>
                <a:lnTo>
                  <a:pt x="1324466" y="1297935"/>
                </a:lnTo>
                <a:lnTo>
                  <a:pt x="1335855" y="1295817"/>
                </a:lnTo>
                <a:lnTo>
                  <a:pt x="1346448" y="1293170"/>
                </a:lnTo>
                <a:lnTo>
                  <a:pt x="1356777" y="1290523"/>
                </a:lnTo>
                <a:lnTo>
                  <a:pt x="1366841" y="1287611"/>
                </a:lnTo>
                <a:lnTo>
                  <a:pt x="1376905" y="1284169"/>
                </a:lnTo>
                <a:lnTo>
                  <a:pt x="1386175" y="1280728"/>
                </a:lnTo>
                <a:lnTo>
                  <a:pt x="1395179" y="1276757"/>
                </a:lnTo>
                <a:lnTo>
                  <a:pt x="1403389" y="1272522"/>
                </a:lnTo>
                <a:lnTo>
                  <a:pt x="1411599" y="1268022"/>
                </a:lnTo>
                <a:lnTo>
                  <a:pt x="1419280" y="1263257"/>
                </a:lnTo>
                <a:lnTo>
                  <a:pt x="1426166" y="1258227"/>
                </a:lnTo>
                <a:lnTo>
                  <a:pt x="1431727" y="1253992"/>
                </a:lnTo>
                <a:lnTo>
                  <a:pt x="1436494" y="1249491"/>
                </a:lnTo>
                <a:lnTo>
                  <a:pt x="1441526" y="1244991"/>
                </a:lnTo>
                <a:lnTo>
                  <a:pt x="1446029" y="1240491"/>
                </a:lnTo>
                <a:lnTo>
                  <a:pt x="1450531" y="1235726"/>
                </a:lnTo>
                <a:lnTo>
                  <a:pt x="1454769" y="1230961"/>
                </a:lnTo>
                <a:lnTo>
                  <a:pt x="1458476" y="1226196"/>
                </a:lnTo>
                <a:lnTo>
                  <a:pt x="1462184" y="1221167"/>
                </a:lnTo>
                <a:lnTo>
                  <a:pt x="1465892" y="1215872"/>
                </a:lnTo>
                <a:lnTo>
                  <a:pt x="1469335" y="1210578"/>
                </a:lnTo>
                <a:lnTo>
                  <a:pt x="1472248" y="1205284"/>
                </a:lnTo>
                <a:lnTo>
                  <a:pt x="1475161" y="1199989"/>
                </a:lnTo>
                <a:lnTo>
                  <a:pt x="1478075" y="1194695"/>
                </a:lnTo>
                <a:lnTo>
                  <a:pt x="1480458" y="1189136"/>
                </a:lnTo>
                <a:lnTo>
                  <a:pt x="1482842" y="1183312"/>
                </a:lnTo>
                <a:lnTo>
                  <a:pt x="1484696" y="1177753"/>
                </a:lnTo>
                <a:lnTo>
                  <a:pt x="1486550" y="1172194"/>
                </a:lnTo>
                <a:lnTo>
                  <a:pt x="1487874" y="1166370"/>
                </a:lnTo>
                <a:lnTo>
                  <a:pt x="1489198" y="1160547"/>
                </a:lnTo>
                <a:lnTo>
                  <a:pt x="1489992" y="1154723"/>
                </a:lnTo>
                <a:lnTo>
                  <a:pt x="1490787" y="1148899"/>
                </a:lnTo>
                <a:lnTo>
                  <a:pt x="1491581" y="1142810"/>
                </a:lnTo>
                <a:lnTo>
                  <a:pt x="1491846" y="1136987"/>
                </a:lnTo>
                <a:lnTo>
                  <a:pt x="1491846" y="1131163"/>
                </a:lnTo>
                <a:lnTo>
                  <a:pt x="1491581" y="1125339"/>
                </a:lnTo>
                <a:lnTo>
                  <a:pt x="1491317" y="1119251"/>
                </a:lnTo>
                <a:lnTo>
                  <a:pt x="1490257" y="1113427"/>
                </a:lnTo>
                <a:lnTo>
                  <a:pt x="1489198" y="1107603"/>
                </a:lnTo>
                <a:lnTo>
                  <a:pt x="1488139" y="1101515"/>
                </a:lnTo>
                <a:lnTo>
                  <a:pt x="1486550" y="1095426"/>
                </a:lnTo>
                <a:lnTo>
                  <a:pt x="1484431" y="1089867"/>
                </a:lnTo>
                <a:lnTo>
                  <a:pt x="1482577" y="1084043"/>
                </a:lnTo>
                <a:lnTo>
                  <a:pt x="1479664" y="1077690"/>
                </a:lnTo>
                <a:lnTo>
                  <a:pt x="1476486" y="1071866"/>
                </a:lnTo>
                <a:lnTo>
                  <a:pt x="1473307" y="1066043"/>
                </a:lnTo>
                <a:lnTo>
                  <a:pt x="1469070" y="1060219"/>
                </a:lnTo>
                <a:lnTo>
                  <a:pt x="1464832" y="1054924"/>
                </a:lnTo>
                <a:lnTo>
                  <a:pt x="1459801" y="1049630"/>
                </a:lnTo>
                <a:lnTo>
                  <a:pt x="1454769" y="1044336"/>
                </a:lnTo>
                <a:lnTo>
                  <a:pt x="1448942" y="1039306"/>
                </a:lnTo>
                <a:lnTo>
                  <a:pt x="1443115" y="1034541"/>
                </a:lnTo>
                <a:lnTo>
                  <a:pt x="1437024" y="1029776"/>
                </a:lnTo>
                <a:lnTo>
                  <a:pt x="1430403" y="1025011"/>
                </a:lnTo>
                <a:lnTo>
                  <a:pt x="1423782" y="1020511"/>
                </a:lnTo>
                <a:lnTo>
                  <a:pt x="1416631" y="1016011"/>
                </a:lnTo>
                <a:lnTo>
                  <a:pt x="1409481" y="1011776"/>
                </a:lnTo>
                <a:lnTo>
                  <a:pt x="1402065" y="1007540"/>
                </a:lnTo>
                <a:lnTo>
                  <a:pt x="1394385" y="1003569"/>
                </a:lnTo>
                <a:lnTo>
                  <a:pt x="1378759" y="995628"/>
                </a:lnTo>
                <a:lnTo>
                  <a:pt x="1362604" y="988216"/>
                </a:lnTo>
                <a:lnTo>
                  <a:pt x="1346183" y="981333"/>
                </a:lnTo>
                <a:lnTo>
                  <a:pt x="1329498" y="974715"/>
                </a:lnTo>
                <a:lnTo>
                  <a:pt x="1313343" y="968362"/>
                </a:lnTo>
                <a:lnTo>
                  <a:pt x="1296923" y="962273"/>
                </a:lnTo>
                <a:lnTo>
                  <a:pt x="1265936" y="951420"/>
                </a:lnTo>
                <a:lnTo>
                  <a:pt x="1265936" y="735411"/>
                </a:lnTo>
                <a:lnTo>
                  <a:pt x="1278914" y="738588"/>
                </a:lnTo>
                <a:lnTo>
                  <a:pt x="1291361" y="742029"/>
                </a:lnTo>
                <a:lnTo>
                  <a:pt x="1295864" y="743352"/>
                </a:lnTo>
                <a:lnTo>
                  <a:pt x="1300366" y="744941"/>
                </a:lnTo>
                <a:lnTo>
                  <a:pt x="1310165" y="749176"/>
                </a:lnTo>
                <a:lnTo>
                  <a:pt x="1319964" y="754206"/>
                </a:lnTo>
                <a:lnTo>
                  <a:pt x="1329763" y="759765"/>
                </a:lnTo>
                <a:lnTo>
                  <a:pt x="1339562" y="765589"/>
                </a:lnTo>
                <a:lnTo>
                  <a:pt x="1348567" y="771412"/>
                </a:lnTo>
                <a:lnTo>
                  <a:pt x="1357042" y="777236"/>
                </a:lnTo>
                <a:lnTo>
                  <a:pt x="1364458" y="782795"/>
                </a:lnTo>
                <a:lnTo>
                  <a:pt x="1368960" y="786237"/>
                </a:lnTo>
                <a:lnTo>
                  <a:pt x="1373197" y="789943"/>
                </a:lnTo>
                <a:lnTo>
                  <a:pt x="1376375" y="792855"/>
                </a:lnTo>
                <a:lnTo>
                  <a:pt x="1376111" y="792590"/>
                </a:lnTo>
                <a:lnTo>
                  <a:pt x="1376905" y="793384"/>
                </a:lnTo>
                <a:lnTo>
                  <a:pt x="1379024" y="796296"/>
                </a:lnTo>
                <a:lnTo>
                  <a:pt x="1381407" y="798943"/>
                </a:lnTo>
                <a:lnTo>
                  <a:pt x="1384056" y="802384"/>
                </a:lnTo>
                <a:lnTo>
                  <a:pt x="1386969" y="805032"/>
                </a:lnTo>
                <a:lnTo>
                  <a:pt x="1389882" y="807149"/>
                </a:lnTo>
                <a:lnTo>
                  <a:pt x="1393060" y="808738"/>
                </a:lnTo>
                <a:lnTo>
                  <a:pt x="1396768" y="810061"/>
                </a:lnTo>
                <a:lnTo>
                  <a:pt x="1400476" y="810855"/>
                </a:lnTo>
                <a:lnTo>
                  <a:pt x="1404184" y="811120"/>
                </a:lnTo>
                <a:lnTo>
                  <a:pt x="1407892" y="811120"/>
                </a:lnTo>
                <a:lnTo>
                  <a:pt x="1411599" y="810591"/>
                </a:lnTo>
                <a:lnTo>
                  <a:pt x="1415837" y="810061"/>
                </a:lnTo>
                <a:lnTo>
                  <a:pt x="1419809" y="808738"/>
                </a:lnTo>
                <a:lnTo>
                  <a:pt x="1423782" y="807414"/>
                </a:lnTo>
                <a:lnTo>
                  <a:pt x="1427755" y="805826"/>
                </a:lnTo>
                <a:lnTo>
                  <a:pt x="1431198" y="803708"/>
                </a:lnTo>
                <a:lnTo>
                  <a:pt x="1435170" y="801590"/>
                </a:lnTo>
                <a:lnTo>
                  <a:pt x="1438878" y="798943"/>
                </a:lnTo>
                <a:lnTo>
                  <a:pt x="1442321" y="796561"/>
                </a:lnTo>
                <a:lnTo>
                  <a:pt x="1445764" y="793649"/>
                </a:lnTo>
                <a:lnTo>
                  <a:pt x="1448677" y="790737"/>
                </a:lnTo>
                <a:lnTo>
                  <a:pt x="1451855" y="787825"/>
                </a:lnTo>
                <a:lnTo>
                  <a:pt x="1454504" y="784384"/>
                </a:lnTo>
                <a:lnTo>
                  <a:pt x="1456622" y="780942"/>
                </a:lnTo>
                <a:lnTo>
                  <a:pt x="1458741" y="777766"/>
                </a:lnTo>
                <a:lnTo>
                  <a:pt x="1460595" y="774324"/>
                </a:lnTo>
                <a:lnTo>
                  <a:pt x="1461919" y="770883"/>
                </a:lnTo>
                <a:lnTo>
                  <a:pt x="1462714" y="767442"/>
                </a:lnTo>
                <a:lnTo>
                  <a:pt x="1463773" y="764000"/>
                </a:lnTo>
                <a:lnTo>
                  <a:pt x="1463773" y="760559"/>
                </a:lnTo>
                <a:lnTo>
                  <a:pt x="1463243" y="757118"/>
                </a:lnTo>
                <a:lnTo>
                  <a:pt x="1462449" y="753676"/>
                </a:lnTo>
                <a:lnTo>
                  <a:pt x="1461125" y="750765"/>
                </a:lnTo>
                <a:lnTo>
                  <a:pt x="1459536" y="747588"/>
                </a:lnTo>
                <a:lnTo>
                  <a:pt x="1456622" y="743882"/>
                </a:lnTo>
                <a:lnTo>
                  <a:pt x="1453709" y="740441"/>
                </a:lnTo>
                <a:lnTo>
                  <a:pt x="1447618" y="733558"/>
                </a:lnTo>
                <a:lnTo>
                  <a:pt x="1440467" y="726675"/>
                </a:lnTo>
                <a:lnTo>
                  <a:pt x="1432787" y="720322"/>
                </a:lnTo>
                <a:lnTo>
                  <a:pt x="1424577" y="713969"/>
                </a:lnTo>
                <a:lnTo>
                  <a:pt x="1415837" y="707616"/>
                </a:lnTo>
                <a:lnTo>
                  <a:pt x="1406567" y="701792"/>
                </a:lnTo>
                <a:lnTo>
                  <a:pt x="1397033" y="696233"/>
                </a:lnTo>
                <a:lnTo>
                  <a:pt x="1387234" y="691203"/>
                </a:lnTo>
                <a:lnTo>
                  <a:pt x="1377435" y="685909"/>
                </a:lnTo>
                <a:lnTo>
                  <a:pt x="1367106" y="681144"/>
                </a:lnTo>
                <a:lnTo>
                  <a:pt x="1357042" y="677173"/>
                </a:lnTo>
                <a:lnTo>
                  <a:pt x="1346978" y="673467"/>
                </a:lnTo>
                <a:lnTo>
                  <a:pt x="1336914" y="669761"/>
                </a:lnTo>
                <a:lnTo>
                  <a:pt x="1327380" y="666849"/>
                </a:lnTo>
                <a:lnTo>
                  <a:pt x="1317845" y="664467"/>
                </a:lnTo>
                <a:lnTo>
                  <a:pt x="1305133" y="661555"/>
                </a:lnTo>
                <a:lnTo>
                  <a:pt x="1292421" y="659437"/>
                </a:lnTo>
                <a:lnTo>
                  <a:pt x="1279179" y="657584"/>
                </a:lnTo>
                <a:lnTo>
                  <a:pt x="1265936" y="656261"/>
                </a:lnTo>
                <a:lnTo>
                  <a:pt x="1265936" y="609670"/>
                </a:lnTo>
                <a:lnTo>
                  <a:pt x="1265936" y="607817"/>
                </a:lnTo>
                <a:lnTo>
                  <a:pt x="1265672" y="606229"/>
                </a:lnTo>
                <a:lnTo>
                  <a:pt x="1264877" y="603052"/>
                </a:lnTo>
                <a:lnTo>
                  <a:pt x="1263288" y="600405"/>
                </a:lnTo>
                <a:lnTo>
                  <a:pt x="1261169" y="597758"/>
                </a:lnTo>
                <a:lnTo>
                  <a:pt x="1258786" y="595905"/>
                </a:lnTo>
                <a:lnTo>
                  <a:pt x="1255873" y="594052"/>
                </a:lnTo>
                <a:lnTo>
                  <a:pt x="1252694" y="593258"/>
                </a:lnTo>
                <a:lnTo>
                  <a:pt x="1251105" y="592993"/>
                </a:lnTo>
                <a:lnTo>
                  <a:pt x="1249516" y="592728"/>
                </a:lnTo>
                <a:lnTo>
                  <a:pt x="1185954" y="592728"/>
                </a:lnTo>
                <a:close/>
                <a:moveTo>
                  <a:pt x="994739" y="469900"/>
                </a:moveTo>
                <a:lnTo>
                  <a:pt x="1212438" y="469900"/>
                </a:lnTo>
                <a:lnTo>
                  <a:pt x="1243160" y="469900"/>
                </a:lnTo>
                <a:lnTo>
                  <a:pt x="1460860" y="469900"/>
                </a:lnTo>
                <a:lnTo>
                  <a:pt x="1464568" y="475988"/>
                </a:lnTo>
                <a:lnTo>
                  <a:pt x="1468540" y="482341"/>
                </a:lnTo>
                <a:lnTo>
                  <a:pt x="1472513" y="488430"/>
                </a:lnTo>
                <a:lnTo>
                  <a:pt x="1477545" y="494783"/>
                </a:lnTo>
                <a:lnTo>
                  <a:pt x="1482842" y="501136"/>
                </a:lnTo>
                <a:lnTo>
                  <a:pt x="1488139" y="507490"/>
                </a:lnTo>
                <a:lnTo>
                  <a:pt x="1493965" y="514107"/>
                </a:lnTo>
                <a:lnTo>
                  <a:pt x="1500321" y="520725"/>
                </a:lnTo>
                <a:lnTo>
                  <a:pt x="1513563" y="534226"/>
                </a:lnTo>
                <a:lnTo>
                  <a:pt x="1528394" y="547991"/>
                </a:lnTo>
                <a:lnTo>
                  <a:pt x="1544020" y="562021"/>
                </a:lnTo>
                <a:lnTo>
                  <a:pt x="1560705" y="576845"/>
                </a:lnTo>
                <a:lnTo>
                  <a:pt x="1595929" y="607553"/>
                </a:lnTo>
                <a:lnTo>
                  <a:pt x="1614733" y="623700"/>
                </a:lnTo>
                <a:lnTo>
                  <a:pt x="1633801" y="640113"/>
                </a:lnTo>
                <a:lnTo>
                  <a:pt x="1652870" y="657584"/>
                </a:lnTo>
                <a:lnTo>
                  <a:pt x="1672468" y="675585"/>
                </a:lnTo>
                <a:lnTo>
                  <a:pt x="1691802" y="694115"/>
                </a:lnTo>
                <a:lnTo>
                  <a:pt x="1711400" y="713704"/>
                </a:lnTo>
                <a:lnTo>
                  <a:pt x="1720934" y="723499"/>
                </a:lnTo>
                <a:lnTo>
                  <a:pt x="1730469" y="733558"/>
                </a:lnTo>
                <a:lnTo>
                  <a:pt x="1740003" y="743882"/>
                </a:lnTo>
                <a:lnTo>
                  <a:pt x="1749272" y="754206"/>
                </a:lnTo>
                <a:lnTo>
                  <a:pt x="1758542" y="765059"/>
                </a:lnTo>
                <a:lnTo>
                  <a:pt x="1767811" y="775913"/>
                </a:lnTo>
                <a:lnTo>
                  <a:pt x="1776816" y="787295"/>
                </a:lnTo>
                <a:lnTo>
                  <a:pt x="1785556" y="798414"/>
                </a:lnTo>
                <a:lnTo>
                  <a:pt x="1794295" y="810061"/>
                </a:lnTo>
                <a:lnTo>
                  <a:pt x="1802770" y="821709"/>
                </a:lnTo>
                <a:lnTo>
                  <a:pt x="1810716" y="833886"/>
                </a:lnTo>
                <a:lnTo>
                  <a:pt x="1818926" y="845798"/>
                </a:lnTo>
                <a:lnTo>
                  <a:pt x="1826606" y="858504"/>
                </a:lnTo>
                <a:lnTo>
                  <a:pt x="1834286" y="871211"/>
                </a:lnTo>
                <a:lnTo>
                  <a:pt x="1841437" y="884182"/>
                </a:lnTo>
                <a:lnTo>
                  <a:pt x="1848323" y="897418"/>
                </a:lnTo>
                <a:lnTo>
                  <a:pt x="1854944" y="910918"/>
                </a:lnTo>
                <a:lnTo>
                  <a:pt x="1861035" y="924684"/>
                </a:lnTo>
                <a:lnTo>
                  <a:pt x="1867127" y="938714"/>
                </a:lnTo>
                <a:lnTo>
                  <a:pt x="1872688" y="953008"/>
                </a:lnTo>
                <a:lnTo>
                  <a:pt x="1877985" y="967303"/>
                </a:lnTo>
                <a:lnTo>
                  <a:pt x="1882752" y="982127"/>
                </a:lnTo>
                <a:lnTo>
                  <a:pt x="1887255" y="997481"/>
                </a:lnTo>
                <a:lnTo>
                  <a:pt x="1891227" y="1012834"/>
                </a:lnTo>
                <a:lnTo>
                  <a:pt x="1894935" y="1028188"/>
                </a:lnTo>
                <a:lnTo>
                  <a:pt x="1897848" y="1044336"/>
                </a:lnTo>
                <a:lnTo>
                  <a:pt x="1900762" y="1060483"/>
                </a:lnTo>
                <a:lnTo>
                  <a:pt x="1903145" y="1077161"/>
                </a:lnTo>
                <a:lnTo>
                  <a:pt x="1904734" y="1094103"/>
                </a:lnTo>
                <a:lnTo>
                  <a:pt x="1905794" y="1111309"/>
                </a:lnTo>
                <a:lnTo>
                  <a:pt x="1906588" y="1128516"/>
                </a:lnTo>
                <a:lnTo>
                  <a:pt x="1906588" y="1146517"/>
                </a:lnTo>
                <a:lnTo>
                  <a:pt x="1906323" y="1161076"/>
                </a:lnTo>
                <a:lnTo>
                  <a:pt x="1905529" y="1175635"/>
                </a:lnTo>
                <a:lnTo>
                  <a:pt x="1904469" y="1189665"/>
                </a:lnTo>
                <a:lnTo>
                  <a:pt x="1903145" y="1203166"/>
                </a:lnTo>
                <a:lnTo>
                  <a:pt x="1901027" y="1216667"/>
                </a:lnTo>
                <a:lnTo>
                  <a:pt x="1898908" y="1229108"/>
                </a:lnTo>
                <a:lnTo>
                  <a:pt x="1896259" y="1241815"/>
                </a:lnTo>
                <a:lnTo>
                  <a:pt x="1893081" y="1253992"/>
                </a:lnTo>
                <a:lnTo>
                  <a:pt x="1889903" y="1265639"/>
                </a:lnTo>
                <a:lnTo>
                  <a:pt x="1886195" y="1277287"/>
                </a:lnTo>
                <a:lnTo>
                  <a:pt x="1881958" y="1288140"/>
                </a:lnTo>
                <a:lnTo>
                  <a:pt x="1877720" y="1299258"/>
                </a:lnTo>
                <a:lnTo>
                  <a:pt x="1872953" y="1309582"/>
                </a:lnTo>
                <a:lnTo>
                  <a:pt x="1867656" y="1319641"/>
                </a:lnTo>
                <a:lnTo>
                  <a:pt x="1862360" y="1329436"/>
                </a:lnTo>
                <a:lnTo>
                  <a:pt x="1856268" y="1338966"/>
                </a:lnTo>
                <a:lnTo>
                  <a:pt x="1850177" y="1347966"/>
                </a:lnTo>
                <a:lnTo>
                  <a:pt x="1843556" y="1356967"/>
                </a:lnTo>
                <a:lnTo>
                  <a:pt x="1836670" y="1365437"/>
                </a:lnTo>
                <a:lnTo>
                  <a:pt x="1829254" y="1373908"/>
                </a:lnTo>
                <a:lnTo>
                  <a:pt x="1821839" y="1381850"/>
                </a:lnTo>
                <a:lnTo>
                  <a:pt x="1813894" y="1389262"/>
                </a:lnTo>
                <a:lnTo>
                  <a:pt x="1805684" y="1396939"/>
                </a:lnTo>
                <a:lnTo>
                  <a:pt x="1797209" y="1404086"/>
                </a:lnTo>
                <a:lnTo>
                  <a:pt x="1788204" y="1410969"/>
                </a:lnTo>
                <a:lnTo>
                  <a:pt x="1779464" y="1417587"/>
                </a:lnTo>
                <a:lnTo>
                  <a:pt x="1769665" y="1423675"/>
                </a:lnTo>
                <a:lnTo>
                  <a:pt x="1759866" y="1429764"/>
                </a:lnTo>
                <a:lnTo>
                  <a:pt x="1749802" y="1435588"/>
                </a:lnTo>
                <a:lnTo>
                  <a:pt x="1739473" y="1441411"/>
                </a:lnTo>
                <a:lnTo>
                  <a:pt x="1728615" y="1446706"/>
                </a:lnTo>
                <a:lnTo>
                  <a:pt x="1717756" y="1451735"/>
                </a:lnTo>
                <a:lnTo>
                  <a:pt x="1706633" y="1456500"/>
                </a:lnTo>
                <a:lnTo>
                  <a:pt x="1694980" y="1461000"/>
                </a:lnTo>
                <a:lnTo>
                  <a:pt x="1683327" y="1465501"/>
                </a:lnTo>
                <a:lnTo>
                  <a:pt x="1671144" y="1469736"/>
                </a:lnTo>
                <a:lnTo>
                  <a:pt x="1658432" y="1473707"/>
                </a:lnTo>
                <a:lnTo>
                  <a:pt x="1645719" y="1477413"/>
                </a:lnTo>
                <a:lnTo>
                  <a:pt x="1633007" y="1480854"/>
                </a:lnTo>
                <a:lnTo>
                  <a:pt x="1619765" y="1484295"/>
                </a:lnTo>
                <a:lnTo>
                  <a:pt x="1606258" y="1487472"/>
                </a:lnTo>
                <a:lnTo>
                  <a:pt x="1592486" y="1490384"/>
                </a:lnTo>
                <a:lnTo>
                  <a:pt x="1578450" y="1493296"/>
                </a:lnTo>
                <a:lnTo>
                  <a:pt x="1563883" y="1495943"/>
                </a:lnTo>
                <a:lnTo>
                  <a:pt x="1549582" y="1498325"/>
                </a:lnTo>
                <a:lnTo>
                  <a:pt x="1534751" y="1500708"/>
                </a:lnTo>
                <a:lnTo>
                  <a:pt x="1519655" y="1502561"/>
                </a:lnTo>
                <a:lnTo>
                  <a:pt x="1504294" y="1504679"/>
                </a:lnTo>
                <a:lnTo>
                  <a:pt x="1488933" y="1506267"/>
                </a:lnTo>
                <a:lnTo>
                  <a:pt x="1473307" y="1507855"/>
                </a:lnTo>
                <a:lnTo>
                  <a:pt x="1440997" y="1510767"/>
                </a:lnTo>
                <a:lnTo>
                  <a:pt x="1407627" y="1512885"/>
                </a:lnTo>
                <a:lnTo>
                  <a:pt x="1373727" y="1515003"/>
                </a:lnTo>
                <a:lnTo>
                  <a:pt x="1338768" y="1516061"/>
                </a:lnTo>
                <a:lnTo>
                  <a:pt x="1302749" y="1517120"/>
                </a:lnTo>
                <a:lnTo>
                  <a:pt x="1266201" y="1517385"/>
                </a:lnTo>
                <a:lnTo>
                  <a:pt x="1228859" y="1517650"/>
                </a:lnTo>
                <a:lnTo>
                  <a:pt x="1227799" y="1517650"/>
                </a:lnTo>
                <a:lnTo>
                  <a:pt x="1226740" y="1517650"/>
                </a:lnTo>
                <a:lnTo>
                  <a:pt x="1189662" y="1517385"/>
                </a:lnTo>
                <a:lnTo>
                  <a:pt x="1152849" y="1517120"/>
                </a:lnTo>
                <a:lnTo>
                  <a:pt x="1117096" y="1516061"/>
                </a:lnTo>
                <a:lnTo>
                  <a:pt x="1082136" y="1515003"/>
                </a:lnTo>
                <a:lnTo>
                  <a:pt x="1048237" y="1512885"/>
                </a:lnTo>
                <a:lnTo>
                  <a:pt x="1014867" y="1510767"/>
                </a:lnTo>
                <a:lnTo>
                  <a:pt x="982556" y="1507855"/>
                </a:lnTo>
                <a:lnTo>
                  <a:pt x="966930" y="1506267"/>
                </a:lnTo>
                <a:lnTo>
                  <a:pt x="951570" y="1504679"/>
                </a:lnTo>
                <a:lnTo>
                  <a:pt x="935944" y="1502561"/>
                </a:lnTo>
                <a:lnTo>
                  <a:pt x="921113" y="1500708"/>
                </a:lnTo>
                <a:lnTo>
                  <a:pt x="906282" y="1498325"/>
                </a:lnTo>
                <a:lnTo>
                  <a:pt x="891451" y="1495943"/>
                </a:lnTo>
                <a:lnTo>
                  <a:pt x="877149" y="1493296"/>
                </a:lnTo>
                <a:lnTo>
                  <a:pt x="863377" y="1490384"/>
                </a:lnTo>
                <a:lnTo>
                  <a:pt x="849606" y="1487472"/>
                </a:lnTo>
                <a:lnTo>
                  <a:pt x="836099" y="1484295"/>
                </a:lnTo>
                <a:lnTo>
                  <a:pt x="822592" y="1480854"/>
                </a:lnTo>
                <a:lnTo>
                  <a:pt x="809879" y="1477413"/>
                </a:lnTo>
                <a:lnTo>
                  <a:pt x="797167" y="1473707"/>
                </a:lnTo>
                <a:lnTo>
                  <a:pt x="784719" y="1469736"/>
                </a:lnTo>
                <a:lnTo>
                  <a:pt x="772537" y="1465501"/>
                </a:lnTo>
                <a:lnTo>
                  <a:pt x="760884" y="1461000"/>
                </a:lnTo>
                <a:lnTo>
                  <a:pt x="749231" y="1456500"/>
                </a:lnTo>
                <a:lnTo>
                  <a:pt x="737842" y="1451735"/>
                </a:lnTo>
                <a:lnTo>
                  <a:pt x="726719" y="1446706"/>
                </a:lnTo>
                <a:lnTo>
                  <a:pt x="716125" y="1441411"/>
                </a:lnTo>
                <a:lnTo>
                  <a:pt x="705797" y="1435588"/>
                </a:lnTo>
                <a:lnTo>
                  <a:pt x="695733" y="1429764"/>
                </a:lnTo>
                <a:lnTo>
                  <a:pt x="686198" y="1423675"/>
                </a:lnTo>
                <a:lnTo>
                  <a:pt x="676399" y="1417587"/>
                </a:lnTo>
                <a:lnTo>
                  <a:pt x="667130" y="1410969"/>
                </a:lnTo>
                <a:lnTo>
                  <a:pt x="658655" y="1404086"/>
                </a:lnTo>
                <a:lnTo>
                  <a:pt x="650180" y="1396939"/>
                </a:lnTo>
                <a:lnTo>
                  <a:pt x="641705" y="1389262"/>
                </a:lnTo>
                <a:lnTo>
                  <a:pt x="633760" y="1381850"/>
                </a:lnTo>
                <a:lnTo>
                  <a:pt x="626609" y="1373908"/>
                </a:lnTo>
                <a:lnTo>
                  <a:pt x="619193" y="1365437"/>
                </a:lnTo>
                <a:lnTo>
                  <a:pt x="612043" y="1356967"/>
                </a:lnTo>
                <a:lnTo>
                  <a:pt x="605687" y="1347966"/>
                </a:lnTo>
                <a:lnTo>
                  <a:pt x="599595" y="1338966"/>
                </a:lnTo>
                <a:lnTo>
                  <a:pt x="593504" y="1329436"/>
                </a:lnTo>
                <a:lnTo>
                  <a:pt x="588207" y="1319641"/>
                </a:lnTo>
                <a:lnTo>
                  <a:pt x="582910" y="1309582"/>
                </a:lnTo>
                <a:lnTo>
                  <a:pt x="578143" y="1299258"/>
                </a:lnTo>
                <a:lnTo>
                  <a:pt x="573641" y="1288140"/>
                </a:lnTo>
                <a:lnTo>
                  <a:pt x="569668" y="1277287"/>
                </a:lnTo>
                <a:lnTo>
                  <a:pt x="565695" y="1265639"/>
                </a:lnTo>
                <a:lnTo>
                  <a:pt x="562517" y="1253992"/>
                </a:lnTo>
                <a:lnTo>
                  <a:pt x="559604" y="1241815"/>
                </a:lnTo>
                <a:lnTo>
                  <a:pt x="556691" y="1229108"/>
                </a:lnTo>
                <a:lnTo>
                  <a:pt x="554572" y="1216667"/>
                </a:lnTo>
                <a:lnTo>
                  <a:pt x="552718" y="1203166"/>
                </a:lnTo>
                <a:lnTo>
                  <a:pt x="551129" y="1189665"/>
                </a:lnTo>
                <a:lnTo>
                  <a:pt x="550070" y="1175635"/>
                </a:lnTo>
                <a:lnTo>
                  <a:pt x="549540" y="1161076"/>
                </a:lnTo>
                <a:lnTo>
                  <a:pt x="549275" y="1146517"/>
                </a:lnTo>
                <a:lnTo>
                  <a:pt x="549275" y="1128516"/>
                </a:lnTo>
                <a:lnTo>
                  <a:pt x="549805" y="1111309"/>
                </a:lnTo>
                <a:lnTo>
                  <a:pt x="551129" y="1094103"/>
                </a:lnTo>
                <a:lnTo>
                  <a:pt x="552718" y="1077161"/>
                </a:lnTo>
                <a:lnTo>
                  <a:pt x="555102" y="1060483"/>
                </a:lnTo>
                <a:lnTo>
                  <a:pt x="557485" y="1044336"/>
                </a:lnTo>
                <a:lnTo>
                  <a:pt x="560663" y="1028188"/>
                </a:lnTo>
                <a:lnTo>
                  <a:pt x="564371" y="1012834"/>
                </a:lnTo>
                <a:lnTo>
                  <a:pt x="568344" y="997481"/>
                </a:lnTo>
                <a:lnTo>
                  <a:pt x="572846" y="982127"/>
                </a:lnTo>
                <a:lnTo>
                  <a:pt x="577878" y="967303"/>
                </a:lnTo>
                <a:lnTo>
                  <a:pt x="582910" y="953008"/>
                </a:lnTo>
                <a:lnTo>
                  <a:pt x="588472" y="938714"/>
                </a:lnTo>
                <a:lnTo>
                  <a:pt x="594563" y="924684"/>
                </a:lnTo>
                <a:lnTo>
                  <a:pt x="600919" y="910918"/>
                </a:lnTo>
                <a:lnTo>
                  <a:pt x="607276" y="897418"/>
                </a:lnTo>
                <a:lnTo>
                  <a:pt x="614426" y="884182"/>
                </a:lnTo>
                <a:lnTo>
                  <a:pt x="621577" y="871211"/>
                </a:lnTo>
                <a:lnTo>
                  <a:pt x="628993" y="858504"/>
                </a:lnTo>
                <a:lnTo>
                  <a:pt x="636938" y="845798"/>
                </a:lnTo>
                <a:lnTo>
                  <a:pt x="644883" y="833886"/>
                </a:lnTo>
                <a:lnTo>
                  <a:pt x="653093" y="821709"/>
                </a:lnTo>
                <a:lnTo>
                  <a:pt x="661568" y="810061"/>
                </a:lnTo>
                <a:lnTo>
                  <a:pt x="670043" y="798414"/>
                </a:lnTo>
                <a:lnTo>
                  <a:pt x="679048" y="787295"/>
                </a:lnTo>
                <a:lnTo>
                  <a:pt x="688052" y="775913"/>
                </a:lnTo>
                <a:lnTo>
                  <a:pt x="697057" y="765059"/>
                </a:lnTo>
                <a:lnTo>
                  <a:pt x="706326" y="754206"/>
                </a:lnTo>
                <a:lnTo>
                  <a:pt x="715596" y="743882"/>
                </a:lnTo>
                <a:lnTo>
                  <a:pt x="725130" y="733558"/>
                </a:lnTo>
                <a:lnTo>
                  <a:pt x="734664" y="723499"/>
                </a:lnTo>
                <a:lnTo>
                  <a:pt x="744463" y="713704"/>
                </a:lnTo>
                <a:lnTo>
                  <a:pt x="764062" y="694115"/>
                </a:lnTo>
                <a:lnTo>
                  <a:pt x="783395" y="675585"/>
                </a:lnTo>
                <a:lnTo>
                  <a:pt x="802729" y="657584"/>
                </a:lnTo>
                <a:lnTo>
                  <a:pt x="822062" y="640113"/>
                </a:lnTo>
                <a:lnTo>
                  <a:pt x="841131" y="623700"/>
                </a:lnTo>
                <a:lnTo>
                  <a:pt x="859934" y="607553"/>
                </a:lnTo>
                <a:lnTo>
                  <a:pt x="895158" y="576845"/>
                </a:lnTo>
                <a:lnTo>
                  <a:pt x="911843" y="562021"/>
                </a:lnTo>
                <a:lnTo>
                  <a:pt x="927204" y="547991"/>
                </a:lnTo>
                <a:lnTo>
                  <a:pt x="941770" y="534226"/>
                </a:lnTo>
                <a:lnTo>
                  <a:pt x="955277" y="520725"/>
                </a:lnTo>
                <a:lnTo>
                  <a:pt x="961634" y="514107"/>
                </a:lnTo>
                <a:lnTo>
                  <a:pt x="967460" y="507490"/>
                </a:lnTo>
                <a:lnTo>
                  <a:pt x="973022" y="501136"/>
                </a:lnTo>
                <a:lnTo>
                  <a:pt x="978054" y="494783"/>
                </a:lnTo>
                <a:lnTo>
                  <a:pt x="982821" y="488430"/>
                </a:lnTo>
                <a:lnTo>
                  <a:pt x="987323" y="482341"/>
                </a:lnTo>
                <a:lnTo>
                  <a:pt x="991296" y="475988"/>
                </a:lnTo>
                <a:lnTo>
                  <a:pt x="994739" y="469900"/>
                </a:lnTo>
                <a:close/>
                <a:moveTo>
                  <a:pt x="1025790" y="350837"/>
                </a:moveTo>
                <a:lnTo>
                  <a:pt x="1427428" y="350837"/>
                </a:lnTo>
                <a:lnTo>
                  <a:pt x="1431926" y="351101"/>
                </a:lnTo>
                <a:lnTo>
                  <a:pt x="1436159" y="351631"/>
                </a:lnTo>
                <a:lnTo>
                  <a:pt x="1440657" y="352953"/>
                </a:lnTo>
                <a:lnTo>
                  <a:pt x="1444361" y="354012"/>
                </a:lnTo>
                <a:lnTo>
                  <a:pt x="1448330" y="355599"/>
                </a:lnTo>
                <a:lnTo>
                  <a:pt x="1452034" y="357716"/>
                </a:lnTo>
                <a:lnTo>
                  <a:pt x="1455474" y="359833"/>
                </a:lnTo>
                <a:lnTo>
                  <a:pt x="1458913" y="362478"/>
                </a:lnTo>
                <a:lnTo>
                  <a:pt x="1461559" y="365124"/>
                </a:lnTo>
                <a:lnTo>
                  <a:pt x="1464205" y="368035"/>
                </a:lnTo>
                <a:lnTo>
                  <a:pt x="1466322" y="371474"/>
                </a:lnTo>
                <a:lnTo>
                  <a:pt x="1468174" y="374649"/>
                </a:lnTo>
                <a:lnTo>
                  <a:pt x="1469761" y="378354"/>
                </a:lnTo>
                <a:lnTo>
                  <a:pt x="1470819" y="382058"/>
                </a:lnTo>
                <a:lnTo>
                  <a:pt x="1471349" y="386027"/>
                </a:lnTo>
                <a:lnTo>
                  <a:pt x="1471613" y="389995"/>
                </a:lnTo>
                <a:lnTo>
                  <a:pt x="1471349" y="393964"/>
                </a:lnTo>
                <a:lnTo>
                  <a:pt x="1470819" y="397668"/>
                </a:lnTo>
                <a:lnTo>
                  <a:pt x="1469761" y="401372"/>
                </a:lnTo>
                <a:lnTo>
                  <a:pt x="1468174" y="405077"/>
                </a:lnTo>
                <a:lnTo>
                  <a:pt x="1466322" y="408516"/>
                </a:lnTo>
                <a:lnTo>
                  <a:pt x="1464205" y="411427"/>
                </a:lnTo>
                <a:lnTo>
                  <a:pt x="1461559" y="414602"/>
                </a:lnTo>
                <a:lnTo>
                  <a:pt x="1458913" y="417512"/>
                </a:lnTo>
                <a:lnTo>
                  <a:pt x="1455474" y="419893"/>
                </a:lnTo>
                <a:lnTo>
                  <a:pt x="1452034" y="422275"/>
                </a:lnTo>
                <a:lnTo>
                  <a:pt x="1448330" y="424127"/>
                </a:lnTo>
                <a:lnTo>
                  <a:pt x="1444361" y="425979"/>
                </a:lnTo>
                <a:lnTo>
                  <a:pt x="1440657" y="427037"/>
                </a:lnTo>
                <a:lnTo>
                  <a:pt x="1436159" y="428096"/>
                </a:lnTo>
                <a:lnTo>
                  <a:pt x="1431926" y="428625"/>
                </a:lnTo>
                <a:lnTo>
                  <a:pt x="1427428" y="428625"/>
                </a:lnTo>
                <a:lnTo>
                  <a:pt x="1025790" y="428625"/>
                </a:lnTo>
                <a:lnTo>
                  <a:pt x="1021027" y="428625"/>
                </a:lnTo>
                <a:lnTo>
                  <a:pt x="1016794" y="428096"/>
                </a:lnTo>
                <a:lnTo>
                  <a:pt x="1012296" y="427037"/>
                </a:lnTo>
                <a:lnTo>
                  <a:pt x="1008327" y="425979"/>
                </a:lnTo>
                <a:lnTo>
                  <a:pt x="1004359" y="424127"/>
                </a:lnTo>
                <a:lnTo>
                  <a:pt x="1000654" y="422275"/>
                </a:lnTo>
                <a:lnTo>
                  <a:pt x="997479" y="419893"/>
                </a:lnTo>
                <a:lnTo>
                  <a:pt x="994040" y="417512"/>
                </a:lnTo>
                <a:lnTo>
                  <a:pt x="991129" y="414602"/>
                </a:lnTo>
                <a:lnTo>
                  <a:pt x="988748" y="411427"/>
                </a:lnTo>
                <a:lnTo>
                  <a:pt x="986367" y="408516"/>
                </a:lnTo>
                <a:lnTo>
                  <a:pt x="984779" y="405077"/>
                </a:lnTo>
                <a:lnTo>
                  <a:pt x="983192" y="401372"/>
                </a:lnTo>
                <a:lnTo>
                  <a:pt x="981869" y="397668"/>
                </a:lnTo>
                <a:lnTo>
                  <a:pt x="981340" y="393964"/>
                </a:lnTo>
                <a:lnTo>
                  <a:pt x="981075" y="389995"/>
                </a:lnTo>
                <a:lnTo>
                  <a:pt x="981340" y="386027"/>
                </a:lnTo>
                <a:lnTo>
                  <a:pt x="981869" y="382058"/>
                </a:lnTo>
                <a:lnTo>
                  <a:pt x="983192" y="378354"/>
                </a:lnTo>
                <a:lnTo>
                  <a:pt x="984779" y="374649"/>
                </a:lnTo>
                <a:lnTo>
                  <a:pt x="986367" y="371474"/>
                </a:lnTo>
                <a:lnTo>
                  <a:pt x="988748" y="368035"/>
                </a:lnTo>
                <a:lnTo>
                  <a:pt x="991129" y="365124"/>
                </a:lnTo>
                <a:lnTo>
                  <a:pt x="994040" y="362478"/>
                </a:lnTo>
                <a:lnTo>
                  <a:pt x="997479" y="359833"/>
                </a:lnTo>
                <a:lnTo>
                  <a:pt x="1000654" y="357716"/>
                </a:lnTo>
                <a:lnTo>
                  <a:pt x="1004359" y="355599"/>
                </a:lnTo>
                <a:lnTo>
                  <a:pt x="1008327" y="354012"/>
                </a:lnTo>
                <a:lnTo>
                  <a:pt x="1012296" y="352953"/>
                </a:lnTo>
                <a:lnTo>
                  <a:pt x="1016794" y="351631"/>
                </a:lnTo>
                <a:lnTo>
                  <a:pt x="1021027" y="351101"/>
                </a:lnTo>
                <a:lnTo>
                  <a:pt x="1025790" y="350837"/>
                </a:lnTo>
                <a:close/>
                <a:moveTo>
                  <a:pt x="1218698" y="0"/>
                </a:moveTo>
                <a:lnTo>
                  <a:pt x="1230852" y="0"/>
                </a:lnTo>
                <a:lnTo>
                  <a:pt x="1242477" y="0"/>
                </a:lnTo>
                <a:lnTo>
                  <a:pt x="1259387" y="265"/>
                </a:lnTo>
                <a:lnTo>
                  <a:pt x="1268898" y="529"/>
                </a:lnTo>
                <a:lnTo>
                  <a:pt x="1278938" y="1324"/>
                </a:lnTo>
                <a:lnTo>
                  <a:pt x="1289243" y="2118"/>
                </a:lnTo>
                <a:lnTo>
                  <a:pt x="1299811" y="2913"/>
                </a:lnTo>
                <a:lnTo>
                  <a:pt x="1310380" y="4237"/>
                </a:lnTo>
                <a:lnTo>
                  <a:pt x="1320420" y="6090"/>
                </a:lnTo>
                <a:lnTo>
                  <a:pt x="1329931" y="7944"/>
                </a:lnTo>
                <a:lnTo>
                  <a:pt x="1338914" y="10327"/>
                </a:lnTo>
                <a:lnTo>
                  <a:pt x="1343142" y="11387"/>
                </a:lnTo>
                <a:lnTo>
                  <a:pt x="1347105" y="12711"/>
                </a:lnTo>
                <a:lnTo>
                  <a:pt x="1350540" y="14564"/>
                </a:lnTo>
                <a:lnTo>
                  <a:pt x="1353974" y="15889"/>
                </a:lnTo>
                <a:lnTo>
                  <a:pt x="1356881" y="17477"/>
                </a:lnTo>
                <a:lnTo>
                  <a:pt x="1359523" y="19596"/>
                </a:lnTo>
                <a:lnTo>
                  <a:pt x="1361636" y="21450"/>
                </a:lnTo>
                <a:lnTo>
                  <a:pt x="1363486" y="23568"/>
                </a:lnTo>
                <a:lnTo>
                  <a:pt x="1365600" y="26746"/>
                </a:lnTo>
                <a:lnTo>
                  <a:pt x="1367449" y="30718"/>
                </a:lnTo>
                <a:lnTo>
                  <a:pt x="1368506" y="34690"/>
                </a:lnTo>
                <a:lnTo>
                  <a:pt x="1369034" y="39192"/>
                </a:lnTo>
                <a:lnTo>
                  <a:pt x="1369299" y="43959"/>
                </a:lnTo>
                <a:lnTo>
                  <a:pt x="1369034" y="48725"/>
                </a:lnTo>
                <a:lnTo>
                  <a:pt x="1368242" y="54022"/>
                </a:lnTo>
                <a:lnTo>
                  <a:pt x="1367449" y="59583"/>
                </a:lnTo>
                <a:lnTo>
                  <a:pt x="1365864" y="65144"/>
                </a:lnTo>
                <a:lnTo>
                  <a:pt x="1364279" y="70705"/>
                </a:lnTo>
                <a:lnTo>
                  <a:pt x="1362165" y="76531"/>
                </a:lnTo>
                <a:lnTo>
                  <a:pt x="1360315" y="82621"/>
                </a:lnTo>
                <a:lnTo>
                  <a:pt x="1355295" y="94538"/>
                </a:lnTo>
                <a:lnTo>
                  <a:pt x="1349747" y="106719"/>
                </a:lnTo>
                <a:lnTo>
                  <a:pt x="1343670" y="119166"/>
                </a:lnTo>
                <a:lnTo>
                  <a:pt x="1337857" y="131082"/>
                </a:lnTo>
                <a:lnTo>
                  <a:pt x="1326496" y="153856"/>
                </a:lnTo>
                <a:lnTo>
                  <a:pt x="1321212" y="164184"/>
                </a:lnTo>
                <a:lnTo>
                  <a:pt x="1317249" y="173982"/>
                </a:lnTo>
                <a:lnTo>
                  <a:pt x="1315400" y="177954"/>
                </a:lnTo>
                <a:lnTo>
                  <a:pt x="1314078" y="182191"/>
                </a:lnTo>
                <a:lnTo>
                  <a:pt x="1313286" y="185899"/>
                </a:lnTo>
                <a:lnTo>
                  <a:pt x="1312493" y="189341"/>
                </a:lnTo>
                <a:lnTo>
                  <a:pt x="1318834" y="188812"/>
                </a:lnTo>
                <a:lnTo>
                  <a:pt x="1324647" y="187488"/>
                </a:lnTo>
                <a:lnTo>
                  <a:pt x="1330724" y="185634"/>
                </a:lnTo>
                <a:lnTo>
                  <a:pt x="1336272" y="183250"/>
                </a:lnTo>
                <a:lnTo>
                  <a:pt x="1341556" y="180338"/>
                </a:lnTo>
                <a:lnTo>
                  <a:pt x="1346841" y="176895"/>
                </a:lnTo>
                <a:lnTo>
                  <a:pt x="1351861" y="173188"/>
                </a:lnTo>
                <a:lnTo>
                  <a:pt x="1356616" y="169480"/>
                </a:lnTo>
                <a:lnTo>
                  <a:pt x="1361372" y="164978"/>
                </a:lnTo>
                <a:lnTo>
                  <a:pt x="1365864" y="160212"/>
                </a:lnTo>
                <a:lnTo>
                  <a:pt x="1370091" y="154915"/>
                </a:lnTo>
                <a:lnTo>
                  <a:pt x="1374319" y="149884"/>
                </a:lnTo>
                <a:lnTo>
                  <a:pt x="1378282" y="144323"/>
                </a:lnTo>
                <a:lnTo>
                  <a:pt x="1382245" y="139027"/>
                </a:lnTo>
                <a:lnTo>
                  <a:pt x="1385944" y="133201"/>
                </a:lnTo>
                <a:lnTo>
                  <a:pt x="1389114" y="127375"/>
                </a:lnTo>
                <a:lnTo>
                  <a:pt x="1396248" y="115723"/>
                </a:lnTo>
                <a:lnTo>
                  <a:pt x="1402325" y="104071"/>
                </a:lnTo>
                <a:lnTo>
                  <a:pt x="1413950" y="82357"/>
                </a:lnTo>
                <a:lnTo>
                  <a:pt x="1418970" y="72559"/>
                </a:lnTo>
                <a:lnTo>
                  <a:pt x="1423990" y="64614"/>
                </a:lnTo>
                <a:lnTo>
                  <a:pt x="1426104" y="60907"/>
                </a:lnTo>
                <a:lnTo>
                  <a:pt x="1428746" y="57729"/>
                </a:lnTo>
                <a:lnTo>
                  <a:pt x="1431124" y="55081"/>
                </a:lnTo>
                <a:lnTo>
                  <a:pt x="1433238" y="52698"/>
                </a:lnTo>
                <a:lnTo>
                  <a:pt x="1435880" y="51109"/>
                </a:lnTo>
                <a:lnTo>
                  <a:pt x="1438258" y="49255"/>
                </a:lnTo>
                <a:lnTo>
                  <a:pt x="1441428" y="48196"/>
                </a:lnTo>
                <a:lnTo>
                  <a:pt x="1444863" y="47137"/>
                </a:lnTo>
                <a:lnTo>
                  <a:pt x="1448033" y="46342"/>
                </a:lnTo>
                <a:lnTo>
                  <a:pt x="1451997" y="45812"/>
                </a:lnTo>
                <a:lnTo>
                  <a:pt x="1455960" y="45283"/>
                </a:lnTo>
                <a:lnTo>
                  <a:pt x="1459923" y="45283"/>
                </a:lnTo>
                <a:lnTo>
                  <a:pt x="1464415" y="45283"/>
                </a:lnTo>
                <a:lnTo>
                  <a:pt x="1468642" y="45812"/>
                </a:lnTo>
                <a:lnTo>
                  <a:pt x="1477889" y="46872"/>
                </a:lnTo>
                <a:lnTo>
                  <a:pt x="1487665" y="48461"/>
                </a:lnTo>
                <a:lnTo>
                  <a:pt x="1497441" y="50844"/>
                </a:lnTo>
                <a:lnTo>
                  <a:pt x="1507217" y="53227"/>
                </a:lnTo>
                <a:lnTo>
                  <a:pt x="1517257" y="56140"/>
                </a:lnTo>
                <a:lnTo>
                  <a:pt x="1527033" y="59053"/>
                </a:lnTo>
                <a:lnTo>
                  <a:pt x="1536280" y="62231"/>
                </a:lnTo>
                <a:lnTo>
                  <a:pt x="1545263" y="65673"/>
                </a:lnTo>
                <a:lnTo>
                  <a:pt x="1553190" y="68851"/>
                </a:lnTo>
                <a:lnTo>
                  <a:pt x="1567193" y="74677"/>
                </a:lnTo>
                <a:lnTo>
                  <a:pt x="1578290" y="79709"/>
                </a:lnTo>
                <a:lnTo>
                  <a:pt x="1587801" y="84210"/>
                </a:lnTo>
                <a:lnTo>
                  <a:pt x="1595463" y="88447"/>
                </a:lnTo>
                <a:lnTo>
                  <a:pt x="1601804" y="92420"/>
                </a:lnTo>
                <a:lnTo>
                  <a:pt x="1604182" y="94273"/>
                </a:lnTo>
                <a:lnTo>
                  <a:pt x="1606560" y="96127"/>
                </a:lnTo>
                <a:lnTo>
                  <a:pt x="1608410" y="97716"/>
                </a:lnTo>
                <a:lnTo>
                  <a:pt x="1609995" y="99305"/>
                </a:lnTo>
                <a:lnTo>
                  <a:pt x="1611052" y="101158"/>
                </a:lnTo>
                <a:lnTo>
                  <a:pt x="1612109" y="102747"/>
                </a:lnTo>
                <a:lnTo>
                  <a:pt x="1612637" y="104336"/>
                </a:lnTo>
                <a:lnTo>
                  <a:pt x="1612901" y="106190"/>
                </a:lnTo>
                <a:lnTo>
                  <a:pt x="1612901" y="107779"/>
                </a:lnTo>
                <a:lnTo>
                  <a:pt x="1612637" y="109103"/>
                </a:lnTo>
                <a:lnTo>
                  <a:pt x="1612109" y="110956"/>
                </a:lnTo>
                <a:lnTo>
                  <a:pt x="1611316" y="112545"/>
                </a:lnTo>
                <a:lnTo>
                  <a:pt x="1610523" y="114399"/>
                </a:lnTo>
                <a:lnTo>
                  <a:pt x="1609202" y="115988"/>
                </a:lnTo>
                <a:lnTo>
                  <a:pt x="1605768" y="119431"/>
                </a:lnTo>
                <a:lnTo>
                  <a:pt x="1601804" y="122873"/>
                </a:lnTo>
                <a:lnTo>
                  <a:pt x="1596784" y="126845"/>
                </a:lnTo>
                <a:lnTo>
                  <a:pt x="1584895" y="135849"/>
                </a:lnTo>
                <a:lnTo>
                  <a:pt x="1570627" y="146706"/>
                </a:lnTo>
                <a:lnTo>
                  <a:pt x="1562701" y="152532"/>
                </a:lnTo>
                <a:lnTo>
                  <a:pt x="1555039" y="159152"/>
                </a:lnTo>
                <a:lnTo>
                  <a:pt x="1546584" y="166567"/>
                </a:lnTo>
                <a:lnTo>
                  <a:pt x="1537865" y="174512"/>
                </a:lnTo>
                <a:lnTo>
                  <a:pt x="1529146" y="183250"/>
                </a:lnTo>
                <a:lnTo>
                  <a:pt x="1520427" y="192784"/>
                </a:lnTo>
                <a:lnTo>
                  <a:pt x="1511444" y="203111"/>
                </a:lnTo>
                <a:lnTo>
                  <a:pt x="1507217" y="208673"/>
                </a:lnTo>
                <a:lnTo>
                  <a:pt x="1502725" y="214234"/>
                </a:lnTo>
                <a:lnTo>
                  <a:pt x="1498498" y="220589"/>
                </a:lnTo>
                <a:lnTo>
                  <a:pt x="1494270" y="226680"/>
                </a:lnTo>
                <a:lnTo>
                  <a:pt x="1490043" y="233300"/>
                </a:lnTo>
                <a:lnTo>
                  <a:pt x="1486080" y="240185"/>
                </a:lnTo>
                <a:lnTo>
                  <a:pt x="1482117" y="247335"/>
                </a:lnTo>
                <a:lnTo>
                  <a:pt x="1478154" y="254485"/>
                </a:lnTo>
                <a:lnTo>
                  <a:pt x="1474190" y="262165"/>
                </a:lnTo>
                <a:lnTo>
                  <a:pt x="1470491" y="270374"/>
                </a:lnTo>
                <a:lnTo>
                  <a:pt x="1466792" y="278318"/>
                </a:lnTo>
                <a:lnTo>
                  <a:pt x="1463622" y="286792"/>
                </a:lnTo>
                <a:lnTo>
                  <a:pt x="1460187" y="295796"/>
                </a:lnTo>
                <a:lnTo>
                  <a:pt x="1456752" y="304800"/>
                </a:lnTo>
                <a:lnTo>
                  <a:pt x="1234815" y="304800"/>
                </a:lnTo>
                <a:lnTo>
                  <a:pt x="1226625" y="304800"/>
                </a:lnTo>
                <a:lnTo>
                  <a:pt x="1004423" y="304800"/>
                </a:lnTo>
                <a:lnTo>
                  <a:pt x="1001253" y="295796"/>
                </a:lnTo>
                <a:lnTo>
                  <a:pt x="998082" y="287057"/>
                </a:lnTo>
                <a:lnTo>
                  <a:pt x="994647" y="278583"/>
                </a:lnTo>
                <a:lnTo>
                  <a:pt x="990948" y="270639"/>
                </a:lnTo>
                <a:lnTo>
                  <a:pt x="987514" y="262959"/>
                </a:lnTo>
                <a:lnTo>
                  <a:pt x="984079" y="255280"/>
                </a:lnTo>
                <a:lnTo>
                  <a:pt x="980380" y="248395"/>
                </a:lnTo>
                <a:lnTo>
                  <a:pt x="976417" y="241509"/>
                </a:lnTo>
                <a:lnTo>
                  <a:pt x="972718" y="235154"/>
                </a:lnTo>
                <a:lnTo>
                  <a:pt x="968755" y="229063"/>
                </a:lnTo>
                <a:lnTo>
                  <a:pt x="965056" y="223237"/>
                </a:lnTo>
                <a:lnTo>
                  <a:pt x="961357" y="217676"/>
                </a:lnTo>
                <a:lnTo>
                  <a:pt x="957393" y="212380"/>
                </a:lnTo>
                <a:lnTo>
                  <a:pt x="953430" y="207348"/>
                </a:lnTo>
                <a:lnTo>
                  <a:pt x="945504" y="198080"/>
                </a:lnTo>
                <a:lnTo>
                  <a:pt x="937578" y="189606"/>
                </a:lnTo>
                <a:lnTo>
                  <a:pt x="929916" y="181926"/>
                </a:lnTo>
                <a:lnTo>
                  <a:pt x="922253" y="175041"/>
                </a:lnTo>
                <a:lnTo>
                  <a:pt x="914855" y="169215"/>
                </a:lnTo>
                <a:lnTo>
                  <a:pt x="907986" y="163390"/>
                </a:lnTo>
                <a:lnTo>
                  <a:pt x="900852" y="158358"/>
                </a:lnTo>
                <a:lnTo>
                  <a:pt x="888699" y="149884"/>
                </a:lnTo>
                <a:lnTo>
                  <a:pt x="877866" y="142469"/>
                </a:lnTo>
                <a:lnTo>
                  <a:pt x="873374" y="139027"/>
                </a:lnTo>
                <a:lnTo>
                  <a:pt x="869940" y="135584"/>
                </a:lnTo>
                <a:lnTo>
                  <a:pt x="866505" y="132671"/>
                </a:lnTo>
                <a:lnTo>
                  <a:pt x="865448" y="130817"/>
                </a:lnTo>
                <a:lnTo>
                  <a:pt x="864127" y="129229"/>
                </a:lnTo>
                <a:lnTo>
                  <a:pt x="863334" y="127110"/>
                </a:lnTo>
                <a:lnTo>
                  <a:pt x="862542" y="125521"/>
                </a:lnTo>
                <a:lnTo>
                  <a:pt x="862277" y="123668"/>
                </a:lnTo>
                <a:lnTo>
                  <a:pt x="862013" y="121814"/>
                </a:lnTo>
                <a:lnTo>
                  <a:pt x="862013" y="119960"/>
                </a:lnTo>
                <a:lnTo>
                  <a:pt x="862277" y="117577"/>
                </a:lnTo>
                <a:lnTo>
                  <a:pt x="862542" y="115723"/>
                </a:lnTo>
                <a:lnTo>
                  <a:pt x="863334" y="113340"/>
                </a:lnTo>
                <a:lnTo>
                  <a:pt x="864127" y="110956"/>
                </a:lnTo>
                <a:lnTo>
                  <a:pt x="865712" y="108308"/>
                </a:lnTo>
                <a:lnTo>
                  <a:pt x="868883" y="103012"/>
                </a:lnTo>
                <a:lnTo>
                  <a:pt x="873374" y="97186"/>
                </a:lnTo>
                <a:lnTo>
                  <a:pt x="879187" y="90301"/>
                </a:lnTo>
                <a:lnTo>
                  <a:pt x="885792" y="83151"/>
                </a:lnTo>
                <a:lnTo>
                  <a:pt x="893983" y="74677"/>
                </a:lnTo>
                <a:lnTo>
                  <a:pt x="896625" y="72029"/>
                </a:lnTo>
                <a:lnTo>
                  <a:pt x="899795" y="69910"/>
                </a:lnTo>
                <a:lnTo>
                  <a:pt x="902966" y="67527"/>
                </a:lnTo>
                <a:lnTo>
                  <a:pt x="906665" y="65409"/>
                </a:lnTo>
                <a:lnTo>
                  <a:pt x="910364" y="63025"/>
                </a:lnTo>
                <a:lnTo>
                  <a:pt x="914327" y="60907"/>
                </a:lnTo>
                <a:lnTo>
                  <a:pt x="923046" y="57199"/>
                </a:lnTo>
                <a:lnTo>
                  <a:pt x="932029" y="53492"/>
                </a:lnTo>
                <a:lnTo>
                  <a:pt x="941805" y="50579"/>
                </a:lnTo>
                <a:lnTo>
                  <a:pt x="952109" y="47931"/>
                </a:lnTo>
                <a:lnTo>
                  <a:pt x="962149" y="46077"/>
                </a:lnTo>
                <a:lnTo>
                  <a:pt x="972189" y="44224"/>
                </a:lnTo>
                <a:lnTo>
                  <a:pt x="981965" y="43429"/>
                </a:lnTo>
                <a:lnTo>
                  <a:pt x="991477" y="43164"/>
                </a:lnTo>
                <a:lnTo>
                  <a:pt x="996232" y="43429"/>
                </a:lnTo>
                <a:lnTo>
                  <a:pt x="1000724" y="43694"/>
                </a:lnTo>
                <a:lnTo>
                  <a:pt x="1004951" y="43959"/>
                </a:lnTo>
                <a:lnTo>
                  <a:pt x="1008915" y="44753"/>
                </a:lnTo>
                <a:lnTo>
                  <a:pt x="1012878" y="45812"/>
                </a:lnTo>
                <a:lnTo>
                  <a:pt x="1016577" y="46607"/>
                </a:lnTo>
                <a:lnTo>
                  <a:pt x="1019747" y="47931"/>
                </a:lnTo>
                <a:lnTo>
                  <a:pt x="1022918" y="49255"/>
                </a:lnTo>
                <a:lnTo>
                  <a:pt x="1025560" y="51109"/>
                </a:lnTo>
                <a:lnTo>
                  <a:pt x="1027938" y="52698"/>
                </a:lnTo>
                <a:lnTo>
                  <a:pt x="1030316" y="55081"/>
                </a:lnTo>
                <a:lnTo>
                  <a:pt x="1032429" y="57729"/>
                </a:lnTo>
                <a:lnTo>
                  <a:pt x="1035072" y="60907"/>
                </a:lnTo>
                <a:lnTo>
                  <a:pt x="1037185" y="64614"/>
                </a:lnTo>
                <a:lnTo>
                  <a:pt x="1042205" y="72559"/>
                </a:lnTo>
                <a:lnTo>
                  <a:pt x="1047754" y="82357"/>
                </a:lnTo>
                <a:lnTo>
                  <a:pt x="1058851" y="104071"/>
                </a:lnTo>
                <a:lnTo>
                  <a:pt x="1065192" y="115723"/>
                </a:lnTo>
                <a:lnTo>
                  <a:pt x="1072061" y="127375"/>
                </a:lnTo>
                <a:lnTo>
                  <a:pt x="1075496" y="133201"/>
                </a:lnTo>
                <a:lnTo>
                  <a:pt x="1079195" y="139027"/>
                </a:lnTo>
                <a:lnTo>
                  <a:pt x="1082894" y="144323"/>
                </a:lnTo>
                <a:lnTo>
                  <a:pt x="1086857" y="149884"/>
                </a:lnTo>
                <a:lnTo>
                  <a:pt x="1091084" y="154915"/>
                </a:lnTo>
                <a:lnTo>
                  <a:pt x="1095576" y="160212"/>
                </a:lnTo>
                <a:lnTo>
                  <a:pt x="1100067" y="164978"/>
                </a:lnTo>
                <a:lnTo>
                  <a:pt x="1104559" y="169480"/>
                </a:lnTo>
                <a:lnTo>
                  <a:pt x="1109315" y="173188"/>
                </a:lnTo>
                <a:lnTo>
                  <a:pt x="1114335" y="176895"/>
                </a:lnTo>
                <a:lnTo>
                  <a:pt x="1119619" y="180338"/>
                </a:lnTo>
                <a:lnTo>
                  <a:pt x="1124903" y="183250"/>
                </a:lnTo>
                <a:lnTo>
                  <a:pt x="1130716" y="185634"/>
                </a:lnTo>
                <a:lnTo>
                  <a:pt x="1136529" y="187488"/>
                </a:lnTo>
                <a:lnTo>
                  <a:pt x="1142341" y="188812"/>
                </a:lnTo>
                <a:lnTo>
                  <a:pt x="1148947" y="189341"/>
                </a:lnTo>
                <a:lnTo>
                  <a:pt x="1148154" y="185899"/>
                </a:lnTo>
                <a:lnTo>
                  <a:pt x="1147097" y="182191"/>
                </a:lnTo>
                <a:lnTo>
                  <a:pt x="1145776" y="177954"/>
                </a:lnTo>
                <a:lnTo>
                  <a:pt x="1144191" y="173982"/>
                </a:lnTo>
                <a:lnTo>
                  <a:pt x="1139963" y="164184"/>
                </a:lnTo>
                <a:lnTo>
                  <a:pt x="1134943" y="153856"/>
                </a:lnTo>
                <a:lnTo>
                  <a:pt x="1123318" y="131082"/>
                </a:lnTo>
                <a:lnTo>
                  <a:pt x="1117505" y="119166"/>
                </a:lnTo>
                <a:lnTo>
                  <a:pt x="1111693" y="106719"/>
                </a:lnTo>
                <a:lnTo>
                  <a:pt x="1105880" y="94538"/>
                </a:lnTo>
                <a:lnTo>
                  <a:pt x="1100860" y="82621"/>
                </a:lnTo>
                <a:lnTo>
                  <a:pt x="1099011" y="76531"/>
                </a:lnTo>
                <a:lnTo>
                  <a:pt x="1096897" y="70705"/>
                </a:lnTo>
                <a:lnTo>
                  <a:pt x="1095312" y="65144"/>
                </a:lnTo>
                <a:lnTo>
                  <a:pt x="1093991" y="59583"/>
                </a:lnTo>
                <a:lnTo>
                  <a:pt x="1092934" y="54022"/>
                </a:lnTo>
                <a:lnTo>
                  <a:pt x="1092141" y="48725"/>
                </a:lnTo>
                <a:lnTo>
                  <a:pt x="1092141" y="43959"/>
                </a:lnTo>
                <a:lnTo>
                  <a:pt x="1092141" y="39192"/>
                </a:lnTo>
                <a:lnTo>
                  <a:pt x="1092934" y="34690"/>
                </a:lnTo>
                <a:lnTo>
                  <a:pt x="1094255" y="30718"/>
                </a:lnTo>
                <a:lnTo>
                  <a:pt x="1095576" y="26746"/>
                </a:lnTo>
                <a:lnTo>
                  <a:pt x="1097954" y="23568"/>
                </a:lnTo>
                <a:lnTo>
                  <a:pt x="1099803" y="21450"/>
                </a:lnTo>
                <a:lnTo>
                  <a:pt x="1101653" y="19596"/>
                </a:lnTo>
                <a:lnTo>
                  <a:pt x="1104559" y="17477"/>
                </a:lnTo>
                <a:lnTo>
                  <a:pt x="1107465" y="15889"/>
                </a:lnTo>
                <a:lnTo>
                  <a:pt x="1110636" y="14564"/>
                </a:lnTo>
                <a:lnTo>
                  <a:pt x="1114335" y="12711"/>
                </a:lnTo>
                <a:lnTo>
                  <a:pt x="1118034" y="11387"/>
                </a:lnTo>
                <a:lnTo>
                  <a:pt x="1122261" y="10327"/>
                </a:lnTo>
                <a:lnTo>
                  <a:pt x="1131244" y="7944"/>
                </a:lnTo>
                <a:lnTo>
                  <a:pt x="1140756" y="6090"/>
                </a:lnTo>
                <a:lnTo>
                  <a:pt x="1150796" y="4237"/>
                </a:lnTo>
                <a:lnTo>
                  <a:pt x="1161364" y="2913"/>
                </a:lnTo>
                <a:lnTo>
                  <a:pt x="1171933" y="2118"/>
                </a:lnTo>
                <a:lnTo>
                  <a:pt x="1182237" y="1324"/>
                </a:lnTo>
                <a:lnTo>
                  <a:pt x="1192277" y="529"/>
                </a:lnTo>
                <a:lnTo>
                  <a:pt x="1201789" y="265"/>
                </a:lnTo>
                <a:lnTo>
                  <a:pt x="1218698"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a:endParaRPr lang="zh-CN" altLang="en-US" dirty="0">
              <a:solidFill>
                <a:srgbClr val="FFFFFF"/>
              </a:solidFill>
              <a:latin typeface="思源黑体 CN Bold" panose="020B0800000000000000" pitchFamily="34" charset="-122"/>
              <a:cs typeface="Arial" panose="020B0604020202020204" pitchFamily="34" charset="0"/>
            </a:endParaRPr>
          </a:p>
        </p:txBody>
      </p:sp>
      <p:sp>
        <p:nvSpPr>
          <p:cNvPr id="20" name="矩形 19"/>
          <p:cNvSpPr/>
          <p:nvPr/>
        </p:nvSpPr>
        <p:spPr>
          <a:xfrm>
            <a:off x="369402" y="3273145"/>
            <a:ext cx="2214880" cy="829945"/>
          </a:xfrm>
          <a:prstGeom prst="rect">
            <a:avLst/>
          </a:prstGeom>
        </p:spPr>
        <p:txBody>
          <a:bodyPr wrap="none">
            <a:spAutoFit/>
          </a:bodyPr>
          <a:lstStyle/>
          <a:p>
            <a:pPr lvl="0" algn="ctr">
              <a:lnSpc>
                <a:spcPct val="120000"/>
              </a:lnSpc>
            </a:pPr>
            <a:r>
              <a:rPr lang="zh-CN" altLang="en-US" sz="4000" dirty="0">
                <a:solidFill>
                  <a:srgbClr val="FFFFFF"/>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cs typeface="Arial" panose="020B0604020202020204" pitchFamily="34" charset="0"/>
              </a:rPr>
              <a:t>研究意义</a:t>
            </a:r>
            <a:endParaRPr lang="zh-CN" altLang="en-US" sz="4000" dirty="0">
              <a:solidFill>
                <a:srgbClr val="FFFFFF"/>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形状"/>
          <p:cNvSpPr/>
          <p:nvPr/>
        </p:nvSpPr>
        <p:spPr>
          <a:xfrm>
            <a:off x="9179186" y="2341883"/>
            <a:ext cx="967951" cy="967951"/>
          </a:xfrm>
          <a:custGeom>
            <a:avLst/>
            <a:gdLst>
              <a:gd name="T0" fmla="*/ 9715 w 10362"/>
              <a:gd name="T1" fmla="*/ 6476 h 10361"/>
              <a:gd name="T2" fmla="*/ 9087 w 10362"/>
              <a:gd name="T3" fmla="*/ 6476 h 10361"/>
              <a:gd name="T4" fmla="*/ 9087 w 10362"/>
              <a:gd name="T5" fmla="*/ 4857 h 10361"/>
              <a:gd name="T6" fmla="*/ 8845 w 10362"/>
              <a:gd name="T7" fmla="*/ 4615 h 10361"/>
              <a:gd name="T8" fmla="*/ 5424 w 10362"/>
              <a:gd name="T9" fmla="*/ 4615 h 10361"/>
              <a:gd name="T10" fmla="*/ 5424 w 10362"/>
              <a:gd name="T11" fmla="*/ 3886 h 10361"/>
              <a:gd name="T12" fmla="*/ 6476 w 10362"/>
              <a:gd name="T13" fmla="*/ 3886 h 10361"/>
              <a:gd name="T14" fmla="*/ 7124 w 10362"/>
              <a:gd name="T15" fmla="*/ 3239 h 10361"/>
              <a:gd name="T16" fmla="*/ 7124 w 10362"/>
              <a:gd name="T17" fmla="*/ 647 h 10361"/>
              <a:gd name="T18" fmla="*/ 6476 w 10362"/>
              <a:gd name="T19" fmla="*/ 0 h 10361"/>
              <a:gd name="T20" fmla="*/ 3886 w 10362"/>
              <a:gd name="T21" fmla="*/ 0 h 10361"/>
              <a:gd name="T22" fmla="*/ 3239 w 10362"/>
              <a:gd name="T23" fmla="*/ 647 h 10361"/>
              <a:gd name="T24" fmla="*/ 3239 w 10362"/>
              <a:gd name="T25" fmla="*/ 3237 h 10361"/>
              <a:gd name="T26" fmla="*/ 3886 w 10362"/>
              <a:gd name="T27" fmla="*/ 3885 h 10361"/>
              <a:gd name="T28" fmla="*/ 4939 w 10362"/>
              <a:gd name="T29" fmla="*/ 3885 h 10361"/>
              <a:gd name="T30" fmla="*/ 4939 w 10362"/>
              <a:gd name="T31" fmla="*/ 4614 h 10361"/>
              <a:gd name="T32" fmla="*/ 1519 w 10362"/>
              <a:gd name="T33" fmla="*/ 4614 h 10361"/>
              <a:gd name="T34" fmla="*/ 1276 w 10362"/>
              <a:gd name="T35" fmla="*/ 4856 h 10361"/>
              <a:gd name="T36" fmla="*/ 1276 w 10362"/>
              <a:gd name="T37" fmla="*/ 6475 h 10361"/>
              <a:gd name="T38" fmla="*/ 647 w 10362"/>
              <a:gd name="T39" fmla="*/ 6475 h 10361"/>
              <a:gd name="T40" fmla="*/ 0 w 10362"/>
              <a:gd name="T41" fmla="*/ 7122 h 10361"/>
              <a:gd name="T42" fmla="*/ 0 w 10362"/>
              <a:gd name="T43" fmla="*/ 9712 h 10361"/>
              <a:gd name="T44" fmla="*/ 647 w 10362"/>
              <a:gd name="T45" fmla="*/ 10360 h 10361"/>
              <a:gd name="T46" fmla="*/ 3237 w 10362"/>
              <a:gd name="T47" fmla="*/ 10360 h 10361"/>
              <a:gd name="T48" fmla="*/ 3885 w 10362"/>
              <a:gd name="T49" fmla="*/ 9712 h 10361"/>
              <a:gd name="T50" fmla="*/ 3885 w 10362"/>
              <a:gd name="T51" fmla="*/ 7124 h 10361"/>
              <a:gd name="T52" fmla="*/ 3237 w 10362"/>
              <a:gd name="T53" fmla="*/ 6476 h 10361"/>
              <a:gd name="T54" fmla="*/ 1761 w 10362"/>
              <a:gd name="T55" fmla="*/ 6476 h 10361"/>
              <a:gd name="T56" fmla="*/ 1761 w 10362"/>
              <a:gd name="T57" fmla="*/ 5100 h 10361"/>
              <a:gd name="T58" fmla="*/ 8602 w 10362"/>
              <a:gd name="T59" fmla="*/ 5100 h 10361"/>
              <a:gd name="T60" fmla="*/ 8602 w 10362"/>
              <a:gd name="T61" fmla="*/ 6476 h 10361"/>
              <a:gd name="T62" fmla="*/ 7124 w 10362"/>
              <a:gd name="T63" fmla="*/ 6476 h 10361"/>
              <a:gd name="T64" fmla="*/ 6476 w 10362"/>
              <a:gd name="T65" fmla="*/ 7124 h 10361"/>
              <a:gd name="T66" fmla="*/ 6476 w 10362"/>
              <a:gd name="T67" fmla="*/ 9713 h 10361"/>
              <a:gd name="T68" fmla="*/ 7124 w 10362"/>
              <a:gd name="T69" fmla="*/ 10361 h 10361"/>
              <a:gd name="T70" fmla="*/ 9713 w 10362"/>
              <a:gd name="T71" fmla="*/ 10361 h 10361"/>
              <a:gd name="T72" fmla="*/ 10361 w 10362"/>
              <a:gd name="T73" fmla="*/ 9713 h 10361"/>
              <a:gd name="T74" fmla="*/ 10361 w 10362"/>
              <a:gd name="T75" fmla="*/ 7124 h 10361"/>
              <a:gd name="T76" fmla="*/ 9715 w 10362"/>
              <a:gd name="T77" fmla="*/ 6476 h 10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362" h="10361">
                <a:moveTo>
                  <a:pt x="9715" y="6476"/>
                </a:moveTo>
                <a:lnTo>
                  <a:pt x="9087" y="6476"/>
                </a:lnTo>
                <a:lnTo>
                  <a:pt x="9087" y="4857"/>
                </a:lnTo>
                <a:cubicBezTo>
                  <a:pt x="9087" y="4724"/>
                  <a:pt x="8979" y="4615"/>
                  <a:pt x="8845" y="4615"/>
                </a:cubicBezTo>
                <a:lnTo>
                  <a:pt x="5424" y="4615"/>
                </a:lnTo>
                <a:lnTo>
                  <a:pt x="5424" y="3886"/>
                </a:lnTo>
                <a:lnTo>
                  <a:pt x="6476" y="3886"/>
                </a:lnTo>
                <a:cubicBezTo>
                  <a:pt x="6834" y="3886"/>
                  <a:pt x="7124" y="3596"/>
                  <a:pt x="7124" y="3239"/>
                </a:cubicBezTo>
                <a:lnTo>
                  <a:pt x="7124" y="647"/>
                </a:lnTo>
                <a:cubicBezTo>
                  <a:pt x="7124" y="290"/>
                  <a:pt x="6833" y="0"/>
                  <a:pt x="6476" y="0"/>
                </a:cubicBezTo>
                <a:lnTo>
                  <a:pt x="3886" y="0"/>
                </a:lnTo>
                <a:cubicBezTo>
                  <a:pt x="3528" y="0"/>
                  <a:pt x="3239" y="290"/>
                  <a:pt x="3239" y="647"/>
                </a:cubicBezTo>
                <a:lnTo>
                  <a:pt x="3239" y="3237"/>
                </a:lnTo>
                <a:cubicBezTo>
                  <a:pt x="3239" y="3595"/>
                  <a:pt x="3528" y="3885"/>
                  <a:pt x="3886" y="3885"/>
                </a:cubicBezTo>
                <a:lnTo>
                  <a:pt x="4939" y="3885"/>
                </a:lnTo>
                <a:lnTo>
                  <a:pt x="4939" y="4614"/>
                </a:lnTo>
                <a:lnTo>
                  <a:pt x="1519" y="4614"/>
                </a:lnTo>
                <a:cubicBezTo>
                  <a:pt x="1385" y="4614"/>
                  <a:pt x="1276" y="4722"/>
                  <a:pt x="1276" y="4856"/>
                </a:cubicBezTo>
                <a:lnTo>
                  <a:pt x="1276" y="6475"/>
                </a:lnTo>
                <a:lnTo>
                  <a:pt x="647" y="6475"/>
                </a:lnTo>
                <a:cubicBezTo>
                  <a:pt x="290" y="6475"/>
                  <a:pt x="0" y="6765"/>
                  <a:pt x="0" y="7122"/>
                </a:cubicBezTo>
                <a:lnTo>
                  <a:pt x="0" y="9712"/>
                </a:lnTo>
                <a:cubicBezTo>
                  <a:pt x="0" y="10070"/>
                  <a:pt x="290" y="10360"/>
                  <a:pt x="647" y="10360"/>
                </a:cubicBezTo>
                <a:lnTo>
                  <a:pt x="3237" y="10360"/>
                </a:lnTo>
                <a:cubicBezTo>
                  <a:pt x="3595" y="10360"/>
                  <a:pt x="3885" y="10070"/>
                  <a:pt x="3885" y="9712"/>
                </a:cubicBezTo>
                <a:lnTo>
                  <a:pt x="3885" y="7124"/>
                </a:lnTo>
                <a:cubicBezTo>
                  <a:pt x="3885" y="6766"/>
                  <a:pt x="3595" y="6476"/>
                  <a:pt x="3237" y="6476"/>
                </a:cubicBezTo>
                <a:lnTo>
                  <a:pt x="1761" y="6476"/>
                </a:lnTo>
                <a:lnTo>
                  <a:pt x="1761" y="5100"/>
                </a:lnTo>
                <a:lnTo>
                  <a:pt x="8602" y="5100"/>
                </a:lnTo>
                <a:lnTo>
                  <a:pt x="8602" y="6476"/>
                </a:lnTo>
                <a:lnTo>
                  <a:pt x="7124" y="6476"/>
                </a:lnTo>
                <a:cubicBezTo>
                  <a:pt x="6766" y="6476"/>
                  <a:pt x="6476" y="6766"/>
                  <a:pt x="6476" y="7124"/>
                </a:cubicBezTo>
                <a:lnTo>
                  <a:pt x="6476" y="9713"/>
                </a:lnTo>
                <a:cubicBezTo>
                  <a:pt x="6476" y="10071"/>
                  <a:pt x="6766" y="10361"/>
                  <a:pt x="7124" y="10361"/>
                </a:cubicBezTo>
                <a:lnTo>
                  <a:pt x="9713" y="10361"/>
                </a:lnTo>
                <a:cubicBezTo>
                  <a:pt x="10071" y="10361"/>
                  <a:pt x="10361" y="10071"/>
                  <a:pt x="10361" y="9713"/>
                </a:cubicBezTo>
                <a:lnTo>
                  <a:pt x="10361" y="7124"/>
                </a:lnTo>
                <a:cubicBezTo>
                  <a:pt x="10362" y="6766"/>
                  <a:pt x="10072" y="6476"/>
                  <a:pt x="9715" y="6476"/>
                </a:cubicBez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15" name="任意多边形: 形状 14"/>
          <p:cNvSpPr/>
          <p:nvPr/>
        </p:nvSpPr>
        <p:spPr>
          <a:xfrm flipH="1">
            <a:off x="5450339" y="316694"/>
            <a:ext cx="1896714" cy="1896726"/>
          </a:xfrm>
          <a:custGeom>
            <a:avLst/>
            <a:gdLst>
              <a:gd name="connsiteX0" fmla="*/ 2201040 w 2201039"/>
              <a:gd name="connsiteY0" fmla="*/ 730015 h 2201053"/>
              <a:gd name="connsiteX1" fmla="*/ 1471028 w 2201039"/>
              <a:gd name="connsiteY1" fmla="*/ 730015 h 2201053"/>
              <a:gd name="connsiteX2" fmla="*/ 1471028 w 2201039"/>
              <a:gd name="connsiteY2" fmla="*/ 0 h 2201053"/>
              <a:gd name="connsiteX3" fmla="*/ 730011 w 2201039"/>
              <a:gd name="connsiteY3" fmla="*/ 0 h 2201053"/>
              <a:gd name="connsiteX4" fmla="*/ 730011 w 2201039"/>
              <a:gd name="connsiteY4" fmla="*/ 730015 h 2201053"/>
              <a:gd name="connsiteX5" fmla="*/ 0 w 2201039"/>
              <a:gd name="connsiteY5" fmla="*/ 730015 h 2201053"/>
              <a:gd name="connsiteX6" fmla="*/ 0 w 2201039"/>
              <a:gd name="connsiteY6" fmla="*/ 1471035 h 2201053"/>
              <a:gd name="connsiteX7" fmla="*/ 730011 w 2201039"/>
              <a:gd name="connsiteY7" fmla="*/ 1471035 h 2201053"/>
              <a:gd name="connsiteX8" fmla="*/ 730011 w 2201039"/>
              <a:gd name="connsiteY8" fmla="*/ 2201054 h 2201053"/>
              <a:gd name="connsiteX9" fmla="*/ 1471028 w 2201039"/>
              <a:gd name="connsiteY9" fmla="*/ 2201054 h 2201053"/>
              <a:gd name="connsiteX10" fmla="*/ 1471028 w 2201039"/>
              <a:gd name="connsiteY10" fmla="*/ 1471035 h 2201053"/>
              <a:gd name="connsiteX11" fmla="*/ 2201040 w 2201039"/>
              <a:gd name="connsiteY11" fmla="*/ 1471035 h 2201053"/>
              <a:gd name="connsiteX12" fmla="*/ 2201040 w 2201039"/>
              <a:gd name="connsiteY12" fmla="*/ 730015 h 2201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01039" h="2201053">
                <a:moveTo>
                  <a:pt x="2201040" y="730015"/>
                </a:moveTo>
                <a:lnTo>
                  <a:pt x="1471028" y="730015"/>
                </a:lnTo>
                <a:lnTo>
                  <a:pt x="1471028" y="0"/>
                </a:lnTo>
                <a:lnTo>
                  <a:pt x="730011" y="0"/>
                </a:lnTo>
                <a:lnTo>
                  <a:pt x="730011" y="730015"/>
                </a:lnTo>
                <a:lnTo>
                  <a:pt x="0" y="730015"/>
                </a:lnTo>
                <a:lnTo>
                  <a:pt x="0" y="1471035"/>
                </a:lnTo>
                <a:lnTo>
                  <a:pt x="730011" y="1471035"/>
                </a:lnTo>
                <a:lnTo>
                  <a:pt x="730011" y="2201054"/>
                </a:lnTo>
                <a:lnTo>
                  <a:pt x="1471028" y="2201054"/>
                </a:lnTo>
                <a:lnTo>
                  <a:pt x="1471028" y="1471035"/>
                </a:lnTo>
                <a:lnTo>
                  <a:pt x="2201040" y="1471035"/>
                </a:lnTo>
                <a:lnTo>
                  <a:pt x="2201040" y="730015"/>
                </a:lnTo>
                <a:close/>
              </a:path>
            </a:pathLst>
          </a:custGeom>
          <a:solidFill>
            <a:srgbClr val="9E1F71">
              <a:alpha val="15000"/>
            </a:srgbClr>
          </a:solidFill>
          <a:ln w="342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88" name="任意多边形: 形状 87"/>
          <p:cNvSpPr/>
          <p:nvPr/>
        </p:nvSpPr>
        <p:spPr>
          <a:xfrm flipH="1">
            <a:off x="1" y="2"/>
            <a:ext cx="7263508" cy="6857998"/>
          </a:xfrm>
          <a:custGeom>
            <a:avLst/>
            <a:gdLst>
              <a:gd name="connsiteX0" fmla="*/ 7263508 w 7263508"/>
              <a:gd name="connsiteY0" fmla="*/ 0 h 6857998"/>
              <a:gd name="connsiteX1" fmla="*/ 2231910 w 7263508"/>
              <a:gd name="connsiteY1" fmla="*/ 0 h 6857998"/>
              <a:gd name="connsiteX2" fmla="*/ 354314 w 7263508"/>
              <a:gd name="connsiteY2" fmla="*/ 3057210 h 6857998"/>
              <a:gd name="connsiteX3" fmla="*/ 1140966 w 7263508"/>
              <a:gd name="connsiteY3" fmla="*/ 6349456 h 6857998"/>
              <a:gd name="connsiteX4" fmla="*/ 1968796 w 7263508"/>
              <a:gd name="connsiteY4" fmla="*/ 6857998 h 6857998"/>
              <a:gd name="connsiteX5" fmla="*/ 7263508 w 7263508"/>
              <a:gd name="connsiteY5" fmla="*/ 68579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63508" h="6857998">
                <a:moveTo>
                  <a:pt x="7263508" y="0"/>
                </a:moveTo>
                <a:lnTo>
                  <a:pt x="2231910" y="0"/>
                </a:lnTo>
                <a:lnTo>
                  <a:pt x="354314" y="3057210"/>
                </a:lnTo>
                <a:cubicBezTo>
                  <a:pt x="-337470" y="4183628"/>
                  <a:pt x="14715" y="5657605"/>
                  <a:pt x="1140966" y="6349456"/>
                </a:cubicBezTo>
                <a:lnTo>
                  <a:pt x="1968796" y="6857998"/>
                </a:lnTo>
                <a:lnTo>
                  <a:pt x="7263508" y="6857998"/>
                </a:ln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41" name="任意多边形: 形状 40"/>
          <p:cNvSpPr/>
          <p:nvPr/>
        </p:nvSpPr>
        <p:spPr>
          <a:xfrm flipH="1">
            <a:off x="1" y="4875044"/>
            <a:ext cx="5228642" cy="1982957"/>
          </a:xfrm>
          <a:custGeom>
            <a:avLst/>
            <a:gdLst>
              <a:gd name="connsiteX0" fmla="*/ 2726676 w 5228642"/>
              <a:gd name="connsiteY0" fmla="*/ 471 h 1982957"/>
              <a:gd name="connsiteX1" fmla="*/ 1947259 w 5228642"/>
              <a:gd name="connsiteY1" fmla="*/ 295706 h 1982957"/>
              <a:gd name="connsiteX2" fmla="*/ 228001 w 5228642"/>
              <a:gd name="connsiteY2" fmla="*/ 1734952 h 1982957"/>
              <a:gd name="connsiteX3" fmla="*/ 102186 w 5228642"/>
              <a:gd name="connsiteY3" fmla="*/ 1855216 h 1982957"/>
              <a:gd name="connsiteX4" fmla="*/ 0 w 5228642"/>
              <a:gd name="connsiteY4" fmla="*/ 1982957 h 1982957"/>
              <a:gd name="connsiteX5" fmla="*/ 5228642 w 5228642"/>
              <a:gd name="connsiteY5" fmla="*/ 1982957 h 1982957"/>
              <a:gd name="connsiteX6" fmla="*/ 5228642 w 5228642"/>
              <a:gd name="connsiteY6" fmla="*/ 469472 h 1982957"/>
              <a:gd name="connsiteX7" fmla="*/ 3010425 w 5228642"/>
              <a:gd name="connsiteY7" fmla="*/ 24746 h 1982957"/>
              <a:gd name="connsiteX8" fmla="*/ 2726676 w 5228642"/>
              <a:gd name="connsiteY8" fmla="*/ 471 h 198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28642" h="1982957">
                <a:moveTo>
                  <a:pt x="2726676" y="471"/>
                </a:moveTo>
                <a:cubicBezTo>
                  <a:pt x="2443757" y="8182"/>
                  <a:pt x="2168479" y="110537"/>
                  <a:pt x="1947259" y="295706"/>
                </a:cubicBezTo>
                <a:lnTo>
                  <a:pt x="228001" y="1734952"/>
                </a:lnTo>
                <a:cubicBezTo>
                  <a:pt x="182562" y="1772988"/>
                  <a:pt x="140640" y="1813185"/>
                  <a:pt x="102186" y="1855216"/>
                </a:cubicBezTo>
                <a:lnTo>
                  <a:pt x="0" y="1982957"/>
                </a:lnTo>
                <a:lnTo>
                  <a:pt x="5228642" y="1982957"/>
                </a:lnTo>
                <a:lnTo>
                  <a:pt x="5228642" y="469472"/>
                </a:lnTo>
                <a:lnTo>
                  <a:pt x="3010425" y="24746"/>
                </a:lnTo>
                <a:cubicBezTo>
                  <a:pt x="2916139" y="5846"/>
                  <a:pt x="2820983" y="-2100"/>
                  <a:pt x="2726676" y="471"/>
                </a:cubicBezTo>
                <a:close/>
              </a:path>
            </a:pathLst>
          </a:custGeom>
          <a:solidFill>
            <a:srgbClr val="C44F5F"/>
          </a:solidFill>
          <a:ln w="3429" cap="flat">
            <a:noFill/>
            <a:prstDash val="solid"/>
            <a:miter/>
          </a:ln>
          <a:effectLst>
            <a:innerShdw blurRad="139700" dist="114300" dir="16200000">
              <a:prstClr val="black">
                <a:alpha val="15000"/>
              </a:prstClr>
            </a:inn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39" name="任意多边形: 形状 38"/>
          <p:cNvSpPr/>
          <p:nvPr/>
        </p:nvSpPr>
        <p:spPr>
          <a:xfrm flipH="1">
            <a:off x="1" y="2"/>
            <a:ext cx="4280419" cy="3912253"/>
          </a:xfrm>
          <a:custGeom>
            <a:avLst/>
            <a:gdLst>
              <a:gd name="connsiteX0" fmla="*/ 4550159 w 4550159"/>
              <a:gd name="connsiteY0" fmla="*/ 0 h 4158792"/>
              <a:gd name="connsiteX1" fmla="*/ 0 w 4550159"/>
              <a:gd name="connsiteY1" fmla="*/ 0 h 4158792"/>
              <a:gd name="connsiteX2" fmla="*/ 554809 w 4550159"/>
              <a:gd name="connsiteY2" fmla="*/ 2249489 h 4158792"/>
              <a:gd name="connsiteX3" fmla="*/ 1252524 w 4550159"/>
              <a:gd name="connsiteY3" fmla="*/ 3096257 h 4158792"/>
              <a:gd name="connsiteX4" fmla="*/ 3286455 w 4550159"/>
              <a:gd name="connsiteY4" fmla="*/ 4039456 h 4158792"/>
              <a:gd name="connsiteX5" fmla="*/ 4523137 w 4550159"/>
              <a:gd name="connsiteY5" fmla="*/ 3944176 h 4158792"/>
              <a:gd name="connsiteX6" fmla="*/ 4550159 w 4550159"/>
              <a:gd name="connsiteY6" fmla="*/ 3923694 h 4158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0159" h="4158792">
                <a:moveTo>
                  <a:pt x="4550159" y="0"/>
                </a:moveTo>
                <a:lnTo>
                  <a:pt x="0" y="0"/>
                </a:lnTo>
                <a:lnTo>
                  <a:pt x="554809" y="2249489"/>
                </a:lnTo>
                <a:cubicBezTo>
                  <a:pt x="646901" y="2622957"/>
                  <a:pt x="903565" y="2934432"/>
                  <a:pt x="1252524" y="3096257"/>
                </a:cubicBezTo>
                <a:lnTo>
                  <a:pt x="3286455" y="4039456"/>
                </a:lnTo>
                <a:cubicBezTo>
                  <a:pt x="3716484" y="4238862"/>
                  <a:pt x="4175887" y="4175657"/>
                  <a:pt x="4523137" y="3944176"/>
                </a:cubicBezTo>
                <a:lnTo>
                  <a:pt x="4550159" y="3923694"/>
                </a:lnTo>
                <a:close/>
              </a:path>
            </a:pathLst>
          </a:custGeom>
          <a:solidFill>
            <a:srgbClr val="C44F5F"/>
          </a:solidFill>
          <a:ln w="3429" cap="flat">
            <a:noFill/>
            <a:prstDash val="solid"/>
            <a:miter/>
          </a:ln>
          <a:effectLst>
            <a:innerShdw blurRad="152400" dist="114300" dir="8100000">
              <a:prstClr val="black">
                <a:alpha val="10000"/>
              </a:prstClr>
            </a:inn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22" name="任意多边形: 形状 21"/>
          <p:cNvSpPr/>
          <p:nvPr/>
        </p:nvSpPr>
        <p:spPr>
          <a:xfrm flipH="1">
            <a:off x="5261926" y="5968014"/>
            <a:ext cx="435051" cy="435051"/>
          </a:xfrm>
          <a:custGeom>
            <a:avLst/>
            <a:gdLst>
              <a:gd name="connsiteX0" fmla="*/ 217543 w 435051"/>
              <a:gd name="connsiteY0" fmla="*/ 0 h 435051"/>
              <a:gd name="connsiteX1" fmla="*/ 0 w 435051"/>
              <a:gd name="connsiteY1" fmla="*/ 217509 h 435051"/>
              <a:gd name="connsiteX2" fmla="*/ 217509 w 435051"/>
              <a:gd name="connsiteY2" fmla="*/ 435052 h 435051"/>
              <a:gd name="connsiteX3" fmla="*/ 435051 w 435051"/>
              <a:gd name="connsiteY3" fmla="*/ 217543 h 435051"/>
              <a:gd name="connsiteX4" fmla="*/ 217543 w 435051"/>
              <a:gd name="connsiteY4" fmla="*/ 0 h 435051"/>
              <a:gd name="connsiteX5" fmla="*/ 217543 w 435051"/>
              <a:gd name="connsiteY5" fmla="*/ 383212 h 435051"/>
              <a:gd name="connsiteX6" fmla="*/ 51874 w 435051"/>
              <a:gd name="connsiteY6" fmla="*/ 217543 h 435051"/>
              <a:gd name="connsiteX7" fmla="*/ 217543 w 435051"/>
              <a:gd name="connsiteY7" fmla="*/ 51874 h 435051"/>
              <a:gd name="connsiteX8" fmla="*/ 383212 w 435051"/>
              <a:gd name="connsiteY8" fmla="*/ 217543 h 435051"/>
              <a:gd name="connsiteX9" fmla="*/ 217543 w 435051"/>
              <a:gd name="connsiteY9" fmla="*/ 383212 h 435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051" h="435051">
                <a:moveTo>
                  <a:pt x="217543" y="0"/>
                </a:moveTo>
                <a:cubicBezTo>
                  <a:pt x="97406" y="0"/>
                  <a:pt x="0" y="97372"/>
                  <a:pt x="0" y="217509"/>
                </a:cubicBezTo>
                <a:cubicBezTo>
                  <a:pt x="0" y="337646"/>
                  <a:pt x="97372" y="435052"/>
                  <a:pt x="217509" y="435052"/>
                </a:cubicBezTo>
                <a:cubicBezTo>
                  <a:pt x="337646" y="435052"/>
                  <a:pt x="435051" y="337680"/>
                  <a:pt x="435051" y="217543"/>
                </a:cubicBezTo>
                <a:cubicBezTo>
                  <a:pt x="435051" y="97406"/>
                  <a:pt x="337680" y="34"/>
                  <a:pt x="217543" y="0"/>
                </a:cubicBezTo>
                <a:close/>
                <a:moveTo>
                  <a:pt x="217543" y="383212"/>
                </a:moveTo>
                <a:cubicBezTo>
                  <a:pt x="126034" y="383212"/>
                  <a:pt x="51874" y="309052"/>
                  <a:pt x="51874" y="217543"/>
                </a:cubicBezTo>
                <a:cubicBezTo>
                  <a:pt x="51874" y="126034"/>
                  <a:pt x="126034" y="51874"/>
                  <a:pt x="217543" y="51874"/>
                </a:cubicBezTo>
                <a:cubicBezTo>
                  <a:pt x="309051" y="51874"/>
                  <a:pt x="383212" y="126034"/>
                  <a:pt x="383212" y="217543"/>
                </a:cubicBezTo>
                <a:cubicBezTo>
                  <a:pt x="383212" y="309052"/>
                  <a:pt x="309051" y="383212"/>
                  <a:pt x="217543" y="383212"/>
                </a:cubicBezTo>
                <a:close/>
              </a:path>
            </a:pathLst>
          </a:custGeom>
          <a:solidFill>
            <a:srgbClr val="FFFFFF"/>
          </a:solidFill>
          <a:ln w="342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23" name="任意多边形: 形状 22"/>
          <p:cNvSpPr/>
          <p:nvPr/>
        </p:nvSpPr>
        <p:spPr>
          <a:xfrm flipH="1">
            <a:off x="11450786" y="387263"/>
            <a:ext cx="388806" cy="388782"/>
          </a:xfrm>
          <a:custGeom>
            <a:avLst/>
            <a:gdLst>
              <a:gd name="connsiteX0" fmla="*/ 457063 w 457063"/>
              <a:gd name="connsiteY0" fmla="*/ 151581 h 457035"/>
              <a:gd name="connsiteX1" fmla="*/ 305452 w 457063"/>
              <a:gd name="connsiteY1" fmla="*/ 151581 h 457035"/>
              <a:gd name="connsiteX2" fmla="*/ 305452 w 457063"/>
              <a:gd name="connsiteY2" fmla="*/ 0 h 457035"/>
              <a:gd name="connsiteX3" fmla="*/ 151612 w 457063"/>
              <a:gd name="connsiteY3" fmla="*/ 0 h 457035"/>
              <a:gd name="connsiteX4" fmla="*/ 151612 w 457063"/>
              <a:gd name="connsiteY4" fmla="*/ 151581 h 457035"/>
              <a:gd name="connsiteX5" fmla="*/ 0 w 457063"/>
              <a:gd name="connsiteY5" fmla="*/ 151581 h 457035"/>
              <a:gd name="connsiteX6" fmla="*/ 0 w 457063"/>
              <a:gd name="connsiteY6" fmla="*/ 305451 h 457035"/>
              <a:gd name="connsiteX7" fmla="*/ 151612 w 457063"/>
              <a:gd name="connsiteY7" fmla="*/ 305451 h 457035"/>
              <a:gd name="connsiteX8" fmla="*/ 151612 w 457063"/>
              <a:gd name="connsiteY8" fmla="*/ 457035 h 457035"/>
              <a:gd name="connsiteX9" fmla="*/ 305452 w 457063"/>
              <a:gd name="connsiteY9" fmla="*/ 457035 h 457035"/>
              <a:gd name="connsiteX10" fmla="*/ 305452 w 457063"/>
              <a:gd name="connsiteY10" fmla="*/ 305451 h 457035"/>
              <a:gd name="connsiteX11" fmla="*/ 457063 w 457063"/>
              <a:gd name="connsiteY11" fmla="*/ 305451 h 457035"/>
              <a:gd name="connsiteX12" fmla="*/ 457063 w 457063"/>
              <a:gd name="connsiteY12" fmla="*/ 151581 h 457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063" h="457035">
                <a:moveTo>
                  <a:pt x="457063" y="151581"/>
                </a:moveTo>
                <a:lnTo>
                  <a:pt x="305452" y="151581"/>
                </a:lnTo>
                <a:lnTo>
                  <a:pt x="305452" y="0"/>
                </a:lnTo>
                <a:lnTo>
                  <a:pt x="151612" y="0"/>
                </a:lnTo>
                <a:lnTo>
                  <a:pt x="151612" y="151581"/>
                </a:lnTo>
                <a:lnTo>
                  <a:pt x="0" y="151581"/>
                </a:lnTo>
                <a:lnTo>
                  <a:pt x="0" y="305451"/>
                </a:lnTo>
                <a:lnTo>
                  <a:pt x="151612" y="305451"/>
                </a:lnTo>
                <a:lnTo>
                  <a:pt x="151612" y="457035"/>
                </a:lnTo>
                <a:lnTo>
                  <a:pt x="305452" y="457035"/>
                </a:lnTo>
                <a:lnTo>
                  <a:pt x="305452" y="305451"/>
                </a:lnTo>
                <a:lnTo>
                  <a:pt x="457063" y="305451"/>
                </a:lnTo>
                <a:lnTo>
                  <a:pt x="457063" y="151581"/>
                </a:ln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45" name="任意多边形: 形状 44"/>
          <p:cNvSpPr/>
          <p:nvPr/>
        </p:nvSpPr>
        <p:spPr>
          <a:xfrm flipH="1">
            <a:off x="1" y="2"/>
            <a:ext cx="2834263" cy="2939764"/>
          </a:xfrm>
          <a:custGeom>
            <a:avLst/>
            <a:gdLst>
              <a:gd name="connsiteX0" fmla="*/ 2132400 w 2834263"/>
              <a:gd name="connsiteY0" fmla="*/ 0 h 2939764"/>
              <a:gd name="connsiteX1" fmla="*/ 1058228 w 2834263"/>
              <a:gd name="connsiteY1" fmla="*/ 0 h 2939764"/>
              <a:gd name="connsiteX2" fmla="*/ 1058228 w 2834263"/>
              <a:gd name="connsiteY2" fmla="*/ 807377 h 2939764"/>
              <a:gd name="connsiteX3" fmla="*/ 0 w 2834263"/>
              <a:gd name="connsiteY3" fmla="*/ 807377 h 2939764"/>
              <a:gd name="connsiteX4" fmla="*/ 0 w 2834263"/>
              <a:gd name="connsiteY4" fmla="*/ 1881549 h 2939764"/>
              <a:gd name="connsiteX5" fmla="*/ 1058228 w 2834263"/>
              <a:gd name="connsiteY5" fmla="*/ 1881549 h 2939764"/>
              <a:gd name="connsiteX6" fmla="*/ 1058228 w 2834263"/>
              <a:gd name="connsiteY6" fmla="*/ 2939764 h 2939764"/>
              <a:gd name="connsiteX7" fmla="*/ 2132400 w 2834263"/>
              <a:gd name="connsiteY7" fmla="*/ 2939764 h 2939764"/>
              <a:gd name="connsiteX8" fmla="*/ 2132400 w 2834263"/>
              <a:gd name="connsiteY8" fmla="*/ 1881545 h 2939764"/>
              <a:gd name="connsiteX9" fmla="*/ 2834263 w 2834263"/>
              <a:gd name="connsiteY9" fmla="*/ 1881545 h 2939764"/>
              <a:gd name="connsiteX10" fmla="*/ 2834263 w 2834263"/>
              <a:gd name="connsiteY10" fmla="*/ 807377 h 2939764"/>
              <a:gd name="connsiteX11" fmla="*/ 2132400 w 2834263"/>
              <a:gd name="connsiteY11" fmla="*/ 807377 h 293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34263" h="2939764">
                <a:moveTo>
                  <a:pt x="2132400" y="0"/>
                </a:moveTo>
                <a:lnTo>
                  <a:pt x="1058228" y="0"/>
                </a:lnTo>
                <a:lnTo>
                  <a:pt x="1058228" y="807377"/>
                </a:lnTo>
                <a:lnTo>
                  <a:pt x="0" y="807377"/>
                </a:lnTo>
                <a:lnTo>
                  <a:pt x="0" y="1881549"/>
                </a:lnTo>
                <a:lnTo>
                  <a:pt x="1058228" y="1881549"/>
                </a:lnTo>
                <a:lnTo>
                  <a:pt x="1058228" y="2939764"/>
                </a:lnTo>
                <a:lnTo>
                  <a:pt x="2132400" y="2939764"/>
                </a:lnTo>
                <a:lnTo>
                  <a:pt x="2132400" y="1881545"/>
                </a:lnTo>
                <a:lnTo>
                  <a:pt x="2834263" y="1881545"/>
                </a:lnTo>
                <a:lnTo>
                  <a:pt x="2834263" y="807377"/>
                </a:lnTo>
                <a:lnTo>
                  <a:pt x="2132400" y="807377"/>
                </a:lnTo>
                <a:close/>
              </a:path>
            </a:pathLst>
          </a:custGeom>
          <a:solidFill>
            <a:srgbClr val="9E1F71">
              <a:alpha val="30000"/>
            </a:srgbClr>
          </a:solidFill>
          <a:ln w="342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28" name="任意多边形: 形状 27"/>
          <p:cNvSpPr/>
          <p:nvPr/>
        </p:nvSpPr>
        <p:spPr>
          <a:xfrm flipH="1">
            <a:off x="7168996" y="6025785"/>
            <a:ext cx="319507" cy="319507"/>
          </a:xfrm>
          <a:custGeom>
            <a:avLst/>
            <a:gdLst>
              <a:gd name="connsiteX0" fmla="*/ 27532 w 480994"/>
              <a:gd name="connsiteY0" fmla="*/ 480994 h 480994"/>
              <a:gd name="connsiteX1" fmla="*/ 0 w 480994"/>
              <a:gd name="connsiteY1" fmla="*/ 453463 h 480994"/>
              <a:gd name="connsiteX2" fmla="*/ 27532 w 480994"/>
              <a:gd name="connsiteY2" fmla="*/ 425931 h 480994"/>
              <a:gd name="connsiteX3" fmla="*/ 55063 w 480994"/>
              <a:gd name="connsiteY3" fmla="*/ 453463 h 480994"/>
              <a:gd name="connsiteX4" fmla="*/ 27532 w 480994"/>
              <a:gd name="connsiteY4" fmla="*/ 480994 h 480994"/>
              <a:gd name="connsiteX5" fmla="*/ 240480 w 480994"/>
              <a:gd name="connsiteY5" fmla="*/ 480994 h 480994"/>
              <a:gd name="connsiteX6" fmla="*/ 212949 w 480994"/>
              <a:gd name="connsiteY6" fmla="*/ 453463 h 480994"/>
              <a:gd name="connsiteX7" fmla="*/ 240480 w 480994"/>
              <a:gd name="connsiteY7" fmla="*/ 425931 h 480994"/>
              <a:gd name="connsiteX8" fmla="*/ 268012 w 480994"/>
              <a:gd name="connsiteY8" fmla="*/ 453463 h 480994"/>
              <a:gd name="connsiteX9" fmla="*/ 240480 w 480994"/>
              <a:gd name="connsiteY9" fmla="*/ 480994 h 480994"/>
              <a:gd name="connsiteX10" fmla="*/ 453463 w 480994"/>
              <a:gd name="connsiteY10" fmla="*/ 480994 h 480994"/>
              <a:gd name="connsiteX11" fmla="*/ 425931 w 480994"/>
              <a:gd name="connsiteY11" fmla="*/ 453463 h 480994"/>
              <a:gd name="connsiteX12" fmla="*/ 453463 w 480994"/>
              <a:gd name="connsiteY12" fmla="*/ 425931 h 480994"/>
              <a:gd name="connsiteX13" fmla="*/ 480994 w 480994"/>
              <a:gd name="connsiteY13" fmla="*/ 453463 h 480994"/>
              <a:gd name="connsiteX14" fmla="*/ 453463 w 480994"/>
              <a:gd name="connsiteY14" fmla="*/ 480994 h 480994"/>
              <a:gd name="connsiteX15" fmla="*/ 27532 w 480994"/>
              <a:gd name="connsiteY15" fmla="*/ 268012 h 480994"/>
              <a:gd name="connsiteX16" fmla="*/ 0 w 480994"/>
              <a:gd name="connsiteY16" fmla="*/ 240480 h 480994"/>
              <a:gd name="connsiteX17" fmla="*/ 27532 w 480994"/>
              <a:gd name="connsiteY17" fmla="*/ 212949 h 480994"/>
              <a:gd name="connsiteX18" fmla="*/ 55063 w 480994"/>
              <a:gd name="connsiteY18" fmla="*/ 240480 h 480994"/>
              <a:gd name="connsiteX19" fmla="*/ 27532 w 480994"/>
              <a:gd name="connsiteY19" fmla="*/ 268012 h 480994"/>
              <a:gd name="connsiteX20" fmla="*/ 240480 w 480994"/>
              <a:gd name="connsiteY20" fmla="*/ 268012 h 480994"/>
              <a:gd name="connsiteX21" fmla="*/ 212949 w 480994"/>
              <a:gd name="connsiteY21" fmla="*/ 240480 h 480994"/>
              <a:gd name="connsiteX22" fmla="*/ 240480 w 480994"/>
              <a:gd name="connsiteY22" fmla="*/ 212949 h 480994"/>
              <a:gd name="connsiteX23" fmla="*/ 268012 w 480994"/>
              <a:gd name="connsiteY23" fmla="*/ 240480 h 480994"/>
              <a:gd name="connsiteX24" fmla="*/ 240480 w 480994"/>
              <a:gd name="connsiteY24" fmla="*/ 268012 h 480994"/>
              <a:gd name="connsiteX25" fmla="*/ 453463 w 480994"/>
              <a:gd name="connsiteY25" fmla="*/ 268012 h 480994"/>
              <a:gd name="connsiteX26" fmla="*/ 425931 w 480994"/>
              <a:gd name="connsiteY26" fmla="*/ 240480 h 480994"/>
              <a:gd name="connsiteX27" fmla="*/ 453463 w 480994"/>
              <a:gd name="connsiteY27" fmla="*/ 212949 h 480994"/>
              <a:gd name="connsiteX28" fmla="*/ 480994 w 480994"/>
              <a:gd name="connsiteY28" fmla="*/ 240480 h 480994"/>
              <a:gd name="connsiteX29" fmla="*/ 453463 w 480994"/>
              <a:gd name="connsiteY29" fmla="*/ 268012 h 480994"/>
              <a:gd name="connsiteX30" fmla="*/ 27532 w 480994"/>
              <a:gd name="connsiteY30" fmla="*/ 55029 h 480994"/>
              <a:gd name="connsiteX31" fmla="*/ 34 w 480994"/>
              <a:gd name="connsiteY31" fmla="*/ 27497 h 480994"/>
              <a:gd name="connsiteX32" fmla="*/ 27566 w 480994"/>
              <a:gd name="connsiteY32" fmla="*/ 0 h 480994"/>
              <a:gd name="connsiteX33" fmla="*/ 55063 w 480994"/>
              <a:gd name="connsiteY33" fmla="*/ 27532 h 480994"/>
              <a:gd name="connsiteX34" fmla="*/ 27532 w 480994"/>
              <a:gd name="connsiteY34" fmla="*/ 55029 h 480994"/>
              <a:gd name="connsiteX35" fmla="*/ 240480 w 480994"/>
              <a:gd name="connsiteY35" fmla="*/ 55029 h 480994"/>
              <a:gd name="connsiteX36" fmla="*/ 212983 w 480994"/>
              <a:gd name="connsiteY36" fmla="*/ 27497 h 480994"/>
              <a:gd name="connsiteX37" fmla="*/ 240514 w 480994"/>
              <a:gd name="connsiteY37" fmla="*/ 0 h 480994"/>
              <a:gd name="connsiteX38" fmla="*/ 268012 w 480994"/>
              <a:gd name="connsiteY38" fmla="*/ 27532 h 480994"/>
              <a:gd name="connsiteX39" fmla="*/ 240480 w 480994"/>
              <a:gd name="connsiteY39" fmla="*/ 55029 h 480994"/>
              <a:gd name="connsiteX40" fmla="*/ 453463 w 480994"/>
              <a:gd name="connsiteY40" fmla="*/ 55029 h 480994"/>
              <a:gd name="connsiteX41" fmla="*/ 425966 w 480994"/>
              <a:gd name="connsiteY41" fmla="*/ 27497 h 480994"/>
              <a:gd name="connsiteX42" fmla="*/ 453497 w 480994"/>
              <a:gd name="connsiteY42" fmla="*/ 0 h 480994"/>
              <a:gd name="connsiteX43" fmla="*/ 480994 w 480994"/>
              <a:gd name="connsiteY43" fmla="*/ 27532 h 480994"/>
              <a:gd name="connsiteX44" fmla="*/ 453463 w 480994"/>
              <a:gd name="connsiteY44" fmla="*/ 55029 h 48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80994" h="480994">
                <a:moveTo>
                  <a:pt x="27532" y="480994"/>
                </a:moveTo>
                <a:cubicBezTo>
                  <a:pt x="12343" y="480994"/>
                  <a:pt x="0" y="468652"/>
                  <a:pt x="0" y="453463"/>
                </a:cubicBezTo>
                <a:cubicBezTo>
                  <a:pt x="0" y="438275"/>
                  <a:pt x="12343" y="425931"/>
                  <a:pt x="27532" y="425931"/>
                </a:cubicBezTo>
                <a:cubicBezTo>
                  <a:pt x="42720" y="425931"/>
                  <a:pt x="55063" y="438275"/>
                  <a:pt x="55063" y="453463"/>
                </a:cubicBezTo>
                <a:cubicBezTo>
                  <a:pt x="55063" y="468652"/>
                  <a:pt x="42720" y="480994"/>
                  <a:pt x="27532" y="480994"/>
                </a:cubicBezTo>
                <a:close/>
                <a:moveTo>
                  <a:pt x="240480" y="480994"/>
                </a:moveTo>
                <a:cubicBezTo>
                  <a:pt x="225291" y="480994"/>
                  <a:pt x="212949" y="468652"/>
                  <a:pt x="212949" y="453463"/>
                </a:cubicBezTo>
                <a:cubicBezTo>
                  <a:pt x="212949" y="438275"/>
                  <a:pt x="225291" y="425931"/>
                  <a:pt x="240480" y="425931"/>
                </a:cubicBezTo>
                <a:cubicBezTo>
                  <a:pt x="255668" y="425931"/>
                  <a:pt x="268012" y="438275"/>
                  <a:pt x="268012" y="453463"/>
                </a:cubicBezTo>
                <a:cubicBezTo>
                  <a:pt x="268012" y="468652"/>
                  <a:pt x="255668" y="480994"/>
                  <a:pt x="240480" y="480994"/>
                </a:cubicBezTo>
                <a:close/>
                <a:moveTo>
                  <a:pt x="453463" y="480994"/>
                </a:moveTo>
                <a:cubicBezTo>
                  <a:pt x="438274" y="480994"/>
                  <a:pt x="425931" y="468652"/>
                  <a:pt x="425931" y="453463"/>
                </a:cubicBezTo>
                <a:cubicBezTo>
                  <a:pt x="425931" y="438275"/>
                  <a:pt x="438274" y="425931"/>
                  <a:pt x="453463" y="425931"/>
                </a:cubicBezTo>
                <a:cubicBezTo>
                  <a:pt x="468651" y="425931"/>
                  <a:pt x="480994" y="438275"/>
                  <a:pt x="480994" y="453463"/>
                </a:cubicBezTo>
                <a:cubicBezTo>
                  <a:pt x="480994" y="468652"/>
                  <a:pt x="468651" y="480994"/>
                  <a:pt x="453463" y="480994"/>
                </a:cubicBezTo>
                <a:close/>
                <a:moveTo>
                  <a:pt x="27532" y="268012"/>
                </a:moveTo>
                <a:cubicBezTo>
                  <a:pt x="12343" y="268012"/>
                  <a:pt x="0" y="255669"/>
                  <a:pt x="0" y="240480"/>
                </a:cubicBezTo>
                <a:cubicBezTo>
                  <a:pt x="0" y="225292"/>
                  <a:pt x="12343" y="212949"/>
                  <a:pt x="27532" y="212949"/>
                </a:cubicBezTo>
                <a:cubicBezTo>
                  <a:pt x="42720" y="212949"/>
                  <a:pt x="55063" y="225292"/>
                  <a:pt x="55063" y="240480"/>
                </a:cubicBezTo>
                <a:cubicBezTo>
                  <a:pt x="55063" y="255669"/>
                  <a:pt x="42720" y="268012"/>
                  <a:pt x="27532" y="268012"/>
                </a:cubicBezTo>
                <a:close/>
                <a:moveTo>
                  <a:pt x="240480" y="268012"/>
                </a:moveTo>
                <a:cubicBezTo>
                  <a:pt x="225291" y="268012"/>
                  <a:pt x="212949" y="255669"/>
                  <a:pt x="212949" y="240480"/>
                </a:cubicBezTo>
                <a:cubicBezTo>
                  <a:pt x="212949" y="225292"/>
                  <a:pt x="225291" y="212949"/>
                  <a:pt x="240480" y="212949"/>
                </a:cubicBezTo>
                <a:cubicBezTo>
                  <a:pt x="255668" y="212949"/>
                  <a:pt x="268012" y="225292"/>
                  <a:pt x="268012" y="240480"/>
                </a:cubicBezTo>
                <a:cubicBezTo>
                  <a:pt x="268012" y="255669"/>
                  <a:pt x="255668" y="268012"/>
                  <a:pt x="240480" y="268012"/>
                </a:cubicBezTo>
                <a:close/>
                <a:moveTo>
                  <a:pt x="453463" y="268012"/>
                </a:moveTo>
                <a:cubicBezTo>
                  <a:pt x="438274" y="268012"/>
                  <a:pt x="425931" y="255669"/>
                  <a:pt x="425931" y="240480"/>
                </a:cubicBezTo>
                <a:cubicBezTo>
                  <a:pt x="425931" y="225292"/>
                  <a:pt x="438274" y="212949"/>
                  <a:pt x="453463" y="212949"/>
                </a:cubicBezTo>
                <a:cubicBezTo>
                  <a:pt x="468651" y="212949"/>
                  <a:pt x="480994" y="225292"/>
                  <a:pt x="480994" y="240480"/>
                </a:cubicBezTo>
                <a:cubicBezTo>
                  <a:pt x="480994" y="255669"/>
                  <a:pt x="468651" y="268012"/>
                  <a:pt x="453463" y="268012"/>
                </a:cubicBezTo>
                <a:close/>
                <a:moveTo>
                  <a:pt x="27532" y="55029"/>
                </a:moveTo>
                <a:cubicBezTo>
                  <a:pt x="12343" y="55029"/>
                  <a:pt x="34" y="42686"/>
                  <a:pt x="34" y="27497"/>
                </a:cubicBezTo>
                <a:cubicBezTo>
                  <a:pt x="34" y="12309"/>
                  <a:pt x="12377" y="0"/>
                  <a:pt x="27566" y="0"/>
                </a:cubicBezTo>
                <a:cubicBezTo>
                  <a:pt x="42754" y="0"/>
                  <a:pt x="55063" y="12343"/>
                  <a:pt x="55063" y="27532"/>
                </a:cubicBezTo>
                <a:cubicBezTo>
                  <a:pt x="55029" y="42720"/>
                  <a:pt x="42720" y="55029"/>
                  <a:pt x="27532" y="55029"/>
                </a:cubicBezTo>
                <a:close/>
                <a:moveTo>
                  <a:pt x="240480" y="55029"/>
                </a:moveTo>
                <a:cubicBezTo>
                  <a:pt x="225291" y="55029"/>
                  <a:pt x="212983" y="42686"/>
                  <a:pt x="212983" y="27497"/>
                </a:cubicBezTo>
                <a:cubicBezTo>
                  <a:pt x="212983" y="12309"/>
                  <a:pt x="225326" y="0"/>
                  <a:pt x="240514" y="0"/>
                </a:cubicBezTo>
                <a:cubicBezTo>
                  <a:pt x="255703" y="0"/>
                  <a:pt x="268012" y="12343"/>
                  <a:pt x="268012" y="27532"/>
                </a:cubicBezTo>
                <a:cubicBezTo>
                  <a:pt x="267977" y="42720"/>
                  <a:pt x="255668" y="55029"/>
                  <a:pt x="240480" y="55029"/>
                </a:cubicBezTo>
                <a:close/>
                <a:moveTo>
                  <a:pt x="453463" y="55029"/>
                </a:moveTo>
                <a:cubicBezTo>
                  <a:pt x="438274" y="55029"/>
                  <a:pt x="425966" y="42686"/>
                  <a:pt x="425966" y="27497"/>
                </a:cubicBezTo>
                <a:cubicBezTo>
                  <a:pt x="425966" y="12309"/>
                  <a:pt x="438308" y="0"/>
                  <a:pt x="453497" y="0"/>
                </a:cubicBezTo>
                <a:cubicBezTo>
                  <a:pt x="468686" y="0"/>
                  <a:pt x="480994" y="12343"/>
                  <a:pt x="480994" y="27532"/>
                </a:cubicBezTo>
                <a:cubicBezTo>
                  <a:pt x="480960" y="42720"/>
                  <a:pt x="468651" y="55029"/>
                  <a:pt x="453463" y="55029"/>
                </a:cubicBez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21" name="任意多边形: 形状 20"/>
          <p:cNvSpPr/>
          <p:nvPr/>
        </p:nvSpPr>
        <p:spPr>
          <a:xfrm flipH="1">
            <a:off x="323790" y="1532859"/>
            <a:ext cx="5997939" cy="4447580"/>
          </a:xfrm>
          <a:custGeom>
            <a:avLst/>
            <a:gdLst>
              <a:gd name="connsiteX0" fmla="*/ 4833609 w 5997939"/>
              <a:gd name="connsiteY0" fmla="*/ 4447581 h 4447580"/>
              <a:gd name="connsiteX1" fmla="*/ 4740558 w 5997939"/>
              <a:gd name="connsiteY1" fmla="*/ 4443912 h 4447580"/>
              <a:gd name="connsiteX2" fmla="*/ 1076066 w 5997939"/>
              <a:gd name="connsiteY2" fmla="*/ 4156427 h 4447580"/>
              <a:gd name="connsiteX3" fmla="*/ 127860 w 5997939"/>
              <a:gd name="connsiteY3" fmla="*/ 3522278 h 4447580"/>
              <a:gd name="connsiteX4" fmla="*/ 174146 w 5997939"/>
              <a:gd name="connsiteY4" fmla="*/ 2382244 h 4447580"/>
              <a:gd name="connsiteX5" fmla="*/ 1108432 w 5997939"/>
              <a:gd name="connsiteY5" fmla="*/ 863578 h 4447580"/>
              <a:gd name="connsiteX6" fmla="*/ 1956901 w 5997939"/>
              <a:gd name="connsiteY6" fmla="*/ 317455 h 4447580"/>
              <a:gd name="connsiteX7" fmla="*/ 4422866 w 5997939"/>
              <a:gd name="connsiteY7" fmla="*/ 9110 h 4447580"/>
              <a:gd name="connsiteX8" fmla="*/ 4568787 w 5997939"/>
              <a:gd name="connsiteY8" fmla="*/ 0 h 4447580"/>
              <a:gd name="connsiteX9" fmla="*/ 5724558 w 5997939"/>
              <a:gd name="connsiteY9" fmla="*/ 1021865 h 4447580"/>
              <a:gd name="connsiteX10" fmla="*/ 5988798 w 5997939"/>
              <a:gd name="connsiteY10" fmla="*/ 3136392 h 4447580"/>
              <a:gd name="connsiteX11" fmla="*/ 4976169 w 5997939"/>
              <a:gd name="connsiteY11" fmla="*/ 4438564 h 4447580"/>
              <a:gd name="connsiteX12" fmla="*/ 4833609 w 5997939"/>
              <a:gd name="connsiteY12" fmla="*/ 4447581 h 44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97939" h="4447580">
                <a:moveTo>
                  <a:pt x="4833609" y="4447581"/>
                </a:moveTo>
                <a:cubicBezTo>
                  <a:pt x="4802787" y="4447581"/>
                  <a:pt x="4771483" y="4446346"/>
                  <a:pt x="4740558" y="4443912"/>
                </a:cubicBezTo>
                <a:lnTo>
                  <a:pt x="1076066" y="4156427"/>
                </a:lnTo>
                <a:cubicBezTo>
                  <a:pt x="667894" y="4124404"/>
                  <a:pt x="313449" y="3887352"/>
                  <a:pt x="127860" y="3522278"/>
                </a:cubicBezTo>
                <a:cubicBezTo>
                  <a:pt x="-57728" y="3157203"/>
                  <a:pt x="-40414" y="2731032"/>
                  <a:pt x="174146" y="2382244"/>
                </a:cubicBezTo>
                <a:lnTo>
                  <a:pt x="1108432" y="863578"/>
                </a:lnTo>
                <a:cubicBezTo>
                  <a:pt x="1293163" y="561672"/>
                  <a:pt x="1605609" y="360583"/>
                  <a:pt x="1956901" y="317455"/>
                </a:cubicBezTo>
                <a:lnTo>
                  <a:pt x="4422866" y="9110"/>
                </a:lnTo>
                <a:cubicBezTo>
                  <a:pt x="4471277" y="3062"/>
                  <a:pt x="4519998" y="21"/>
                  <a:pt x="4568787" y="0"/>
                </a:cubicBezTo>
                <a:cubicBezTo>
                  <a:pt x="5154901" y="0"/>
                  <a:pt x="5651769" y="439310"/>
                  <a:pt x="5724558" y="1021865"/>
                </a:cubicBezTo>
                <a:lnTo>
                  <a:pt x="5988798" y="3136392"/>
                </a:lnTo>
                <a:cubicBezTo>
                  <a:pt x="6068752" y="3775581"/>
                  <a:pt x="5615392" y="4358609"/>
                  <a:pt x="4976169" y="4438564"/>
                </a:cubicBezTo>
                <a:cubicBezTo>
                  <a:pt x="4928890" y="4444495"/>
                  <a:pt x="4881266" y="4447478"/>
                  <a:pt x="4833609" y="4447581"/>
                </a:cubicBezTo>
                <a:close/>
              </a:path>
            </a:pathLst>
          </a:custGeom>
          <a:solidFill>
            <a:srgbClr val="FFFFFF">
              <a:alpha val="0"/>
            </a:srgbClr>
          </a:solidFill>
          <a:ln w="34286" cap="flat">
            <a:solidFill>
              <a:srgbClr val="FFFFFF"/>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pic>
        <p:nvPicPr>
          <p:cNvPr id="51" name="图片 50" descr="紫色头发的人&#10;&#10;描述已自动生成"/>
          <p:cNvPicPr>
            <a:picLocks noChangeAspect="1"/>
          </p:cNvPicPr>
          <p:nvPr/>
        </p:nvPicPr>
        <p:blipFill rotWithShape="1">
          <a:blip r:embed="rId1" cstate="screen"/>
          <a:srcRect/>
          <a:stretch>
            <a:fillRect/>
          </a:stretch>
        </p:blipFill>
        <p:spPr>
          <a:xfrm>
            <a:off x="548784" y="1182404"/>
            <a:ext cx="6315671" cy="4590751"/>
          </a:xfrm>
          <a:custGeom>
            <a:avLst/>
            <a:gdLst>
              <a:gd name="connsiteX0" fmla="*/ 1439058 w 6315671"/>
              <a:gd name="connsiteY0" fmla="*/ 301 h 4590751"/>
              <a:gd name="connsiteX1" fmla="*/ 1553462 w 6315671"/>
              <a:gd name="connsiteY1" fmla="*/ 8771 h 4590751"/>
              <a:gd name="connsiteX2" fmla="*/ 4294330 w 6315671"/>
              <a:gd name="connsiteY2" fmla="*/ 351371 h 4590751"/>
              <a:gd name="connsiteX3" fmla="*/ 5109679 w 6315671"/>
              <a:gd name="connsiteY3" fmla="*/ 875998 h 4590751"/>
              <a:gd name="connsiteX4" fmla="*/ 6148090 w 6315671"/>
              <a:gd name="connsiteY4" fmla="*/ 2563376 h 4590751"/>
              <a:gd name="connsiteX5" fmla="*/ 5281347 w 6315671"/>
              <a:gd name="connsiteY5" fmla="*/ 4267787 h 4590751"/>
              <a:gd name="connsiteX6" fmla="*/ 1208410 w 6315671"/>
              <a:gd name="connsiteY6" fmla="*/ 4587228 h 4590751"/>
              <a:gd name="connsiteX7" fmla="*/ 8856 w 6315671"/>
              <a:gd name="connsiteY7" fmla="*/ 3331102 h 4590751"/>
              <a:gd name="connsiteX8" fmla="*/ 302547 w 6315671"/>
              <a:gd name="connsiteY8" fmla="*/ 981694 h 4590751"/>
              <a:gd name="connsiteX9" fmla="*/ 1439058 w 6315671"/>
              <a:gd name="connsiteY9" fmla="*/ 301 h 459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15671" h="4590751">
                <a:moveTo>
                  <a:pt x="1439058" y="301"/>
                </a:moveTo>
                <a:cubicBezTo>
                  <a:pt x="1476912" y="1177"/>
                  <a:pt x="1515082" y="3974"/>
                  <a:pt x="1553462" y="8771"/>
                </a:cubicBezTo>
                <a:lnTo>
                  <a:pt x="4294330" y="351371"/>
                </a:lnTo>
                <a:cubicBezTo>
                  <a:pt x="4631598" y="393536"/>
                  <a:pt x="4931530" y="586513"/>
                  <a:pt x="5109679" y="875998"/>
                </a:cubicBezTo>
                <a:lnTo>
                  <a:pt x="6148090" y="2563376"/>
                </a:lnTo>
                <a:cubicBezTo>
                  <a:pt x="6587153" y="3276862"/>
                  <a:pt x="6116582" y="4202268"/>
                  <a:pt x="5281347" y="4267787"/>
                </a:cubicBezTo>
                <a:lnTo>
                  <a:pt x="1208410" y="4587228"/>
                </a:lnTo>
                <a:cubicBezTo>
                  <a:pt x="501027" y="4642702"/>
                  <a:pt x="-79156" y="4035159"/>
                  <a:pt x="8856" y="3331102"/>
                </a:cubicBezTo>
                <a:lnTo>
                  <a:pt x="302547" y="981694"/>
                </a:lnTo>
                <a:cubicBezTo>
                  <a:pt x="374483" y="405983"/>
                  <a:pt x="871247" y="-12844"/>
                  <a:pt x="1439058" y="301"/>
                </a:cubicBezTo>
                <a:close/>
              </a:path>
            </a:pathLst>
          </a:custGeom>
          <a:ln w="31750">
            <a:noFill/>
          </a:ln>
        </p:spPr>
      </p:pic>
      <p:sp>
        <p:nvSpPr>
          <p:cNvPr id="27" name="任意多边形: 形状 26"/>
          <p:cNvSpPr/>
          <p:nvPr/>
        </p:nvSpPr>
        <p:spPr>
          <a:xfrm flipH="1">
            <a:off x="1092587" y="1028228"/>
            <a:ext cx="5728303" cy="4247639"/>
          </a:xfrm>
          <a:custGeom>
            <a:avLst/>
            <a:gdLst>
              <a:gd name="connsiteX0" fmla="*/ 4616303 w 5728303"/>
              <a:gd name="connsiteY0" fmla="*/ 4247640 h 4247639"/>
              <a:gd name="connsiteX1" fmla="*/ 4527434 w 5728303"/>
              <a:gd name="connsiteY1" fmla="*/ 4244143 h 4247639"/>
              <a:gd name="connsiteX2" fmla="*/ 1027685 w 5728303"/>
              <a:gd name="connsiteY2" fmla="*/ 3969583 h 4247639"/>
              <a:gd name="connsiteX3" fmla="*/ 122097 w 5728303"/>
              <a:gd name="connsiteY3" fmla="*/ 3363926 h 4247639"/>
              <a:gd name="connsiteX4" fmla="*/ 166325 w 5728303"/>
              <a:gd name="connsiteY4" fmla="*/ 2275132 h 4247639"/>
              <a:gd name="connsiteX5" fmla="*/ 1058576 w 5728303"/>
              <a:gd name="connsiteY5" fmla="*/ 824743 h 4247639"/>
              <a:gd name="connsiteX6" fmla="*/ 1868920 w 5728303"/>
              <a:gd name="connsiteY6" fmla="*/ 303185 h 4247639"/>
              <a:gd name="connsiteX7" fmla="*/ 4224039 w 5728303"/>
              <a:gd name="connsiteY7" fmla="*/ 8702 h 4247639"/>
              <a:gd name="connsiteX8" fmla="*/ 4363377 w 5728303"/>
              <a:gd name="connsiteY8" fmla="*/ 0 h 4247639"/>
              <a:gd name="connsiteX9" fmla="*/ 5467206 w 5728303"/>
              <a:gd name="connsiteY9" fmla="*/ 975929 h 4247639"/>
              <a:gd name="connsiteX10" fmla="*/ 5719582 w 5728303"/>
              <a:gd name="connsiteY10" fmla="*/ 2995389 h 4247639"/>
              <a:gd name="connsiteX11" fmla="*/ 4752348 w 5728303"/>
              <a:gd name="connsiteY11" fmla="*/ 4239035 h 4247639"/>
              <a:gd name="connsiteX12" fmla="*/ 4616303 w 5728303"/>
              <a:gd name="connsiteY12" fmla="*/ 4247640 h 4247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28303" h="4247639">
                <a:moveTo>
                  <a:pt x="4616303" y="4247640"/>
                </a:moveTo>
                <a:cubicBezTo>
                  <a:pt x="4586851" y="4247640"/>
                  <a:pt x="4556954" y="4246475"/>
                  <a:pt x="4527434" y="4244143"/>
                </a:cubicBezTo>
                <a:lnTo>
                  <a:pt x="1027685" y="3969583"/>
                </a:lnTo>
                <a:cubicBezTo>
                  <a:pt x="637857" y="3938966"/>
                  <a:pt x="299319" y="3712577"/>
                  <a:pt x="122097" y="3363926"/>
                </a:cubicBezTo>
                <a:cubicBezTo>
                  <a:pt x="-55126" y="3015274"/>
                  <a:pt x="-38600" y="2608234"/>
                  <a:pt x="166325" y="2275132"/>
                </a:cubicBezTo>
                <a:lnTo>
                  <a:pt x="1058576" y="824743"/>
                </a:lnTo>
                <a:cubicBezTo>
                  <a:pt x="1235011" y="536414"/>
                  <a:pt x="1533399" y="344366"/>
                  <a:pt x="1868920" y="303185"/>
                </a:cubicBezTo>
                <a:lnTo>
                  <a:pt x="4224039" y="8702"/>
                </a:lnTo>
                <a:cubicBezTo>
                  <a:pt x="4270257" y="2925"/>
                  <a:pt x="4316783" y="21"/>
                  <a:pt x="4363377" y="0"/>
                </a:cubicBezTo>
                <a:cubicBezTo>
                  <a:pt x="4923160" y="0"/>
                  <a:pt x="5397708" y="419561"/>
                  <a:pt x="5467206" y="975929"/>
                </a:cubicBezTo>
                <a:lnTo>
                  <a:pt x="5719582" y="2995389"/>
                </a:lnTo>
                <a:cubicBezTo>
                  <a:pt x="5795902" y="3605915"/>
                  <a:pt x="5362874" y="4162715"/>
                  <a:pt x="4752348" y="4239035"/>
                </a:cubicBezTo>
                <a:cubicBezTo>
                  <a:pt x="4707228" y="4244692"/>
                  <a:pt x="4661799" y="4247538"/>
                  <a:pt x="4616303" y="4247640"/>
                </a:cubicBezTo>
                <a:close/>
              </a:path>
            </a:pathLst>
          </a:custGeom>
          <a:solidFill>
            <a:srgbClr val="FFFFFF">
              <a:alpha val="0"/>
            </a:srgbClr>
          </a:solidFill>
          <a:ln w="34286" cap="flat">
            <a:solidFill>
              <a:srgbClr val="FFFFFF"/>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26" name="任意多边形: 形状 25"/>
          <p:cNvSpPr/>
          <p:nvPr/>
        </p:nvSpPr>
        <p:spPr>
          <a:xfrm flipH="1">
            <a:off x="882309" y="5159887"/>
            <a:ext cx="534823" cy="1031842"/>
          </a:xfrm>
          <a:custGeom>
            <a:avLst/>
            <a:gdLst>
              <a:gd name="connsiteX0" fmla="*/ 0 w 534823"/>
              <a:gd name="connsiteY0" fmla="*/ 21120 h 1031842"/>
              <a:gd name="connsiteX1" fmla="*/ 21326 w 534823"/>
              <a:gd name="connsiteY1" fmla="*/ 28 h 1031842"/>
              <a:gd name="connsiteX2" fmla="*/ 42411 w 534823"/>
              <a:gd name="connsiteY2" fmla="*/ 21346 h 1031842"/>
              <a:gd name="connsiteX3" fmla="*/ 21223 w 534823"/>
              <a:gd name="connsiteY3" fmla="*/ 42439 h 1031842"/>
              <a:gd name="connsiteX4" fmla="*/ 0 w 534823"/>
              <a:gd name="connsiteY4" fmla="*/ 21120 h 1031842"/>
              <a:gd name="connsiteX5" fmla="*/ 0 w 534823"/>
              <a:gd name="connsiteY5" fmla="*/ 186058 h 1031842"/>
              <a:gd name="connsiteX6" fmla="*/ 21326 w 534823"/>
              <a:gd name="connsiteY6" fmla="*/ 164966 h 1031842"/>
              <a:gd name="connsiteX7" fmla="*/ 42411 w 534823"/>
              <a:gd name="connsiteY7" fmla="*/ 186284 h 1031842"/>
              <a:gd name="connsiteX8" fmla="*/ 21223 w 534823"/>
              <a:gd name="connsiteY8" fmla="*/ 207377 h 1031842"/>
              <a:gd name="connsiteX9" fmla="*/ 0 w 534823"/>
              <a:gd name="connsiteY9" fmla="*/ 186058 h 1031842"/>
              <a:gd name="connsiteX10" fmla="*/ 0 w 534823"/>
              <a:gd name="connsiteY10" fmla="*/ 350996 h 1031842"/>
              <a:gd name="connsiteX11" fmla="*/ 21326 w 534823"/>
              <a:gd name="connsiteY11" fmla="*/ 329904 h 1031842"/>
              <a:gd name="connsiteX12" fmla="*/ 42411 w 534823"/>
              <a:gd name="connsiteY12" fmla="*/ 351223 h 1031842"/>
              <a:gd name="connsiteX13" fmla="*/ 21223 w 534823"/>
              <a:gd name="connsiteY13" fmla="*/ 372315 h 1031842"/>
              <a:gd name="connsiteX14" fmla="*/ 0 w 534823"/>
              <a:gd name="connsiteY14" fmla="*/ 350996 h 1031842"/>
              <a:gd name="connsiteX15" fmla="*/ 0 w 534823"/>
              <a:gd name="connsiteY15" fmla="*/ 515527 h 1031842"/>
              <a:gd name="connsiteX16" fmla="*/ 21257 w 534823"/>
              <a:gd name="connsiteY16" fmla="*/ 494355 h 1031842"/>
              <a:gd name="connsiteX17" fmla="*/ 42411 w 534823"/>
              <a:gd name="connsiteY17" fmla="*/ 515599 h 1031842"/>
              <a:gd name="connsiteX18" fmla="*/ 42411 w 534823"/>
              <a:gd name="connsiteY18" fmla="*/ 516116 h 1031842"/>
              <a:gd name="connsiteX19" fmla="*/ 21188 w 534823"/>
              <a:gd name="connsiteY19" fmla="*/ 537291 h 1031842"/>
              <a:gd name="connsiteX20" fmla="*/ 0 w 534823"/>
              <a:gd name="connsiteY20" fmla="*/ 516051 h 1031842"/>
              <a:gd name="connsiteX21" fmla="*/ 0 w 534823"/>
              <a:gd name="connsiteY21" fmla="*/ 515520 h 1031842"/>
              <a:gd name="connsiteX22" fmla="*/ 164125 w 534823"/>
              <a:gd name="connsiteY22" fmla="*/ 21127 h 1031842"/>
              <a:gd name="connsiteX23" fmla="*/ 185452 w 534823"/>
              <a:gd name="connsiteY23" fmla="*/ 0 h 1031842"/>
              <a:gd name="connsiteX24" fmla="*/ 206572 w 534823"/>
              <a:gd name="connsiteY24" fmla="*/ 21319 h 1031842"/>
              <a:gd name="connsiteX25" fmla="*/ 185349 w 534823"/>
              <a:gd name="connsiteY25" fmla="*/ 42446 h 1031842"/>
              <a:gd name="connsiteX26" fmla="*/ 164125 w 534823"/>
              <a:gd name="connsiteY26" fmla="*/ 21120 h 1031842"/>
              <a:gd name="connsiteX27" fmla="*/ 164125 w 534823"/>
              <a:gd name="connsiteY27" fmla="*/ 186065 h 1031842"/>
              <a:gd name="connsiteX28" fmla="*/ 185452 w 534823"/>
              <a:gd name="connsiteY28" fmla="*/ 164938 h 1031842"/>
              <a:gd name="connsiteX29" fmla="*/ 206572 w 534823"/>
              <a:gd name="connsiteY29" fmla="*/ 186257 h 1031842"/>
              <a:gd name="connsiteX30" fmla="*/ 185349 w 534823"/>
              <a:gd name="connsiteY30" fmla="*/ 207384 h 1031842"/>
              <a:gd name="connsiteX31" fmla="*/ 164125 w 534823"/>
              <a:gd name="connsiteY31" fmla="*/ 186058 h 1031842"/>
              <a:gd name="connsiteX32" fmla="*/ 164125 w 534823"/>
              <a:gd name="connsiteY32" fmla="*/ 351003 h 1031842"/>
              <a:gd name="connsiteX33" fmla="*/ 185452 w 534823"/>
              <a:gd name="connsiteY33" fmla="*/ 329876 h 1031842"/>
              <a:gd name="connsiteX34" fmla="*/ 206572 w 534823"/>
              <a:gd name="connsiteY34" fmla="*/ 351195 h 1031842"/>
              <a:gd name="connsiteX35" fmla="*/ 185349 w 534823"/>
              <a:gd name="connsiteY35" fmla="*/ 372322 h 1031842"/>
              <a:gd name="connsiteX36" fmla="*/ 164125 w 534823"/>
              <a:gd name="connsiteY36" fmla="*/ 350996 h 1031842"/>
              <a:gd name="connsiteX37" fmla="*/ 164125 w 534823"/>
              <a:gd name="connsiteY37" fmla="*/ 515547 h 1031842"/>
              <a:gd name="connsiteX38" fmla="*/ 185383 w 534823"/>
              <a:gd name="connsiteY38" fmla="*/ 494369 h 1031842"/>
              <a:gd name="connsiteX39" fmla="*/ 206572 w 534823"/>
              <a:gd name="connsiteY39" fmla="*/ 515633 h 1031842"/>
              <a:gd name="connsiteX40" fmla="*/ 206572 w 534823"/>
              <a:gd name="connsiteY40" fmla="*/ 516065 h 1031842"/>
              <a:gd name="connsiteX41" fmla="*/ 185349 w 534823"/>
              <a:gd name="connsiteY41" fmla="*/ 537288 h 1031842"/>
              <a:gd name="connsiteX42" fmla="*/ 164125 w 534823"/>
              <a:gd name="connsiteY42" fmla="*/ 516065 h 1031842"/>
              <a:gd name="connsiteX43" fmla="*/ 164125 w 534823"/>
              <a:gd name="connsiteY43" fmla="*/ 515537 h 1031842"/>
              <a:gd name="connsiteX44" fmla="*/ 328286 w 534823"/>
              <a:gd name="connsiteY44" fmla="*/ 21127 h 1031842"/>
              <a:gd name="connsiteX45" fmla="*/ 349611 w 534823"/>
              <a:gd name="connsiteY45" fmla="*/ 35 h 1031842"/>
              <a:gd name="connsiteX46" fmla="*/ 370697 w 534823"/>
              <a:gd name="connsiteY46" fmla="*/ 21353 h 1031842"/>
              <a:gd name="connsiteX47" fmla="*/ 349474 w 534823"/>
              <a:gd name="connsiteY47" fmla="*/ 42446 h 1031842"/>
              <a:gd name="connsiteX48" fmla="*/ 328286 w 534823"/>
              <a:gd name="connsiteY48" fmla="*/ 21120 h 1031842"/>
              <a:gd name="connsiteX49" fmla="*/ 328286 w 534823"/>
              <a:gd name="connsiteY49" fmla="*/ 21120 h 1031842"/>
              <a:gd name="connsiteX50" fmla="*/ 328286 w 534823"/>
              <a:gd name="connsiteY50" fmla="*/ 186065 h 1031842"/>
              <a:gd name="connsiteX51" fmla="*/ 349611 w 534823"/>
              <a:gd name="connsiteY51" fmla="*/ 164972 h 1031842"/>
              <a:gd name="connsiteX52" fmla="*/ 370697 w 534823"/>
              <a:gd name="connsiteY52" fmla="*/ 186291 h 1031842"/>
              <a:gd name="connsiteX53" fmla="*/ 349474 w 534823"/>
              <a:gd name="connsiteY53" fmla="*/ 207384 h 1031842"/>
              <a:gd name="connsiteX54" fmla="*/ 328286 w 534823"/>
              <a:gd name="connsiteY54" fmla="*/ 186058 h 1031842"/>
              <a:gd name="connsiteX55" fmla="*/ 328286 w 534823"/>
              <a:gd name="connsiteY55" fmla="*/ 351003 h 1031842"/>
              <a:gd name="connsiteX56" fmla="*/ 349611 w 534823"/>
              <a:gd name="connsiteY56" fmla="*/ 329911 h 1031842"/>
              <a:gd name="connsiteX57" fmla="*/ 370697 w 534823"/>
              <a:gd name="connsiteY57" fmla="*/ 351230 h 1031842"/>
              <a:gd name="connsiteX58" fmla="*/ 349474 w 534823"/>
              <a:gd name="connsiteY58" fmla="*/ 372322 h 1031842"/>
              <a:gd name="connsiteX59" fmla="*/ 328286 w 534823"/>
              <a:gd name="connsiteY59" fmla="*/ 350996 h 1031842"/>
              <a:gd name="connsiteX60" fmla="*/ 328286 w 534823"/>
              <a:gd name="connsiteY60" fmla="*/ 350996 h 1031842"/>
              <a:gd name="connsiteX61" fmla="*/ 328286 w 534823"/>
              <a:gd name="connsiteY61" fmla="*/ 515575 h 1031842"/>
              <a:gd name="connsiteX62" fmla="*/ 349508 w 534823"/>
              <a:gd name="connsiteY62" fmla="*/ 494393 h 1031842"/>
              <a:gd name="connsiteX63" fmla="*/ 370697 w 534823"/>
              <a:gd name="connsiteY63" fmla="*/ 515623 h 1031842"/>
              <a:gd name="connsiteX64" fmla="*/ 370697 w 534823"/>
              <a:gd name="connsiteY64" fmla="*/ 516116 h 1031842"/>
              <a:gd name="connsiteX65" fmla="*/ 349440 w 534823"/>
              <a:gd name="connsiteY65" fmla="*/ 537288 h 1031842"/>
              <a:gd name="connsiteX66" fmla="*/ 328286 w 534823"/>
              <a:gd name="connsiteY66" fmla="*/ 516044 h 1031842"/>
              <a:gd name="connsiteX67" fmla="*/ 328286 w 534823"/>
              <a:gd name="connsiteY67" fmla="*/ 515558 h 1031842"/>
              <a:gd name="connsiteX68" fmla="*/ 492411 w 534823"/>
              <a:gd name="connsiteY68" fmla="*/ 21144 h 1031842"/>
              <a:gd name="connsiteX69" fmla="*/ 513738 w 534823"/>
              <a:gd name="connsiteY69" fmla="*/ 52 h 1031842"/>
              <a:gd name="connsiteX70" fmla="*/ 534823 w 534823"/>
              <a:gd name="connsiteY70" fmla="*/ 21370 h 1031842"/>
              <a:gd name="connsiteX71" fmla="*/ 513635 w 534823"/>
              <a:gd name="connsiteY71" fmla="*/ 42463 h 1031842"/>
              <a:gd name="connsiteX72" fmla="*/ 492411 w 534823"/>
              <a:gd name="connsiteY72" fmla="*/ 21123 h 1031842"/>
              <a:gd name="connsiteX73" fmla="*/ 492411 w 534823"/>
              <a:gd name="connsiteY73" fmla="*/ 21120 h 1031842"/>
              <a:gd name="connsiteX74" fmla="*/ 492411 w 534823"/>
              <a:gd name="connsiteY74" fmla="*/ 186082 h 1031842"/>
              <a:gd name="connsiteX75" fmla="*/ 513738 w 534823"/>
              <a:gd name="connsiteY75" fmla="*/ 164990 h 1031842"/>
              <a:gd name="connsiteX76" fmla="*/ 534823 w 534823"/>
              <a:gd name="connsiteY76" fmla="*/ 186308 h 1031842"/>
              <a:gd name="connsiteX77" fmla="*/ 513635 w 534823"/>
              <a:gd name="connsiteY77" fmla="*/ 207401 h 1031842"/>
              <a:gd name="connsiteX78" fmla="*/ 492411 w 534823"/>
              <a:gd name="connsiteY78" fmla="*/ 186062 h 1031842"/>
              <a:gd name="connsiteX79" fmla="*/ 492411 w 534823"/>
              <a:gd name="connsiteY79" fmla="*/ 186058 h 1031842"/>
              <a:gd name="connsiteX80" fmla="*/ 492411 w 534823"/>
              <a:gd name="connsiteY80" fmla="*/ 351020 h 1031842"/>
              <a:gd name="connsiteX81" fmla="*/ 513738 w 534823"/>
              <a:gd name="connsiteY81" fmla="*/ 329928 h 1031842"/>
              <a:gd name="connsiteX82" fmla="*/ 534823 w 534823"/>
              <a:gd name="connsiteY82" fmla="*/ 351247 h 1031842"/>
              <a:gd name="connsiteX83" fmla="*/ 513635 w 534823"/>
              <a:gd name="connsiteY83" fmla="*/ 372339 h 1031842"/>
              <a:gd name="connsiteX84" fmla="*/ 492411 w 534823"/>
              <a:gd name="connsiteY84" fmla="*/ 351007 h 1031842"/>
              <a:gd name="connsiteX85" fmla="*/ 492411 w 534823"/>
              <a:gd name="connsiteY85" fmla="*/ 350996 h 1031842"/>
              <a:gd name="connsiteX86" fmla="*/ 492411 w 534823"/>
              <a:gd name="connsiteY86" fmla="*/ 515564 h 1031842"/>
              <a:gd name="connsiteX87" fmla="*/ 513635 w 534823"/>
              <a:gd name="connsiteY87" fmla="*/ 494383 h 1031842"/>
              <a:gd name="connsiteX88" fmla="*/ 534823 w 534823"/>
              <a:gd name="connsiteY88" fmla="*/ 515616 h 1031842"/>
              <a:gd name="connsiteX89" fmla="*/ 534823 w 534823"/>
              <a:gd name="connsiteY89" fmla="*/ 516116 h 1031842"/>
              <a:gd name="connsiteX90" fmla="*/ 513600 w 534823"/>
              <a:gd name="connsiteY90" fmla="*/ 537298 h 1031842"/>
              <a:gd name="connsiteX91" fmla="*/ 492411 w 534823"/>
              <a:gd name="connsiteY91" fmla="*/ 516065 h 1031842"/>
              <a:gd name="connsiteX92" fmla="*/ 492411 w 534823"/>
              <a:gd name="connsiteY92" fmla="*/ 515537 h 1031842"/>
              <a:gd name="connsiteX93" fmla="*/ 0 w 534823"/>
              <a:gd name="connsiteY93" fmla="*/ 680647 h 1031842"/>
              <a:gd name="connsiteX94" fmla="*/ 21326 w 534823"/>
              <a:gd name="connsiteY94" fmla="*/ 659554 h 1031842"/>
              <a:gd name="connsiteX95" fmla="*/ 42411 w 534823"/>
              <a:gd name="connsiteY95" fmla="*/ 680873 h 1031842"/>
              <a:gd name="connsiteX96" fmla="*/ 21223 w 534823"/>
              <a:gd name="connsiteY96" fmla="*/ 701966 h 1031842"/>
              <a:gd name="connsiteX97" fmla="*/ 0 w 534823"/>
              <a:gd name="connsiteY97" fmla="*/ 680633 h 1031842"/>
              <a:gd name="connsiteX98" fmla="*/ 0 w 534823"/>
              <a:gd name="connsiteY98" fmla="*/ 680623 h 1031842"/>
              <a:gd name="connsiteX99" fmla="*/ 0 w 534823"/>
              <a:gd name="connsiteY99" fmla="*/ 845589 h 1031842"/>
              <a:gd name="connsiteX100" fmla="*/ 21326 w 534823"/>
              <a:gd name="connsiteY100" fmla="*/ 824492 h 1031842"/>
              <a:gd name="connsiteX101" fmla="*/ 42411 w 534823"/>
              <a:gd name="connsiteY101" fmla="*/ 845808 h 1031842"/>
              <a:gd name="connsiteX102" fmla="*/ 21223 w 534823"/>
              <a:gd name="connsiteY102" fmla="*/ 866904 h 1031842"/>
              <a:gd name="connsiteX103" fmla="*/ 0 w 534823"/>
              <a:gd name="connsiteY103" fmla="*/ 845564 h 1031842"/>
              <a:gd name="connsiteX104" fmla="*/ 0 w 534823"/>
              <a:gd name="connsiteY104" fmla="*/ 1010527 h 1031842"/>
              <a:gd name="connsiteX105" fmla="*/ 21326 w 534823"/>
              <a:gd name="connsiteY105" fmla="*/ 989431 h 1031842"/>
              <a:gd name="connsiteX106" fmla="*/ 42411 w 534823"/>
              <a:gd name="connsiteY106" fmla="*/ 1010746 h 1031842"/>
              <a:gd name="connsiteX107" fmla="*/ 21223 w 534823"/>
              <a:gd name="connsiteY107" fmla="*/ 1031842 h 1031842"/>
              <a:gd name="connsiteX108" fmla="*/ 0 w 534823"/>
              <a:gd name="connsiteY108" fmla="*/ 1010516 h 1031842"/>
              <a:gd name="connsiteX109" fmla="*/ 164125 w 534823"/>
              <a:gd name="connsiteY109" fmla="*/ 680647 h 1031842"/>
              <a:gd name="connsiteX110" fmla="*/ 185452 w 534823"/>
              <a:gd name="connsiteY110" fmla="*/ 659520 h 1031842"/>
              <a:gd name="connsiteX111" fmla="*/ 206572 w 534823"/>
              <a:gd name="connsiteY111" fmla="*/ 680839 h 1031842"/>
              <a:gd name="connsiteX112" fmla="*/ 185349 w 534823"/>
              <a:gd name="connsiteY112" fmla="*/ 701966 h 1031842"/>
              <a:gd name="connsiteX113" fmla="*/ 164125 w 534823"/>
              <a:gd name="connsiteY113" fmla="*/ 680623 h 1031842"/>
              <a:gd name="connsiteX114" fmla="*/ 164125 w 534823"/>
              <a:gd name="connsiteY114" fmla="*/ 845589 h 1031842"/>
              <a:gd name="connsiteX115" fmla="*/ 185452 w 534823"/>
              <a:gd name="connsiteY115" fmla="*/ 824458 h 1031842"/>
              <a:gd name="connsiteX116" fmla="*/ 206572 w 534823"/>
              <a:gd name="connsiteY116" fmla="*/ 845774 h 1031842"/>
              <a:gd name="connsiteX117" fmla="*/ 185349 w 534823"/>
              <a:gd name="connsiteY117" fmla="*/ 866904 h 1031842"/>
              <a:gd name="connsiteX118" fmla="*/ 164125 w 534823"/>
              <a:gd name="connsiteY118" fmla="*/ 845564 h 1031842"/>
              <a:gd name="connsiteX119" fmla="*/ 164125 w 534823"/>
              <a:gd name="connsiteY119" fmla="*/ 1010527 h 1031842"/>
              <a:gd name="connsiteX120" fmla="*/ 185452 w 534823"/>
              <a:gd name="connsiteY120" fmla="*/ 989397 h 1031842"/>
              <a:gd name="connsiteX121" fmla="*/ 206572 w 534823"/>
              <a:gd name="connsiteY121" fmla="*/ 1010712 h 1031842"/>
              <a:gd name="connsiteX122" fmla="*/ 185349 w 534823"/>
              <a:gd name="connsiteY122" fmla="*/ 1031842 h 1031842"/>
              <a:gd name="connsiteX123" fmla="*/ 164125 w 534823"/>
              <a:gd name="connsiteY123" fmla="*/ 1010516 h 1031842"/>
              <a:gd name="connsiteX124" fmla="*/ 328286 w 534823"/>
              <a:gd name="connsiteY124" fmla="*/ 680647 h 1031842"/>
              <a:gd name="connsiteX125" fmla="*/ 349611 w 534823"/>
              <a:gd name="connsiteY125" fmla="*/ 659554 h 1031842"/>
              <a:gd name="connsiteX126" fmla="*/ 370697 w 534823"/>
              <a:gd name="connsiteY126" fmla="*/ 680873 h 1031842"/>
              <a:gd name="connsiteX127" fmla="*/ 349474 w 534823"/>
              <a:gd name="connsiteY127" fmla="*/ 701966 h 1031842"/>
              <a:gd name="connsiteX128" fmla="*/ 328286 w 534823"/>
              <a:gd name="connsiteY128" fmla="*/ 680640 h 1031842"/>
              <a:gd name="connsiteX129" fmla="*/ 328286 w 534823"/>
              <a:gd name="connsiteY129" fmla="*/ 680623 h 1031842"/>
              <a:gd name="connsiteX130" fmla="*/ 328286 w 534823"/>
              <a:gd name="connsiteY130" fmla="*/ 845589 h 1031842"/>
              <a:gd name="connsiteX131" fmla="*/ 349611 w 534823"/>
              <a:gd name="connsiteY131" fmla="*/ 824492 h 1031842"/>
              <a:gd name="connsiteX132" fmla="*/ 370697 w 534823"/>
              <a:gd name="connsiteY132" fmla="*/ 845808 h 1031842"/>
              <a:gd name="connsiteX133" fmla="*/ 349474 w 534823"/>
              <a:gd name="connsiteY133" fmla="*/ 866904 h 1031842"/>
              <a:gd name="connsiteX134" fmla="*/ 328286 w 534823"/>
              <a:gd name="connsiteY134" fmla="*/ 845564 h 1031842"/>
              <a:gd name="connsiteX135" fmla="*/ 328286 w 534823"/>
              <a:gd name="connsiteY135" fmla="*/ 1010527 h 1031842"/>
              <a:gd name="connsiteX136" fmla="*/ 349611 w 534823"/>
              <a:gd name="connsiteY136" fmla="*/ 989431 h 1031842"/>
              <a:gd name="connsiteX137" fmla="*/ 370697 w 534823"/>
              <a:gd name="connsiteY137" fmla="*/ 1010746 h 1031842"/>
              <a:gd name="connsiteX138" fmla="*/ 349474 w 534823"/>
              <a:gd name="connsiteY138" fmla="*/ 1031842 h 1031842"/>
              <a:gd name="connsiteX139" fmla="*/ 328286 w 534823"/>
              <a:gd name="connsiteY139" fmla="*/ 1010516 h 1031842"/>
              <a:gd name="connsiteX140" fmla="*/ 328286 w 534823"/>
              <a:gd name="connsiteY140" fmla="*/ 1010516 h 1031842"/>
              <a:gd name="connsiteX141" fmla="*/ 492411 w 534823"/>
              <a:gd name="connsiteY141" fmla="*/ 680647 h 1031842"/>
              <a:gd name="connsiteX142" fmla="*/ 513738 w 534823"/>
              <a:gd name="connsiteY142" fmla="*/ 659554 h 1031842"/>
              <a:gd name="connsiteX143" fmla="*/ 534823 w 534823"/>
              <a:gd name="connsiteY143" fmla="*/ 680873 h 1031842"/>
              <a:gd name="connsiteX144" fmla="*/ 513635 w 534823"/>
              <a:gd name="connsiteY144" fmla="*/ 701966 h 1031842"/>
              <a:gd name="connsiteX145" fmla="*/ 492411 w 534823"/>
              <a:gd name="connsiteY145" fmla="*/ 680633 h 1031842"/>
              <a:gd name="connsiteX146" fmla="*/ 492411 w 534823"/>
              <a:gd name="connsiteY146" fmla="*/ 680623 h 1031842"/>
              <a:gd name="connsiteX147" fmla="*/ 492411 w 534823"/>
              <a:gd name="connsiteY147" fmla="*/ 845589 h 1031842"/>
              <a:gd name="connsiteX148" fmla="*/ 513738 w 534823"/>
              <a:gd name="connsiteY148" fmla="*/ 824492 h 1031842"/>
              <a:gd name="connsiteX149" fmla="*/ 534823 w 534823"/>
              <a:gd name="connsiteY149" fmla="*/ 845808 h 1031842"/>
              <a:gd name="connsiteX150" fmla="*/ 513635 w 534823"/>
              <a:gd name="connsiteY150" fmla="*/ 866904 h 1031842"/>
              <a:gd name="connsiteX151" fmla="*/ 492411 w 534823"/>
              <a:gd name="connsiteY151" fmla="*/ 845564 h 1031842"/>
              <a:gd name="connsiteX152" fmla="*/ 492411 w 534823"/>
              <a:gd name="connsiteY152" fmla="*/ 1010527 h 1031842"/>
              <a:gd name="connsiteX153" fmla="*/ 513738 w 534823"/>
              <a:gd name="connsiteY153" fmla="*/ 989431 h 1031842"/>
              <a:gd name="connsiteX154" fmla="*/ 534823 w 534823"/>
              <a:gd name="connsiteY154" fmla="*/ 1010746 h 1031842"/>
              <a:gd name="connsiteX155" fmla="*/ 513635 w 534823"/>
              <a:gd name="connsiteY155" fmla="*/ 1031842 h 1031842"/>
              <a:gd name="connsiteX156" fmla="*/ 492411 w 534823"/>
              <a:gd name="connsiteY156" fmla="*/ 1010516 h 1031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534823" h="1031842">
                <a:moveTo>
                  <a:pt x="0" y="21120"/>
                </a:moveTo>
                <a:cubicBezTo>
                  <a:pt x="69" y="9409"/>
                  <a:pt x="9600" y="-35"/>
                  <a:pt x="21326" y="28"/>
                </a:cubicBezTo>
                <a:cubicBezTo>
                  <a:pt x="33017" y="90"/>
                  <a:pt x="42480" y="9635"/>
                  <a:pt x="42411" y="21346"/>
                </a:cubicBezTo>
                <a:cubicBezTo>
                  <a:pt x="42343" y="33007"/>
                  <a:pt x="32880" y="42428"/>
                  <a:pt x="21223" y="42439"/>
                </a:cubicBezTo>
                <a:cubicBezTo>
                  <a:pt x="9463" y="42408"/>
                  <a:pt x="-34" y="32866"/>
                  <a:pt x="0" y="21120"/>
                </a:cubicBezTo>
                <a:close/>
                <a:moveTo>
                  <a:pt x="0" y="186058"/>
                </a:moveTo>
                <a:cubicBezTo>
                  <a:pt x="69" y="174346"/>
                  <a:pt x="9600" y="164904"/>
                  <a:pt x="21326" y="164966"/>
                </a:cubicBezTo>
                <a:cubicBezTo>
                  <a:pt x="33017" y="165027"/>
                  <a:pt x="42480" y="174572"/>
                  <a:pt x="42411" y="186284"/>
                </a:cubicBezTo>
                <a:cubicBezTo>
                  <a:pt x="42343" y="197945"/>
                  <a:pt x="32880" y="207367"/>
                  <a:pt x="21223" y="207377"/>
                </a:cubicBezTo>
                <a:cubicBezTo>
                  <a:pt x="9463" y="207346"/>
                  <a:pt x="-34" y="197804"/>
                  <a:pt x="0" y="186058"/>
                </a:cubicBezTo>
                <a:close/>
                <a:moveTo>
                  <a:pt x="0" y="350996"/>
                </a:moveTo>
                <a:cubicBezTo>
                  <a:pt x="69" y="339284"/>
                  <a:pt x="9600" y="329842"/>
                  <a:pt x="21326" y="329904"/>
                </a:cubicBezTo>
                <a:cubicBezTo>
                  <a:pt x="33017" y="329966"/>
                  <a:pt x="42480" y="339511"/>
                  <a:pt x="42411" y="351223"/>
                </a:cubicBezTo>
                <a:cubicBezTo>
                  <a:pt x="42343" y="362883"/>
                  <a:pt x="32880" y="372305"/>
                  <a:pt x="21223" y="372315"/>
                </a:cubicBezTo>
                <a:cubicBezTo>
                  <a:pt x="9463" y="372284"/>
                  <a:pt x="-34" y="362743"/>
                  <a:pt x="0" y="350996"/>
                </a:cubicBezTo>
                <a:close/>
                <a:moveTo>
                  <a:pt x="0" y="515527"/>
                </a:moveTo>
                <a:cubicBezTo>
                  <a:pt x="34" y="503815"/>
                  <a:pt x="9532" y="494338"/>
                  <a:pt x="21257" y="494355"/>
                </a:cubicBezTo>
                <a:cubicBezTo>
                  <a:pt x="32949" y="494376"/>
                  <a:pt x="42445" y="503887"/>
                  <a:pt x="42411" y="515599"/>
                </a:cubicBezTo>
                <a:lnTo>
                  <a:pt x="42411" y="516116"/>
                </a:lnTo>
                <a:cubicBezTo>
                  <a:pt x="42378" y="527829"/>
                  <a:pt x="32880" y="537309"/>
                  <a:pt x="21188" y="537291"/>
                </a:cubicBezTo>
                <a:cubicBezTo>
                  <a:pt x="9463" y="537271"/>
                  <a:pt x="-34" y="527763"/>
                  <a:pt x="0" y="516051"/>
                </a:cubicBezTo>
                <a:lnTo>
                  <a:pt x="0" y="515520"/>
                </a:lnTo>
                <a:close/>
                <a:moveTo>
                  <a:pt x="164125" y="21127"/>
                </a:moveTo>
                <a:cubicBezTo>
                  <a:pt x="164194" y="9406"/>
                  <a:pt x="173726" y="-53"/>
                  <a:pt x="185452" y="0"/>
                </a:cubicBezTo>
                <a:cubicBezTo>
                  <a:pt x="197177" y="53"/>
                  <a:pt x="206640" y="9598"/>
                  <a:pt x="206572" y="21319"/>
                </a:cubicBezTo>
                <a:cubicBezTo>
                  <a:pt x="206503" y="33003"/>
                  <a:pt x="197040" y="42446"/>
                  <a:pt x="185349" y="42446"/>
                </a:cubicBezTo>
                <a:cubicBezTo>
                  <a:pt x="173588" y="42401"/>
                  <a:pt x="164125" y="32863"/>
                  <a:pt x="164125" y="21120"/>
                </a:cubicBezTo>
                <a:close/>
                <a:moveTo>
                  <a:pt x="164125" y="186065"/>
                </a:moveTo>
                <a:cubicBezTo>
                  <a:pt x="164194" y="174343"/>
                  <a:pt x="173726" y="164887"/>
                  <a:pt x="185452" y="164938"/>
                </a:cubicBezTo>
                <a:cubicBezTo>
                  <a:pt x="197177" y="164993"/>
                  <a:pt x="206640" y="174535"/>
                  <a:pt x="206572" y="186257"/>
                </a:cubicBezTo>
                <a:cubicBezTo>
                  <a:pt x="206503" y="197942"/>
                  <a:pt x="197040" y="207384"/>
                  <a:pt x="185349" y="207384"/>
                </a:cubicBezTo>
                <a:cubicBezTo>
                  <a:pt x="173623" y="207339"/>
                  <a:pt x="164125" y="197801"/>
                  <a:pt x="164125" y="186058"/>
                </a:cubicBezTo>
                <a:close/>
                <a:moveTo>
                  <a:pt x="164125" y="351003"/>
                </a:moveTo>
                <a:cubicBezTo>
                  <a:pt x="164194" y="339281"/>
                  <a:pt x="173726" y="329825"/>
                  <a:pt x="185452" y="329876"/>
                </a:cubicBezTo>
                <a:cubicBezTo>
                  <a:pt x="197177" y="329931"/>
                  <a:pt x="206640" y="339473"/>
                  <a:pt x="206572" y="351195"/>
                </a:cubicBezTo>
                <a:cubicBezTo>
                  <a:pt x="206503" y="362880"/>
                  <a:pt x="197040" y="372322"/>
                  <a:pt x="185349" y="372322"/>
                </a:cubicBezTo>
                <a:cubicBezTo>
                  <a:pt x="173588" y="372278"/>
                  <a:pt x="164125" y="362739"/>
                  <a:pt x="164125" y="350996"/>
                </a:cubicBezTo>
                <a:close/>
                <a:moveTo>
                  <a:pt x="164125" y="515547"/>
                </a:moveTo>
                <a:cubicBezTo>
                  <a:pt x="164160" y="503825"/>
                  <a:pt x="173657" y="494345"/>
                  <a:pt x="185383" y="494369"/>
                </a:cubicBezTo>
                <a:cubicBezTo>
                  <a:pt x="197109" y="494390"/>
                  <a:pt x="206606" y="503911"/>
                  <a:pt x="206572" y="515633"/>
                </a:cubicBezTo>
                <a:lnTo>
                  <a:pt x="206572" y="516065"/>
                </a:lnTo>
                <a:cubicBezTo>
                  <a:pt x="206572" y="527787"/>
                  <a:pt x="197074" y="537288"/>
                  <a:pt x="185349" y="537288"/>
                </a:cubicBezTo>
                <a:cubicBezTo>
                  <a:pt x="173623" y="537288"/>
                  <a:pt x="164125" y="527787"/>
                  <a:pt x="164125" y="516065"/>
                </a:cubicBezTo>
                <a:lnTo>
                  <a:pt x="164125" y="515537"/>
                </a:lnTo>
                <a:close/>
                <a:moveTo>
                  <a:pt x="328286" y="21127"/>
                </a:moveTo>
                <a:cubicBezTo>
                  <a:pt x="328354" y="9415"/>
                  <a:pt x="337886" y="-28"/>
                  <a:pt x="349611" y="35"/>
                </a:cubicBezTo>
                <a:cubicBezTo>
                  <a:pt x="361303" y="97"/>
                  <a:pt x="370765" y="9642"/>
                  <a:pt x="370697" y="21353"/>
                </a:cubicBezTo>
                <a:cubicBezTo>
                  <a:pt x="370629" y="33027"/>
                  <a:pt x="361132" y="42456"/>
                  <a:pt x="349474" y="42446"/>
                </a:cubicBezTo>
                <a:cubicBezTo>
                  <a:pt x="337749" y="42408"/>
                  <a:pt x="328252" y="32859"/>
                  <a:pt x="328286" y="21120"/>
                </a:cubicBezTo>
                <a:cubicBezTo>
                  <a:pt x="328286" y="21120"/>
                  <a:pt x="328286" y="21120"/>
                  <a:pt x="328286" y="21120"/>
                </a:cubicBezTo>
                <a:close/>
                <a:moveTo>
                  <a:pt x="328286" y="186065"/>
                </a:moveTo>
                <a:cubicBezTo>
                  <a:pt x="328354" y="174353"/>
                  <a:pt x="337886" y="164911"/>
                  <a:pt x="349611" y="164972"/>
                </a:cubicBezTo>
                <a:cubicBezTo>
                  <a:pt x="361303" y="165034"/>
                  <a:pt x="370765" y="174579"/>
                  <a:pt x="370697" y="186291"/>
                </a:cubicBezTo>
                <a:cubicBezTo>
                  <a:pt x="370629" y="197966"/>
                  <a:pt x="361132" y="207394"/>
                  <a:pt x="349474" y="207384"/>
                </a:cubicBezTo>
                <a:cubicBezTo>
                  <a:pt x="337749" y="207336"/>
                  <a:pt x="328252" y="197794"/>
                  <a:pt x="328286" y="186058"/>
                </a:cubicBezTo>
                <a:close/>
                <a:moveTo>
                  <a:pt x="328286" y="351003"/>
                </a:moveTo>
                <a:cubicBezTo>
                  <a:pt x="328354" y="339291"/>
                  <a:pt x="337886" y="329849"/>
                  <a:pt x="349611" y="329911"/>
                </a:cubicBezTo>
                <a:cubicBezTo>
                  <a:pt x="361303" y="329972"/>
                  <a:pt x="370765" y="339518"/>
                  <a:pt x="370697" y="351230"/>
                </a:cubicBezTo>
                <a:cubicBezTo>
                  <a:pt x="370629" y="362904"/>
                  <a:pt x="361132" y="372332"/>
                  <a:pt x="349474" y="372322"/>
                </a:cubicBezTo>
                <a:cubicBezTo>
                  <a:pt x="337749" y="372284"/>
                  <a:pt x="328252" y="362736"/>
                  <a:pt x="328286" y="350996"/>
                </a:cubicBezTo>
                <a:cubicBezTo>
                  <a:pt x="328286" y="350996"/>
                  <a:pt x="328286" y="350996"/>
                  <a:pt x="328286" y="350996"/>
                </a:cubicBezTo>
                <a:close/>
                <a:moveTo>
                  <a:pt x="328286" y="515575"/>
                </a:moveTo>
                <a:cubicBezTo>
                  <a:pt x="328286" y="503863"/>
                  <a:pt x="337817" y="494379"/>
                  <a:pt x="349508" y="494393"/>
                </a:cubicBezTo>
                <a:cubicBezTo>
                  <a:pt x="361235" y="494407"/>
                  <a:pt x="370697" y="503911"/>
                  <a:pt x="370697" y="515623"/>
                </a:cubicBezTo>
                <a:lnTo>
                  <a:pt x="370697" y="516116"/>
                </a:lnTo>
                <a:cubicBezTo>
                  <a:pt x="370663" y="527829"/>
                  <a:pt x="361166" y="537305"/>
                  <a:pt x="349440" y="537288"/>
                </a:cubicBezTo>
                <a:cubicBezTo>
                  <a:pt x="337749" y="537267"/>
                  <a:pt x="328252" y="527756"/>
                  <a:pt x="328286" y="516044"/>
                </a:cubicBezTo>
                <a:lnTo>
                  <a:pt x="328286" y="515558"/>
                </a:lnTo>
                <a:close/>
                <a:moveTo>
                  <a:pt x="492411" y="21144"/>
                </a:moveTo>
                <a:cubicBezTo>
                  <a:pt x="492480" y="9433"/>
                  <a:pt x="502011" y="-11"/>
                  <a:pt x="513738" y="52"/>
                </a:cubicBezTo>
                <a:cubicBezTo>
                  <a:pt x="525429" y="114"/>
                  <a:pt x="534892" y="9659"/>
                  <a:pt x="534823" y="21370"/>
                </a:cubicBezTo>
                <a:cubicBezTo>
                  <a:pt x="534754" y="33031"/>
                  <a:pt x="525291" y="42452"/>
                  <a:pt x="513635" y="42463"/>
                </a:cubicBezTo>
                <a:cubicBezTo>
                  <a:pt x="501874" y="42432"/>
                  <a:pt x="492378" y="32876"/>
                  <a:pt x="492411" y="21123"/>
                </a:cubicBezTo>
                <a:cubicBezTo>
                  <a:pt x="492411" y="21122"/>
                  <a:pt x="492411" y="21121"/>
                  <a:pt x="492411" y="21120"/>
                </a:cubicBezTo>
                <a:close/>
                <a:moveTo>
                  <a:pt x="492411" y="186082"/>
                </a:moveTo>
                <a:cubicBezTo>
                  <a:pt x="492480" y="174370"/>
                  <a:pt x="502011" y="164928"/>
                  <a:pt x="513738" y="164990"/>
                </a:cubicBezTo>
                <a:cubicBezTo>
                  <a:pt x="525429" y="165051"/>
                  <a:pt x="534892" y="174596"/>
                  <a:pt x="534823" y="186308"/>
                </a:cubicBezTo>
                <a:cubicBezTo>
                  <a:pt x="534754" y="197969"/>
                  <a:pt x="525291" y="207391"/>
                  <a:pt x="513635" y="207401"/>
                </a:cubicBezTo>
                <a:cubicBezTo>
                  <a:pt x="501874" y="207370"/>
                  <a:pt x="492378" y="197815"/>
                  <a:pt x="492411" y="186062"/>
                </a:cubicBezTo>
                <a:cubicBezTo>
                  <a:pt x="492411" y="186062"/>
                  <a:pt x="492411" y="186058"/>
                  <a:pt x="492411" y="186058"/>
                </a:cubicBezTo>
                <a:close/>
                <a:moveTo>
                  <a:pt x="492411" y="351020"/>
                </a:moveTo>
                <a:cubicBezTo>
                  <a:pt x="492480" y="339308"/>
                  <a:pt x="502011" y="329866"/>
                  <a:pt x="513738" y="329928"/>
                </a:cubicBezTo>
                <a:cubicBezTo>
                  <a:pt x="525429" y="329990"/>
                  <a:pt x="534892" y="339535"/>
                  <a:pt x="534823" y="351247"/>
                </a:cubicBezTo>
                <a:cubicBezTo>
                  <a:pt x="534754" y="362907"/>
                  <a:pt x="525291" y="372329"/>
                  <a:pt x="513635" y="372339"/>
                </a:cubicBezTo>
                <a:cubicBezTo>
                  <a:pt x="501874" y="372308"/>
                  <a:pt x="492378" y="362760"/>
                  <a:pt x="492411" y="351007"/>
                </a:cubicBezTo>
                <a:cubicBezTo>
                  <a:pt x="492411" y="351003"/>
                  <a:pt x="492411" y="351000"/>
                  <a:pt x="492411" y="350996"/>
                </a:cubicBezTo>
                <a:close/>
                <a:moveTo>
                  <a:pt x="492411" y="515564"/>
                </a:moveTo>
                <a:cubicBezTo>
                  <a:pt x="492411" y="503852"/>
                  <a:pt x="501943" y="494369"/>
                  <a:pt x="513635" y="494383"/>
                </a:cubicBezTo>
                <a:cubicBezTo>
                  <a:pt x="525360" y="494400"/>
                  <a:pt x="534823" y="503904"/>
                  <a:pt x="534823" y="515616"/>
                </a:cubicBezTo>
                <a:lnTo>
                  <a:pt x="534823" y="516116"/>
                </a:lnTo>
                <a:cubicBezTo>
                  <a:pt x="534823" y="527829"/>
                  <a:pt x="525291" y="537312"/>
                  <a:pt x="513600" y="537298"/>
                </a:cubicBezTo>
                <a:cubicBezTo>
                  <a:pt x="501874" y="537281"/>
                  <a:pt x="492411" y="527777"/>
                  <a:pt x="492411" y="516065"/>
                </a:cubicBezTo>
                <a:lnTo>
                  <a:pt x="492411" y="515537"/>
                </a:lnTo>
                <a:close/>
                <a:moveTo>
                  <a:pt x="0" y="680647"/>
                </a:moveTo>
                <a:cubicBezTo>
                  <a:pt x="69" y="668935"/>
                  <a:pt x="9600" y="659492"/>
                  <a:pt x="21326" y="659554"/>
                </a:cubicBezTo>
                <a:cubicBezTo>
                  <a:pt x="33017" y="659616"/>
                  <a:pt x="42480" y="669161"/>
                  <a:pt x="42411" y="680873"/>
                </a:cubicBezTo>
                <a:cubicBezTo>
                  <a:pt x="42343" y="692534"/>
                  <a:pt x="32880" y="701955"/>
                  <a:pt x="21223" y="701966"/>
                </a:cubicBezTo>
                <a:cubicBezTo>
                  <a:pt x="9463" y="701935"/>
                  <a:pt x="-34" y="692386"/>
                  <a:pt x="0" y="680633"/>
                </a:cubicBezTo>
                <a:cubicBezTo>
                  <a:pt x="0" y="680630"/>
                  <a:pt x="0" y="680626"/>
                  <a:pt x="0" y="680623"/>
                </a:cubicBezTo>
                <a:close/>
                <a:moveTo>
                  <a:pt x="0" y="845589"/>
                </a:moveTo>
                <a:cubicBezTo>
                  <a:pt x="69" y="833876"/>
                  <a:pt x="9600" y="824431"/>
                  <a:pt x="21326" y="824492"/>
                </a:cubicBezTo>
                <a:cubicBezTo>
                  <a:pt x="33017" y="824554"/>
                  <a:pt x="42480" y="834096"/>
                  <a:pt x="42411" y="845808"/>
                </a:cubicBezTo>
                <a:cubicBezTo>
                  <a:pt x="42343" y="857469"/>
                  <a:pt x="32880" y="866894"/>
                  <a:pt x="21223" y="866904"/>
                </a:cubicBezTo>
                <a:cubicBezTo>
                  <a:pt x="9463" y="866873"/>
                  <a:pt x="-34" y="857318"/>
                  <a:pt x="0" y="845564"/>
                </a:cubicBezTo>
                <a:close/>
                <a:moveTo>
                  <a:pt x="0" y="1010527"/>
                </a:moveTo>
                <a:cubicBezTo>
                  <a:pt x="69" y="998815"/>
                  <a:pt x="9600" y="989369"/>
                  <a:pt x="21326" y="989431"/>
                </a:cubicBezTo>
                <a:cubicBezTo>
                  <a:pt x="33017" y="989492"/>
                  <a:pt x="42480" y="999034"/>
                  <a:pt x="42411" y="1010746"/>
                </a:cubicBezTo>
                <a:cubicBezTo>
                  <a:pt x="42343" y="1022407"/>
                  <a:pt x="32880" y="1031832"/>
                  <a:pt x="21223" y="1031842"/>
                </a:cubicBezTo>
                <a:cubicBezTo>
                  <a:pt x="9463" y="1031811"/>
                  <a:pt x="-34" y="1022266"/>
                  <a:pt x="0" y="1010516"/>
                </a:cubicBezTo>
                <a:close/>
                <a:moveTo>
                  <a:pt x="164125" y="680647"/>
                </a:moveTo>
                <a:cubicBezTo>
                  <a:pt x="164194" y="668925"/>
                  <a:pt x="173726" y="659469"/>
                  <a:pt x="185452" y="659520"/>
                </a:cubicBezTo>
                <a:cubicBezTo>
                  <a:pt x="197177" y="659575"/>
                  <a:pt x="206640" y="669117"/>
                  <a:pt x="206572" y="680839"/>
                </a:cubicBezTo>
                <a:cubicBezTo>
                  <a:pt x="206503" y="692523"/>
                  <a:pt x="197040" y="701966"/>
                  <a:pt x="185349" y="701966"/>
                </a:cubicBezTo>
                <a:cubicBezTo>
                  <a:pt x="173588" y="701921"/>
                  <a:pt x="164092" y="692372"/>
                  <a:pt x="164125" y="680623"/>
                </a:cubicBezTo>
                <a:close/>
                <a:moveTo>
                  <a:pt x="164125" y="845589"/>
                </a:moveTo>
                <a:cubicBezTo>
                  <a:pt x="164160" y="833866"/>
                  <a:pt x="173726" y="824407"/>
                  <a:pt x="185452" y="824458"/>
                </a:cubicBezTo>
                <a:cubicBezTo>
                  <a:pt x="197177" y="824510"/>
                  <a:pt x="206606" y="834051"/>
                  <a:pt x="206572" y="845774"/>
                </a:cubicBezTo>
                <a:cubicBezTo>
                  <a:pt x="206503" y="857458"/>
                  <a:pt x="197040" y="866904"/>
                  <a:pt x="185349" y="866904"/>
                </a:cubicBezTo>
                <a:cubicBezTo>
                  <a:pt x="173588" y="866859"/>
                  <a:pt x="164092" y="857311"/>
                  <a:pt x="164125" y="845564"/>
                </a:cubicBezTo>
                <a:close/>
                <a:moveTo>
                  <a:pt x="164125" y="1010527"/>
                </a:moveTo>
                <a:cubicBezTo>
                  <a:pt x="164160" y="998805"/>
                  <a:pt x="173726" y="989345"/>
                  <a:pt x="185452" y="989397"/>
                </a:cubicBezTo>
                <a:cubicBezTo>
                  <a:pt x="197177" y="989448"/>
                  <a:pt x="206606" y="998990"/>
                  <a:pt x="206572" y="1010712"/>
                </a:cubicBezTo>
                <a:cubicBezTo>
                  <a:pt x="206503" y="1022397"/>
                  <a:pt x="197040" y="1031842"/>
                  <a:pt x="185349" y="1031842"/>
                </a:cubicBezTo>
                <a:cubicBezTo>
                  <a:pt x="173588" y="1031798"/>
                  <a:pt x="164125" y="1022259"/>
                  <a:pt x="164125" y="1010516"/>
                </a:cubicBezTo>
                <a:close/>
                <a:moveTo>
                  <a:pt x="328286" y="680647"/>
                </a:moveTo>
                <a:cubicBezTo>
                  <a:pt x="328354" y="668935"/>
                  <a:pt x="337886" y="659492"/>
                  <a:pt x="349611" y="659554"/>
                </a:cubicBezTo>
                <a:cubicBezTo>
                  <a:pt x="361303" y="659616"/>
                  <a:pt x="370765" y="669161"/>
                  <a:pt x="370697" y="680873"/>
                </a:cubicBezTo>
                <a:cubicBezTo>
                  <a:pt x="370629" y="692547"/>
                  <a:pt x="361132" y="701976"/>
                  <a:pt x="349474" y="701966"/>
                </a:cubicBezTo>
                <a:cubicBezTo>
                  <a:pt x="337749" y="701928"/>
                  <a:pt x="328252" y="692379"/>
                  <a:pt x="328286" y="680640"/>
                </a:cubicBezTo>
                <a:cubicBezTo>
                  <a:pt x="328286" y="680633"/>
                  <a:pt x="328286" y="680630"/>
                  <a:pt x="328286" y="680623"/>
                </a:cubicBezTo>
                <a:close/>
                <a:moveTo>
                  <a:pt x="328286" y="845589"/>
                </a:moveTo>
                <a:cubicBezTo>
                  <a:pt x="328354" y="833876"/>
                  <a:pt x="337886" y="824431"/>
                  <a:pt x="349611" y="824492"/>
                </a:cubicBezTo>
                <a:cubicBezTo>
                  <a:pt x="361303" y="824554"/>
                  <a:pt x="370765" y="834096"/>
                  <a:pt x="370697" y="845808"/>
                </a:cubicBezTo>
                <a:cubicBezTo>
                  <a:pt x="370629" y="857482"/>
                  <a:pt x="361166" y="866914"/>
                  <a:pt x="349474" y="866904"/>
                </a:cubicBezTo>
                <a:cubicBezTo>
                  <a:pt x="337749" y="866856"/>
                  <a:pt x="328252" y="857307"/>
                  <a:pt x="328286" y="845564"/>
                </a:cubicBezTo>
                <a:close/>
                <a:moveTo>
                  <a:pt x="328286" y="1010527"/>
                </a:moveTo>
                <a:cubicBezTo>
                  <a:pt x="328354" y="998815"/>
                  <a:pt x="337886" y="989369"/>
                  <a:pt x="349611" y="989431"/>
                </a:cubicBezTo>
                <a:cubicBezTo>
                  <a:pt x="361303" y="989492"/>
                  <a:pt x="370765" y="999034"/>
                  <a:pt x="370697" y="1010746"/>
                </a:cubicBezTo>
                <a:cubicBezTo>
                  <a:pt x="370629" y="1022421"/>
                  <a:pt x="361166" y="1031853"/>
                  <a:pt x="349474" y="1031842"/>
                </a:cubicBezTo>
                <a:cubicBezTo>
                  <a:pt x="337749" y="1031805"/>
                  <a:pt x="328252" y="1022256"/>
                  <a:pt x="328286" y="1010516"/>
                </a:cubicBezTo>
                <a:cubicBezTo>
                  <a:pt x="328286" y="1010516"/>
                  <a:pt x="328286" y="1010516"/>
                  <a:pt x="328286" y="1010516"/>
                </a:cubicBezTo>
                <a:close/>
                <a:moveTo>
                  <a:pt x="492411" y="680647"/>
                </a:moveTo>
                <a:cubicBezTo>
                  <a:pt x="492480" y="668935"/>
                  <a:pt x="502011" y="659492"/>
                  <a:pt x="513738" y="659554"/>
                </a:cubicBezTo>
                <a:cubicBezTo>
                  <a:pt x="525429" y="659616"/>
                  <a:pt x="534892" y="669161"/>
                  <a:pt x="534823" y="680873"/>
                </a:cubicBezTo>
                <a:cubicBezTo>
                  <a:pt x="534754" y="692534"/>
                  <a:pt x="525291" y="701955"/>
                  <a:pt x="513635" y="701966"/>
                </a:cubicBezTo>
                <a:cubicBezTo>
                  <a:pt x="501874" y="701935"/>
                  <a:pt x="492378" y="692386"/>
                  <a:pt x="492411" y="680633"/>
                </a:cubicBezTo>
                <a:cubicBezTo>
                  <a:pt x="492411" y="680630"/>
                  <a:pt x="492411" y="680626"/>
                  <a:pt x="492411" y="680623"/>
                </a:cubicBezTo>
                <a:close/>
                <a:moveTo>
                  <a:pt x="492411" y="845589"/>
                </a:moveTo>
                <a:cubicBezTo>
                  <a:pt x="492480" y="833876"/>
                  <a:pt x="502011" y="824431"/>
                  <a:pt x="513738" y="824492"/>
                </a:cubicBezTo>
                <a:cubicBezTo>
                  <a:pt x="525429" y="824554"/>
                  <a:pt x="534892" y="834096"/>
                  <a:pt x="534823" y="845808"/>
                </a:cubicBezTo>
                <a:cubicBezTo>
                  <a:pt x="534754" y="857469"/>
                  <a:pt x="525291" y="866894"/>
                  <a:pt x="513635" y="866904"/>
                </a:cubicBezTo>
                <a:cubicBezTo>
                  <a:pt x="501874" y="866873"/>
                  <a:pt x="492378" y="857318"/>
                  <a:pt x="492411" y="845564"/>
                </a:cubicBezTo>
                <a:close/>
                <a:moveTo>
                  <a:pt x="492411" y="1010527"/>
                </a:moveTo>
                <a:cubicBezTo>
                  <a:pt x="492480" y="998815"/>
                  <a:pt x="502011" y="989369"/>
                  <a:pt x="513738" y="989431"/>
                </a:cubicBezTo>
                <a:cubicBezTo>
                  <a:pt x="525429" y="989492"/>
                  <a:pt x="534892" y="999034"/>
                  <a:pt x="534823" y="1010746"/>
                </a:cubicBezTo>
                <a:cubicBezTo>
                  <a:pt x="534754" y="1022407"/>
                  <a:pt x="525291" y="1031832"/>
                  <a:pt x="513635" y="1031842"/>
                </a:cubicBezTo>
                <a:cubicBezTo>
                  <a:pt x="501874" y="1031811"/>
                  <a:pt x="492378" y="1022266"/>
                  <a:pt x="492411" y="1010516"/>
                </a:cubicBezTo>
                <a:close/>
              </a:path>
            </a:pathLst>
          </a:custGeom>
          <a:solidFill>
            <a:srgbClr val="FFFFFF"/>
          </a:solidFill>
          <a:ln w="342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75" name="任意多边形: 形状 74"/>
          <p:cNvSpPr/>
          <p:nvPr/>
        </p:nvSpPr>
        <p:spPr>
          <a:xfrm flipH="1">
            <a:off x="4670321" y="904620"/>
            <a:ext cx="534823" cy="1031842"/>
          </a:xfrm>
          <a:custGeom>
            <a:avLst/>
            <a:gdLst>
              <a:gd name="connsiteX0" fmla="*/ 0 w 534823"/>
              <a:gd name="connsiteY0" fmla="*/ 21120 h 1031842"/>
              <a:gd name="connsiteX1" fmla="*/ 21326 w 534823"/>
              <a:gd name="connsiteY1" fmla="*/ 28 h 1031842"/>
              <a:gd name="connsiteX2" fmla="*/ 42411 w 534823"/>
              <a:gd name="connsiteY2" fmla="*/ 21346 h 1031842"/>
              <a:gd name="connsiteX3" fmla="*/ 21223 w 534823"/>
              <a:gd name="connsiteY3" fmla="*/ 42439 h 1031842"/>
              <a:gd name="connsiteX4" fmla="*/ 0 w 534823"/>
              <a:gd name="connsiteY4" fmla="*/ 21120 h 1031842"/>
              <a:gd name="connsiteX5" fmla="*/ 0 w 534823"/>
              <a:gd name="connsiteY5" fmla="*/ 186058 h 1031842"/>
              <a:gd name="connsiteX6" fmla="*/ 21326 w 534823"/>
              <a:gd name="connsiteY6" fmla="*/ 164966 h 1031842"/>
              <a:gd name="connsiteX7" fmla="*/ 42411 w 534823"/>
              <a:gd name="connsiteY7" fmla="*/ 186284 h 1031842"/>
              <a:gd name="connsiteX8" fmla="*/ 21223 w 534823"/>
              <a:gd name="connsiteY8" fmla="*/ 207377 h 1031842"/>
              <a:gd name="connsiteX9" fmla="*/ 0 w 534823"/>
              <a:gd name="connsiteY9" fmla="*/ 186058 h 1031842"/>
              <a:gd name="connsiteX10" fmla="*/ 0 w 534823"/>
              <a:gd name="connsiteY10" fmla="*/ 350996 h 1031842"/>
              <a:gd name="connsiteX11" fmla="*/ 21326 w 534823"/>
              <a:gd name="connsiteY11" fmla="*/ 329904 h 1031842"/>
              <a:gd name="connsiteX12" fmla="*/ 42411 w 534823"/>
              <a:gd name="connsiteY12" fmla="*/ 351223 h 1031842"/>
              <a:gd name="connsiteX13" fmla="*/ 21223 w 534823"/>
              <a:gd name="connsiteY13" fmla="*/ 372315 h 1031842"/>
              <a:gd name="connsiteX14" fmla="*/ 0 w 534823"/>
              <a:gd name="connsiteY14" fmla="*/ 350996 h 1031842"/>
              <a:gd name="connsiteX15" fmla="*/ 0 w 534823"/>
              <a:gd name="connsiteY15" fmla="*/ 515527 h 1031842"/>
              <a:gd name="connsiteX16" fmla="*/ 21257 w 534823"/>
              <a:gd name="connsiteY16" fmla="*/ 494355 h 1031842"/>
              <a:gd name="connsiteX17" fmla="*/ 42411 w 534823"/>
              <a:gd name="connsiteY17" fmla="*/ 515599 h 1031842"/>
              <a:gd name="connsiteX18" fmla="*/ 42411 w 534823"/>
              <a:gd name="connsiteY18" fmla="*/ 516116 h 1031842"/>
              <a:gd name="connsiteX19" fmla="*/ 21188 w 534823"/>
              <a:gd name="connsiteY19" fmla="*/ 537291 h 1031842"/>
              <a:gd name="connsiteX20" fmla="*/ 0 w 534823"/>
              <a:gd name="connsiteY20" fmla="*/ 516051 h 1031842"/>
              <a:gd name="connsiteX21" fmla="*/ 0 w 534823"/>
              <a:gd name="connsiteY21" fmla="*/ 515520 h 1031842"/>
              <a:gd name="connsiteX22" fmla="*/ 164125 w 534823"/>
              <a:gd name="connsiteY22" fmla="*/ 21127 h 1031842"/>
              <a:gd name="connsiteX23" fmla="*/ 185452 w 534823"/>
              <a:gd name="connsiteY23" fmla="*/ 0 h 1031842"/>
              <a:gd name="connsiteX24" fmla="*/ 206572 w 534823"/>
              <a:gd name="connsiteY24" fmla="*/ 21319 h 1031842"/>
              <a:gd name="connsiteX25" fmla="*/ 185349 w 534823"/>
              <a:gd name="connsiteY25" fmla="*/ 42446 h 1031842"/>
              <a:gd name="connsiteX26" fmla="*/ 164125 w 534823"/>
              <a:gd name="connsiteY26" fmla="*/ 21120 h 1031842"/>
              <a:gd name="connsiteX27" fmla="*/ 164125 w 534823"/>
              <a:gd name="connsiteY27" fmla="*/ 186065 h 1031842"/>
              <a:gd name="connsiteX28" fmla="*/ 185452 w 534823"/>
              <a:gd name="connsiteY28" fmla="*/ 164938 h 1031842"/>
              <a:gd name="connsiteX29" fmla="*/ 206572 w 534823"/>
              <a:gd name="connsiteY29" fmla="*/ 186257 h 1031842"/>
              <a:gd name="connsiteX30" fmla="*/ 185349 w 534823"/>
              <a:gd name="connsiteY30" fmla="*/ 207384 h 1031842"/>
              <a:gd name="connsiteX31" fmla="*/ 164125 w 534823"/>
              <a:gd name="connsiteY31" fmla="*/ 186058 h 1031842"/>
              <a:gd name="connsiteX32" fmla="*/ 164125 w 534823"/>
              <a:gd name="connsiteY32" fmla="*/ 351003 h 1031842"/>
              <a:gd name="connsiteX33" fmla="*/ 185452 w 534823"/>
              <a:gd name="connsiteY33" fmla="*/ 329876 h 1031842"/>
              <a:gd name="connsiteX34" fmla="*/ 206572 w 534823"/>
              <a:gd name="connsiteY34" fmla="*/ 351195 h 1031842"/>
              <a:gd name="connsiteX35" fmla="*/ 185349 w 534823"/>
              <a:gd name="connsiteY35" fmla="*/ 372322 h 1031842"/>
              <a:gd name="connsiteX36" fmla="*/ 164125 w 534823"/>
              <a:gd name="connsiteY36" fmla="*/ 350996 h 1031842"/>
              <a:gd name="connsiteX37" fmla="*/ 164125 w 534823"/>
              <a:gd name="connsiteY37" fmla="*/ 515547 h 1031842"/>
              <a:gd name="connsiteX38" fmla="*/ 185383 w 534823"/>
              <a:gd name="connsiteY38" fmla="*/ 494369 h 1031842"/>
              <a:gd name="connsiteX39" fmla="*/ 206572 w 534823"/>
              <a:gd name="connsiteY39" fmla="*/ 515633 h 1031842"/>
              <a:gd name="connsiteX40" fmla="*/ 206572 w 534823"/>
              <a:gd name="connsiteY40" fmla="*/ 516065 h 1031842"/>
              <a:gd name="connsiteX41" fmla="*/ 185349 w 534823"/>
              <a:gd name="connsiteY41" fmla="*/ 537288 h 1031842"/>
              <a:gd name="connsiteX42" fmla="*/ 164125 w 534823"/>
              <a:gd name="connsiteY42" fmla="*/ 516065 h 1031842"/>
              <a:gd name="connsiteX43" fmla="*/ 164125 w 534823"/>
              <a:gd name="connsiteY43" fmla="*/ 515537 h 1031842"/>
              <a:gd name="connsiteX44" fmla="*/ 328286 w 534823"/>
              <a:gd name="connsiteY44" fmla="*/ 21127 h 1031842"/>
              <a:gd name="connsiteX45" fmla="*/ 349611 w 534823"/>
              <a:gd name="connsiteY45" fmla="*/ 35 h 1031842"/>
              <a:gd name="connsiteX46" fmla="*/ 370697 w 534823"/>
              <a:gd name="connsiteY46" fmla="*/ 21353 h 1031842"/>
              <a:gd name="connsiteX47" fmla="*/ 349474 w 534823"/>
              <a:gd name="connsiteY47" fmla="*/ 42446 h 1031842"/>
              <a:gd name="connsiteX48" fmla="*/ 328286 w 534823"/>
              <a:gd name="connsiteY48" fmla="*/ 21120 h 1031842"/>
              <a:gd name="connsiteX49" fmla="*/ 328286 w 534823"/>
              <a:gd name="connsiteY49" fmla="*/ 21120 h 1031842"/>
              <a:gd name="connsiteX50" fmla="*/ 328286 w 534823"/>
              <a:gd name="connsiteY50" fmla="*/ 186065 h 1031842"/>
              <a:gd name="connsiteX51" fmla="*/ 349611 w 534823"/>
              <a:gd name="connsiteY51" fmla="*/ 164972 h 1031842"/>
              <a:gd name="connsiteX52" fmla="*/ 370697 w 534823"/>
              <a:gd name="connsiteY52" fmla="*/ 186291 h 1031842"/>
              <a:gd name="connsiteX53" fmla="*/ 349474 w 534823"/>
              <a:gd name="connsiteY53" fmla="*/ 207384 h 1031842"/>
              <a:gd name="connsiteX54" fmla="*/ 328286 w 534823"/>
              <a:gd name="connsiteY54" fmla="*/ 186058 h 1031842"/>
              <a:gd name="connsiteX55" fmla="*/ 328286 w 534823"/>
              <a:gd name="connsiteY55" fmla="*/ 351003 h 1031842"/>
              <a:gd name="connsiteX56" fmla="*/ 349611 w 534823"/>
              <a:gd name="connsiteY56" fmla="*/ 329911 h 1031842"/>
              <a:gd name="connsiteX57" fmla="*/ 370697 w 534823"/>
              <a:gd name="connsiteY57" fmla="*/ 351230 h 1031842"/>
              <a:gd name="connsiteX58" fmla="*/ 349474 w 534823"/>
              <a:gd name="connsiteY58" fmla="*/ 372322 h 1031842"/>
              <a:gd name="connsiteX59" fmla="*/ 328286 w 534823"/>
              <a:gd name="connsiteY59" fmla="*/ 350996 h 1031842"/>
              <a:gd name="connsiteX60" fmla="*/ 328286 w 534823"/>
              <a:gd name="connsiteY60" fmla="*/ 350996 h 1031842"/>
              <a:gd name="connsiteX61" fmla="*/ 328286 w 534823"/>
              <a:gd name="connsiteY61" fmla="*/ 515575 h 1031842"/>
              <a:gd name="connsiteX62" fmla="*/ 349508 w 534823"/>
              <a:gd name="connsiteY62" fmla="*/ 494393 h 1031842"/>
              <a:gd name="connsiteX63" fmla="*/ 370697 w 534823"/>
              <a:gd name="connsiteY63" fmla="*/ 515623 h 1031842"/>
              <a:gd name="connsiteX64" fmla="*/ 370697 w 534823"/>
              <a:gd name="connsiteY64" fmla="*/ 516116 h 1031842"/>
              <a:gd name="connsiteX65" fmla="*/ 349440 w 534823"/>
              <a:gd name="connsiteY65" fmla="*/ 537288 h 1031842"/>
              <a:gd name="connsiteX66" fmla="*/ 328286 w 534823"/>
              <a:gd name="connsiteY66" fmla="*/ 516044 h 1031842"/>
              <a:gd name="connsiteX67" fmla="*/ 328286 w 534823"/>
              <a:gd name="connsiteY67" fmla="*/ 515558 h 1031842"/>
              <a:gd name="connsiteX68" fmla="*/ 492411 w 534823"/>
              <a:gd name="connsiteY68" fmla="*/ 21144 h 1031842"/>
              <a:gd name="connsiteX69" fmla="*/ 513738 w 534823"/>
              <a:gd name="connsiteY69" fmla="*/ 52 h 1031842"/>
              <a:gd name="connsiteX70" fmla="*/ 534823 w 534823"/>
              <a:gd name="connsiteY70" fmla="*/ 21370 h 1031842"/>
              <a:gd name="connsiteX71" fmla="*/ 513635 w 534823"/>
              <a:gd name="connsiteY71" fmla="*/ 42463 h 1031842"/>
              <a:gd name="connsiteX72" fmla="*/ 492411 w 534823"/>
              <a:gd name="connsiteY72" fmla="*/ 21123 h 1031842"/>
              <a:gd name="connsiteX73" fmla="*/ 492411 w 534823"/>
              <a:gd name="connsiteY73" fmla="*/ 21120 h 1031842"/>
              <a:gd name="connsiteX74" fmla="*/ 492411 w 534823"/>
              <a:gd name="connsiteY74" fmla="*/ 186082 h 1031842"/>
              <a:gd name="connsiteX75" fmla="*/ 513738 w 534823"/>
              <a:gd name="connsiteY75" fmla="*/ 164990 h 1031842"/>
              <a:gd name="connsiteX76" fmla="*/ 534823 w 534823"/>
              <a:gd name="connsiteY76" fmla="*/ 186308 h 1031842"/>
              <a:gd name="connsiteX77" fmla="*/ 513635 w 534823"/>
              <a:gd name="connsiteY77" fmla="*/ 207401 h 1031842"/>
              <a:gd name="connsiteX78" fmla="*/ 492411 w 534823"/>
              <a:gd name="connsiteY78" fmla="*/ 186062 h 1031842"/>
              <a:gd name="connsiteX79" fmla="*/ 492411 w 534823"/>
              <a:gd name="connsiteY79" fmla="*/ 186058 h 1031842"/>
              <a:gd name="connsiteX80" fmla="*/ 492411 w 534823"/>
              <a:gd name="connsiteY80" fmla="*/ 351020 h 1031842"/>
              <a:gd name="connsiteX81" fmla="*/ 513738 w 534823"/>
              <a:gd name="connsiteY81" fmla="*/ 329928 h 1031842"/>
              <a:gd name="connsiteX82" fmla="*/ 534823 w 534823"/>
              <a:gd name="connsiteY82" fmla="*/ 351247 h 1031842"/>
              <a:gd name="connsiteX83" fmla="*/ 513635 w 534823"/>
              <a:gd name="connsiteY83" fmla="*/ 372339 h 1031842"/>
              <a:gd name="connsiteX84" fmla="*/ 492411 w 534823"/>
              <a:gd name="connsiteY84" fmla="*/ 351007 h 1031842"/>
              <a:gd name="connsiteX85" fmla="*/ 492411 w 534823"/>
              <a:gd name="connsiteY85" fmla="*/ 350996 h 1031842"/>
              <a:gd name="connsiteX86" fmla="*/ 492411 w 534823"/>
              <a:gd name="connsiteY86" fmla="*/ 515564 h 1031842"/>
              <a:gd name="connsiteX87" fmla="*/ 513635 w 534823"/>
              <a:gd name="connsiteY87" fmla="*/ 494383 h 1031842"/>
              <a:gd name="connsiteX88" fmla="*/ 534823 w 534823"/>
              <a:gd name="connsiteY88" fmla="*/ 515616 h 1031842"/>
              <a:gd name="connsiteX89" fmla="*/ 534823 w 534823"/>
              <a:gd name="connsiteY89" fmla="*/ 516116 h 1031842"/>
              <a:gd name="connsiteX90" fmla="*/ 513600 w 534823"/>
              <a:gd name="connsiteY90" fmla="*/ 537298 h 1031842"/>
              <a:gd name="connsiteX91" fmla="*/ 492411 w 534823"/>
              <a:gd name="connsiteY91" fmla="*/ 516065 h 1031842"/>
              <a:gd name="connsiteX92" fmla="*/ 492411 w 534823"/>
              <a:gd name="connsiteY92" fmla="*/ 515537 h 1031842"/>
              <a:gd name="connsiteX93" fmla="*/ 0 w 534823"/>
              <a:gd name="connsiteY93" fmla="*/ 680647 h 1031842"/>
              <a:gd name="connsiteX94" fmla="*/ 21326 w 534823"/>
              <a:gd name="connsiteY94" fmla="*/ 659554 h 1031842"/>
              <a:gd name="connsiteX95" fmla="*/ 42411 w 534823"/>
              <a:gd name="connsiteY95" fmla="*/ 680873 h 1031842"/>
              <a:gd name="connsiteX96" fmla="*/ 21223 w 534823"/>
              <a:gd name="connsiteY96" fmla="*/ 701966 h 1031842"/>
              <a:gd name="connsiteX97" fmla="*/ 0 w 534823"/>
              <a:gd name="connsiteY97" fmla="*/ 680633 h 1031842"/>
              <a:gd name="connsiteX98" fmla="*/ 0 w 534823"/>
              <a:gd name="connsiteY98" fmla="*/ 680623 h 1031842"/>
              <a:gd name="connsiteX99" fmla="*/ 0 w 534823"/>
              <a:gd name="connsiteY99" fmla="*/ 845589 h 1031842"/>
              <a:gd name="connsiteX100" fmla="*/ 21326 w 534823"/>
              <a:gd name="connsiteY100" fmla="*/ 824492 h 1031842"/>
              <a:gd name="connsiteX101" fmla="*/ 42411 w 534823"/>
              <a:gd name="connsiteY101" fmla="*/ 845808 h 1031842"/>
              <a:gd name="connsiteX102" fmla="*/ 21223 w 534823"/>
              <a:gd name="connsiteY102" fmla="*/ 866904 h 1031842"/>
              <a:gd name="connsiteX103" fmla="*/ 0 w 534823"/>
              <a:gd name="connsiteY103" fmla="*/ 845564 h 1031842"/>
              <a:gd name="connsiteX104" fmla="*/ 0 w 534823"/>
              <a:gd name="connsiteY104" fmla="*/ 1010527 h 1031842"/>
              <a:gd name="connsiteX105" fmla="*/ 21326 w 534823"/>
              <a:gd name="connsiteY105" fmla="*/ 989431 h 1031842"/>
              <a:gd name="connsiteX106" fmla="*/ 42411 w 534823"/>
              <a:gd name="connsiteY106" fmla="*/ 1010746 h 1031842"/>
              <a:gd name="connsiteX107" fmla="*/ 21223 w 534823"/>
              <a:gd name="connsiteY107" fmla="*/ 1031842 h 1031842"/>
              <a:gd name="connsiteX108" fmla="*/ 0 w 534823"/>
              <a:gd name="connsiteY108" fmla="*/ 1010516 h 1031842"/>
              <a:gd name="connsiteX109" fmla="*/ 164125 w 534823"/>
              <a:gd name="connsiteY109" fmla="*/ 680647 h 1031842"/>
              <a:gd name="connsiteX110" fmla="*/ 185452 w 534823"/>
              <a:gd name="connsiteY110" fmla="*/ 659520 h 1031842"/>
              <a:gd name="connsiteX111" fmla="*/ 206572 w 534823"/>
              <a:gd name="connsiteY111" fmla="*/ 680839 h 1031842"/>
              <a:gd name="connsiteX112" fmla="*/ 185349 w 534823"/>
              <a:gd name="connsiteY112" fmla="*/ 701966 h 1031842"/>
              <a:gd name="connsiteX113" fmla="*/ 164125 w 534823"/>
              <a:gd name="connsiteY113" fmla="*/ 680623 h 1031842"/>
              <a:gd name="connsiteX114" fmla="*/ 164125 w 534823"/>
              <a:gd name="connsiteY114" fmla="*/ 845589 h 1031842"/>
              <a:gd name="connsiteX115" fmla="*/ 185452 w 534823"/>
              <a:gd name="connsiteY115" fmla="*/ 824458 h 1031842"/>
              <a:gd name="connsiteX116" fmla="*/ 206572 w 534823"/>
              <a:gd name="connsiteY116" fmla="*/ 845774 h 1031842"/>
              <a:gd name="connsiteX117" fmla="*/ 185349 w 534823"/>
              <a:gd name="connsiteY117" fmla="*/ 866904 h 1031842"/>
              <a:gd name="connsiteX118" fmla="*/ 164125 w 534823"/>
              <a:gd name="connsiteY118" fmla="*/ 845564 h 1031842"/>
              <a:gd name="connsiteX119" fmla="*/ 164125 w 534823"/>
              <a:gd name="connsiteY119" fmla="*/ 1010527 h 1031842"/>
              <a:gd name="connsiteX120" fmla="*/ 185452 w 534823"/>
              <a:gd name="connsiteY120" fmla="*/ 989397 h 1031842"/>
              <a:gd name="connsiteX121" fmla="*/ 206572 w 534823"/>
              <a:gd name="connsiteY121" fmla="*/ 1010712 h 1031842"/>
              <a:gd name="connsiteX122" fmla="*/ 185349 w 534823"/>
              <a:gd name="connsiteY122" fmla="*/ 1031842 h 1031842"/>
              <a:gd name="connsiteX123" fmla="*/ 164125 w 534823"/>
              <a:gd name="connsiteY123" fmla="*/ 1010516 h 1031842"/>
              <a:gd name="connsiteX124" fmla="*/ 328286 w 534823"/>
              <a:gd name="connsiteY124" fmla="*/ 680647 h 1031842"/>
              <a:gd name="connsiteX125" fmla="*/ 349611 w 534823"/>
              <a:gd name="connsiteY125" fmla="*/ 659554 h 1031842"/>
              <a:gd name="connsiteX126" fmla="*/ 370697 w 534823"/>
              <a:gd name="connsiteY126" fmla="*/ 680873 h 1031842"/>
              <a:gd name="connsiteX127" fmla="*/ 349474 w 534823"/>
              <a:gd name="connsiteY127" fmla="*/ 701966 h 1031842"/>
              <a:gd name="connsiteX128" fmla="*/ 328286 w 534823"/>
              <a:gd name="connsiteY128" fmla="*/ 680640 h 1031842"/>
              <a:gd name="connsiteX129" fmla="*/ 328286 w 534823"/>
              <a:gd name="connsiteY129" fmla="*/ 680623 h 1031842"/>
              <a:gd name="connsiteX130" fmla="*/ 328286 w 534823"/>
              <a:gd name="connsiteY130" fmla="*/ 845589 h 1031842"/>
              <a:gd name="connsiteX131" fmla="*/ 349611 w 534823"/>
              <a:gd name="connsiteY131" fmla="*/ 824492 h 1031842"/>
              <a:gd name="connsiteX132" fmla="*/ 370697 w 534823"/>
              <a:gd name="connsiteY132" fmla="*/ 845808 h 1031842"/>
              <a:gd name="connsiteX133" fmla="*/ 349474 w 534823"/>
              <a:gd name="connsiteY133" fmla="*/ 866904 h 1031842"/>
              <a:gd name="connsiteX134" fmla="*/ 328286 w 534823"/>
              <a:gd name="connsiteY134" fmla="*/ 845564 h 1031842"/>
              <a:gd name="connsiteX135" fmla="*/ 328286 w 534823"/>
              <a:gd name="connsiteY135" fmla="*/ 1010527 h 1031842"/>
              <a:gd name="connsiteX136" fmla="*/ 349611 w 534823"/>
              <a:gd name="connsiteY136" fmla="*/ 989431 h 1031842"/>
              <a:gd name="connsiteX137" fmla="*/ 370697 w 534823"/>
              <a:gd name="connsiteY137" fmla="*/ 1010746 h 1031842"/>
              <a:gd name="connsiteX138" fmla="*/ 349474 w 534823"/>
              <a:gd name="connsiteY138" fmla="*/ 1031842 h 1031842"/>
              <a:gd name="connsiteX139" fmla="*/ 328286 w 534823"/>
              <a:gd name="connsiteY139" fmla="*/ 1010516 h 1031842"/>
              <a:gd name="connsiteX140" fmla="*/ 328286 w 534823"/>
              <a:gd name="connsiteY140" fmla="*/ 1010516 h 1031842"/>
              <a:gd name="connsiteX141" fmla="*/ 492411 w 534823"/>
              <a:gd name="connsiteY141" fmla="*/ 680647 h 1031842"/>
              <a:gd name="connsiteX142" fmla="*/ 513738 w 534823"/>
              <a:gd name="connsiteY142" fmla="*/ 659554 h 1031842"/>
              <a:gd name="connsiteX143" fmla="*/ 534823 w 534823"/>
              <a:gd name="connsiteY143" fmla="*/ 680873 h 1031842"/>
              <a:gd name="connsiteX144" fmla="*/ 513635 w 534823"/>
              <a:gd name="connsiteY144" fmla="*/ 701966 h 1031842"/>
              <a:gd name="connsiteX145" fmla="*/ 492411 w 534823"/>
              <a:gd name="connsiteY145" fmla="*/ 680633 h 1031842"/>
              <a:gd name="connsiteX146" fmla="*/ 492411 w 534823"/>
              <a:gd name="connsiteY146" fmla="*/ 680623 h 1031842"/>
              <a:gd name="connsiteX147" fmla="*/ 492411 w 534823"/>
              <a:gd name="connsiteY147" fmla="*/ 845589 h 1031842"/>
              <a:gd name="connsiteX148" fmla="*/ 513738 w 534823"/>
              <a:gd name="connsiteY148" fmla="*/ 824492 h 1031842"/>
              <a:gd name="connsiteX149" fmla="*/ 534823 w 534823"/>
              <a:gd name="connsiteY149" fmla="*/ 845808 h 1031842"/>
              <a:gd name="connsiteX150" fmla="*/ 513635 w 534823"/>
              <a:gd name="connsiteY150" fmla="*/ 866904 h 1031842"/>
              <a:gd name="connsiteX151" fmla="*/ 492411 w 534823"/>
              <a:gd name="connsiteY151" fmla="*/ 845564 h 1031842"/>
              <a:gd name="connsiteX152" fmla="*/ 492411 w 534823"/>
              <a:gd name="connsiteY152" fmla="*/ 1010527 h 1031842"/>
              <a:gd name="connsiteX153" fmla="*/ 513738 w 534823"/>
              <a:gd name="connsiteY153" fmla="*/ 989431 h 1031842"/>
              <a:gd name="connsiteX154" fmla="*/ 534823 w 534823"/>
              <a:gd name="connsiteY154" fmla="*/ 1010746 h 1031842"/>
              <a:gd name="connsiteX155" fmla="*/ 513635 w 534823"/>
              <a:gd name="connsiteY155" fmla="*/ 1031842 h 1031842"/>
              <a:gd name="connsiteX156" fmla="*/ 492411 w 534823"/>
              <a:gd name="connsiteY156" fmla="*/ 1010516 h 1031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534823" h="1031842">
                <a:moveTo>
                  <a:pt x="0" y="21120"/>
                </a:moveTo>
                <a:cubicBezTo>
                  <a:pt x="69" y="9409"/>
                  <a:pt x="9600" y="-35"/>
                  <a:pt x="21326" y="28"/>
                </a:cubicBezTo>
                <a:cubicBezTo>
                  <a:pt x="33017" y="90"/>
                  <a:pt x="42480" y="9635"/>
                  <a:pt x="42411" y="21346"/>
                </a:cubicBezTo>
                <a:cubicBezTo>
                  <a:pt x="42343" y="33007"/>
                  <a:pt x="32880" y="42428"/>
                  <a:pt x="21223" y="42439"/>
                </a:cubicBezTo>
                <a:cubicBezTo>
                  <a:pt x="9463" y="42408"/>
                  <a:pt x="-34" y="32866"/>
                  <a:pt x="0" y="21120"/>
                </a:cubicBezTo>
                <a:close/>
                <a:moveTo>
                  <a:pt x="0" y="186058"/>
                </a:moveTo>
                <a:cubicBezTo>
                  <a:pt x="69" y="174346"/>
                  <a:pt x="9600" y="164904"/>
                  <a:pt x="21326" y="164966"/>
                </a:cubicBezTo>
                <a:cubicBezTo>
                  <a:pt x="33017" y="165027"/>
                  <a:pt x="42480" y="174572"/>
                  <a:pt x="42411" y="186284"/>
                </a:cubicBezTo>
                <a:cubicBezTo>
                  <a:pt x="42343" y="197945"/>
                  <a:pt x="32880" y="207367"/>
                  <a:pt x="21223" y="207377"/>
                </a:cubicBezTo>
                <a:cubicBezTo>
                  <a:pt x="9463" y="207346"/>
                  <a:pt x="-34" y="197804"/>
                  <a:pt x="0" y="186058"/>
                </a:cubicBezTo>
                <a:close/>
                <a:moveTo>
                  <a:pt x="0" y="350996"/>
                </a:moveTo>
                <a:cubicBezTo>
                  <a:pt x="69" y="339284"/>
                  <a:pt x="9600" y="329842"/>
                  <a:pt x="21326" y="329904"/>
                </a:cubicBezTo>
                <a:cubicBezTo>
                  <a:pt x="33017" y="329966"/>
                  <a:pt x="42480" y="339511"/>
                  <a:pt x="42411" y="351223"/>
                </a:cubicBezTo>
                <a:cubicBezTo>
                  <a:pt x="42343" y="362883"/>
                  <a:pt x="32880" y="372305"/>
                  <a:pt x="21223" y="372315"/>
                </a:cubicBezTo>
                <a:cubicBezTo>
                  <a:pt x="9463" y="372284"/>
                  <a:pt x="-34" y="362743"/>
                  <a:pt x="0" y="350996"/>
                </a:cubicBezTo>
                <a:close/>
                <a:moveTo>
                  <a:pt x="0" y="515527"/>
                </a:moveTo>
                <a:cubicBezTo>
                  <a:pt x="34" y="503815"/>
                  <a:pt x="9532" y="494338"/>
                  <a:pt x="21257" y="494355"/>
                </a:cubicBezTo>
                <a:cubicBezTo>
                  <a:pt x="32949" y="494376"/>
                  <a:pt x="42445" y="503887"/>
                  <a:pt x="42411" y="515599"/>
                </a:cubicBezTo>
                <a:lnTo>
                  <a:pt x="42411" y="516116"/>
                </a:lnTo>
                <a:cubicBezTo>
                  <a:pt x="42378" y="527829"/>
                  <a:pt x="32880" y="537309"/>
                  <a:pt x="21188" y="537291"/>
                </a:cubicBezTo>
                <a:cubicBezTo>
                  <a:pt x="9463" y="537271"/>
                  <a:pt x="-34" y="527763"/>
                  <a:pt x="0" y="516051"/>
                </a:cubicBezTo>
                <a:lnTo>
                  <a:pt x="0" y="515520"/>
                </a:lnTo>
                <a:close/>
                <a:moveTo>
                  <a:pt x="164125" y="21127"/>
                </a:moveTo>
                <a:cubicBezTo>
                  <a:pt x="164194" y="9406"/>
                  <a:pt x="173726" y="-53"/>
                  <a:pt x="185452" y="0"/>
                </a:cubicBezTo>
                <a:cubicBezTo>
                  <a:pt x="197177" y="53"/>
                  <a:pt x="206640" y="9598"/>
                  <a:pt x="206572" y="21319"/>
                </a:cubicBezTo>
                <a:cubicBezTo>
                  <a:pt x="206503" y="33003"/>
                  <a:pt x="197040" y="42446"/>
                  <a:pt x="185349" y="42446"/>
                </a:cubicBezTo>
                <a:cubicBezTo>
                  <a:pt x="173588" y="42401"/>
                  <a:pt x="164125" y="32863"/>
                  <a:pt x="164125" y="21120"/>
                </a:cubicBezTo>
                <a:close/>
                <a:moveTo>
                  <a:pt x="164125" y="186065"/>
                </a:moveTo>
                <a:cubicBezTo>
                  <a:pt x="164194" y="174343"/>
                  <a:pt x="173726" y="164887"/>
                  <a:pt x="185452" y="164938"/>
                </a:cubicBezTo>
                <a:cubicBezTo>
                  <a:pt x="197177" y="164993"/>
                  <a:pt x="206640" y="174535"/>
                  <a:pt x="206572" y="186257"/>
                </a:cubicBezTo>
                <a:cubicBezTo>
                  <a:pt x="206503" y="197942"/>
                  <a:pt x="197040" y="207384"/>
                  <a:pt x="185349" y="207384"/>
                </a:cubicBezTo>
                <a:cubicBezTo>
                  <a:pt x="173623" y="207339"/>
                  <a:pt x="164125" y="197801"/>
                  <a:pt x="164125" y="186058"/>
                </a:cubicBezTo>
                <a:close/>
                <a:moveTo>
                  <a:pt x="164125" y="351003"/>
                </a:moveTo>
                <a:cubicBezTo>
                  <a:pt x="164194" y="339281"/>
                  <a:pt x="173726" y="329825"/>
                  <a:pt x="185452" y="329876"/>
                </a:cubicBezTo>
                <a:cubicBezTo>
                  <a:pt x="197177" y="329931"/>
                  <a:pt x="206640" y="339473"/>
                  <a:pt x="206572" y="351195"/>
                </a:cubicBezTo>
                <a:cubicBezTo>
                  <a:pt x="206503" y="362880"/>
                  <a:pt x="197040" y="372322"/>
                  <a:pt x="185349" y="372322"/>
                </a:cubicBezTo>
                <a:cubicBezTo>
                  <a:pt x="173588" y="372278"/>
                  <a:pt x="164125" y="362739"/>
                  <a:pt x="164125" y="350996"/>
                </a:cubicBezTo>
                <a:close/>
                <a:moveTo>
                  <a:pt x="164125" y="515547"/>
                </a:moveTo>
                <a:cubicBezTo>
                  <a:pt x="164160" y="503825"/>
                  <a:pt x="173657" y="494345"/>
                  <a:pt x="185383" y="494369"/>
                </a:cubicBezTo>
                <a:cubicBezTo>
                  <a:pt x="197109" y="494390"/>
                  <a:pt x="206606" y="503911"/>
                  <a:pt x="206572" y="515633"/>
                </a:cubicBezTo>
                <a:lnTo>
                  <a:pt x="206572" y="516065"/>
                </a:lnTo>
                <a:cubicBezTo>
                  <a:pt x="206572" y="527787"/>
                  <a:pt x="197074" y="537288"/>
                  <a:pt x="185349" y="537288"/>
                </a:cubicBezTo>
                <a:cubicBezTo>
                  <a:pt x="173623" y="537288"/>
                  <a:pt x="164125" y="527787"/>
                  <a:pt x="164125" y="516065"/>
                </a:cubicBezTo>
                <a:lnTo>
                  <a:pt x="164125" y="515537"/>
                </a:lnTo>
                <a:close/>
                <a:moveTo>
                  <a:pt x="328286" y="21127"/>
                </a:moveTo>
                <a:cubicBezTo>
                  <a:pt x="328354" y="9415"/>
                  <a:pt x="337886" y="-28"/>
                  <a:pt x="349611" y="35"/>
                </a:cubicBezTo>
                <a:cubicBezTo>
                  <a:pt x="361303" y="97"/>
                  <a:pt x="370765" y="9642"/>
                  <a:pt x="370697" y="21353"/>
                </a:cubicBezTo>
                <a:cubicBezTo>
                  <a:pt x="370629" y="33027"/>
                  <a:pt x="361132" y="42456"/>
                  <a:pt x="349474" y="42446"/>
                </a:cubicBezTo>
                <a:cubicBezTo>
                  <a:pt x="337749" y="42408"/>
                  <a:pt x="328252" y="32859"/>
                  <a:pt x="328286" y="21120"/>
                </a:cubicBezTo>
                <a:cubicBezTo>
                  <a:pt x="328286" y="21120"/>
                  <a:pt x="328286" y="21120"/>
                  <a:pt x="328286" y="21120"/>
                </a:cubicBezTo>
                <a:close/>
                <a:moveTo>
                  <a:pt x="328286" y="186065"/>
                </a:moveTo>
                <a:cubicBezTo>
                  <a:pt x="328354" y="174353"/>
                  <a:pt x="337886" y="164911"/>
                  <a:pt x="349611" y="164972"/>
                </a:cubicBezTo>
                <a:cubicBezTo>
                  <a:pt x="361303" y="165034"/>
                  <a:pt x="370765" y="174579"/>
                  <a:pt x="370697" y="186291"/>
                </a:cubicBezTo>
                <a:cubicBezTo>
                  <a:pt x="370629" y="197966"/>
                  <a:pt x="361132" y="207394"/>
                  <a:pt x="349474" y="207384"/>
                </a:cubicBezTo>
                <a:cubicBezTo>
                  <a:pt x="337749" y="207336"/>
                  <a:pt x="328252" y="197794"/>
                  <a:pt x="328286" y="186058"/>
                </a:cubicBezTo>
                <a:close/>
                <a:moveTo>
                  <a:pt x="328286" y="351003"/>
                </a:moveTo>
                <a:cubicBezTo>
                  <a:pt x="328354" y="339291"/>
                  <a:pt x="337886" y="329849"/>
                  <a:pt x="349611" y="329911"/>
                </a:cubicBezTo>
                <a:cubicBezTo>
                  <a:pt x="361303" y="329972"/>
                  <a:pt x="370765" y="339518"/>
                  <a:pt x="370697" y="351230"/>
                </a:cubicBezTo>
                <a:cubicBezTo>
                  <a:pt x="370629" y="362904"/>
                  <a:pt x="361132" y="372332"/>
                  <a:pt x="349474" y="372322"/>
                </a:cubicBezTo>
                <a:cubicBezTo>
                  <a:pt x="337749" y="372284"/>
                  <a:pt x="328252" y="362736"/>
                  <a:pt x="328286" y="350996"/>
                </a:cubicBezTo>
                <a:cubicBezTo>
                  <a:pt x="328286" y="350996"/>
                  <a:pt x="328286" y="350996"/>
                  <a:pt x="328286" y="350996"/>
                </a:cubicBezTo>
                <a:close/>
                <a:moveTo>
                  <a:pt x="328286" y="515575"/>
                </a:moveTo>
                <a:cubicBezTo>
                  <a:pt x="328286" y="503863"/>
                  <a:pt x="337817" y="494379"/>
                  <a:pt x="349508" y="494393"/>
                </a:cubicBezTo>
                <a:cubicBezTo>
                  <a:pt x="361235" y="494407"/>
                  <a:pt x="370697" y="503911"/>
                  <a:pt x="370697" y="515623"/>
                </a:cubicBezTo>
                <a:lnTo>
                  <a:pt x="370697" y="516116"/>
                </a:lnTo>
                <a:cubicBezTo>
                  <a:pt x="370663" y="527829"/>
                  <a:pt x="361166" y="537305"/>
                  <a:pt x="349440" y="537288"/>
                </a:cubicBezTo>
                <a:cubicBezTo>
                  <a:pt x="337749" y="537267"/>
                  <a:pt x="328252" y="527756"/>
                  <a:pt x="328286" y="516044"/>
                </a:cubicBezTo>
                <a:lnTo>
                  <a:pt x="328286" y="515558"/>
                </a:lnTo>
                <a:close/>
                <a:moveTo>
                  <a:pt x="492411" y="21144"/>
                </a:moveTo>
                <a:cubicBezTo>
                  <a:pt x="492480" y="9433"/>
                  <a:pt x="502011" y="-11"/>
                  <a:pt x="513738" y="52"/>
                </a:cubicBezTo>
                <a:cubicBezTo>
                  <a:pt x="525429" y="114"/>
                  <a:pt x="534892" y="9659"/>
                  <a:pt x="534823" y="21370"/>
                </a:cubicBezTo>
                <a:cubicBezTo>
                  <a:pt x="534754" y="33031"/>
                  <a:pt x="525291" y="42452"/>
                  <a:pt x="513635" y="42463"/>
                </a:cubicBezTo>
                <a:cubicBezTo>
                  <a:pt x="501874" y="42432"/>
                  <a:pt x="492378" y="32876"/>
                  <a:pt x="492411" y="21123"/>
                </a:cubicBezTo>
                <a:cubicBezTo>
                  <a:pt x="492411" y="21122"/>
                  <a:pt x="492411" y="21121"/>
                  <a:pt x="492411" y="21120"/>
                </a:cubicBezTo>
                <a:close/>
                <a:moveTo>
                  <a:pt x="492411" y="186082"/>
                </a:moveTo>
                <a:cubicBezTo>
                  <a:pt x="492480" y="174370"/>
                  <a:pt x="502011" y="164928"/>
                  <a:pt x="513738" y="164990"/>
                </a:cubicBezTo>
                <a:cubicBezTo>
                  <a:pt x="525429" y="165051"/>
                  <a:pt x="534892" y="174596"/>
                  <a:pt x="534823" y="186308"/>
                </a:cubicBezTo>
                <a:cubicBezTo>
                  <a:pt x="534754" y="197969"/>
                  <a:pt x="525291" y="207391"/>
                  <a:pt x="513635" y="207401"/>
                </a:cubicBezTo>
                <a:cubicBezTo>
                  <a:pt x="501874" y="207370"/>
                  <a:pt x="492378" y="197815"/>
                  <a:pt x="492411" y="186062"/>
                </a:cubicBezTo>
                <a:cubicBezTo>
                  <a:pt x="492411" y="186062"/>
                  <a:pt x="492411" y="186058"/>
                  <a:pt x="492411" y="186058"/>
                </a:cubicBezTo>
                <a:close/>
                <a:moveTo>
                  <a:pt x="492411" y="351020"/>
                </a:moveTo>
                <a:cubicBezTo>
                  <a:pt x="492480" y="339308"/>
                  <a:pt x="502011" y="329866"/>
                  <a:pt x="513738" y="329928"/>
                </a:cubicBezTo>
                <a:cubicBezTo>
                  <a:pt x="525429" y="329990"/>
                  <a:pt x="534892" y="339535"/>
                  <a:pt x="534823" y="351247"/>
                </a:cubicBezTo>
                <a:cubicBezTo>
                  <a:pt x="534754" y="362907"/>
                  <a:pt x="525291" y="372329"/>
                  <a:pt x="513635" y="372339"/>
                </a:cubicBezTo>
                <a:cubicBezTo>
                  <a:pt x="501874" y="372308"/>
                  <a:pt x="492378" y="362760"/>
                  <a:pt x="492411" y="351007"/>
                </a:cubicBezTo>
                <a:cubicBezTo>
                  <a:pt x="492411" y="351003"/>
                  <a:pt x="492411" y="351000"/>
                  <a:pt x="492411" y="350996"/>
                </a:cubicBezTo>
                <a:close/>
                <a:moveTo>
                  <a:pt x="492411" y="515564"/>
                </a:moveTo>
                <a:cubicBezTo>
                  <a:pt x="492411" y="503852"/>
                  <a:pt x="501943" y="494369"/>
                  <a:pt x="513635" y="494383"/>
                </a:cubicBezTo>
                <a:cubicBezTo>
                  <a:pt x="525360" y="494400"/>
                  <a:pt x="534823" y="503904"/>
                  <a:pt x="534823" y="515616"/>
                </a:cubicBezTo>
                <a:lnTo>
                  <a:pt x="534823" y="516116"/>
                </a:lnTo>
                <a:cubicBezTo>
                  <a:pt x="534823" y="527829"/>
                  <a:pt x="525291" y="537312"/>
                  <a:pt x="513600" y="537298"/>
                </a:cubicBezTo>
                <a:cubicBezTo>
                  <a:pt x="501874" y="537281"/>
                  <a:pt x="492411" y="527777"/>
                  <a:pt x="492411" y="516065"/>
                </a:cubicBezTo>
                <a:lnTo>
                  <a:pt x="492411" y="515537"/>
                </a:lnTo>
                <a:close/>
                <a:moveTo>
                  <a:pt x="0" y="680647"/>
                </a:moveTo>
                <a:cubicBezTo>
                  <a:pt x="69" y="668935"/>
                  <a:pt x="9600" y="659492"/>
                  <a:pt x="21326" y="659554"/>
                </a:cubicBezTo>
                <a:cubicBezTo>
                  <a:pt x="33017" y="659616"/>
                  <a:pt x="42480" y="669161"/>
                  <a:pt x="42411" y="680873"/>
                </a:cubicBezTo>
                <a:cubicBezTo>
                  <a:pt x="42343" y="692534"/>
                  <a:pt x="32880" y="701955"/>
                  <a:pt x="21223" y="701966"/>
                </a:cubicBezTo>
                <a:cubicBezTo>
                  <a:pt x="9463" y="701935"/>
                  <a:pt x="-34" y="692386"/>
                  <a:pt x="0" y="680633"/>
                </a:cubicBezTo>
                <a:cubicBezTo>
                  <a:pt x="0" y="680630"/>
                  <a:pt x="0" y="680626"/>
                  <a:pt x="0" y="680623"/>
                </a:cubicBezTo>
                <a:close/>
                <a:moveTo>
                  <a:pt x="0" y="845589"/>
                </a:moveTo>
                <a:cubicBezTo>
                  <a:pt x="69" y="833876"/>
                  <a:pt x="9600" y="824431"/>
                  <a:pt x="21326" y="824492"/>
                </a:cubicBezTo>
                <a:cubicBezTo>
                  <a:pt x="33017" y="824554"/>
                  <a:pt x="42480" y="834096"/>
                  <a:pt x="42411" y="845808"/>
                </a:cubicBezTo>
                <a:cubicBezTo>
                  <a:pt x="42343" y="857469"/>
                  <a:pt x="32880" y="866894"/>
                  <a:pt x="21223" y="866904"/>
                </a:cubicBezTo>
                <a:cubicBezTo>
                  <a:pt x="9463" y="866873"/>
                  <a:pt x="-34" y="857318"/>
                  <a:pt x="0" y="845564"/>
                </a:cubicBezTo>
                <a:close/>
                <a:moveTo>
                  <a:pt x="0" y="1010527"/>
                </a:moveTo>
                <a:cubicBezTo>
                  <a:pt x="69" y="998815"/>
                  <a:pt x="9600" y="989369"/>
                  <a:pt x="21326" y="989431"/>
                </a:cubicBezTo>
                <a:cubicBezTo>
                  <a:pt x="33017" y="989492"/>
                  <a:pt x="42480" y="999034"/>
                  <a:pt x="42411" y="1010746"/>
                </a:cubicBezTo>
                <a:cubicBezTo>
                  <a:pt x="42343" y="1022407"/>
                  <a:pt x="32880" y="1031832"/>
                  <a:pt x="21223" y="1031842"/>
                </a:cubicBezTo>
                <a:cubicBezTo>
                  <a:pt x="9463" y="1031811"/>
                  <a:pt x="-34" y="1022266"/>
                  <a:pt x="0" y="1010516"/>
                </a:cubicBezTo>
                <a:close/>
                <a:moveTo>
                  <a:pt x="164125" y="680647"/>
                </a:moveTo>
                <a:cubicBezTo>
                  <a:pt x="164194" y="668925"/>
                  <a:pt x="173726" y="659469"/>
                  <a:pt x="185452" y="659520"/>
                </a:cubicBezTo>
                <a:cubicBezTo>
                  <a:pt x="197177" y="659575"/>
                  <a:pt x="206640" y="669117"/>
                  <a:pt x="206572" y="680839"/>
                </a:cubicBezTo>
                <a:cubicBezTo>
                  <a:pt x="206503" y="692523"/>
                  <a:pt x="197040" y="701966"/>
                  <a:pt x="185349" y="701966"/>
                </a:cubicBezTo>
                <a:cubicBezTo>
                  <a:pt x="173588" y="701921"/>
                  <a:pt x="164092" y="692372"/>
                  <a:pt x="164125" y="680623"/>
                </a:cubicBezTo>
                <a:close/>
                <a:moveTo>
                  <a:pt x="164125" y="845589"/>
                </a:moveTo>
                <a:cubicBezTo>
                  <a:pt x="164160" y="833866"/>
                  <a:pt x="173726" y="824407"/>
                  <a:pt x="185452" y="824458"/>
                </a:cubicBezTo>
                <a:cubicBezTo>
                  <a:pt x="197177" y="824510"/>
                  <a:pt x="206606" y="834051"/>
                  <a:pt x="206572" y="845774"/>
                </a:cubicBezTo>
                <a:cubicBezTo>
                  <a:pt x="206503" y="857458"/>
                  <a:pt x="197040" y="866904"/>
                  <a:pt x="185349" y="866904"/>
                </a:cubicBezTo>
                <a:cubicBezTo>
                  <a:pt x="173588" y="866859"/>
                  <a:pt x="164092" y="857311"/>
                  <a:pt x="164125" y="845564"/>
                </a:cubicBezTo>
                <a:close/>
                <a:moveTo>
                  <a:pt x="164125" y="1010527"/>
                </a:moveTo>
                <a:cubicBezTo>
                  <a:pt x="164160" y="998805"/>
                  <a:pt x="173726" y="989345"/>
                  <a:pt x="185452" y="989397"/>
                </a:cubicBezTo>
                <a:cubicBezTo>
                  <a:pt x="197177" y="989448"/>
                  <a:pt x="206606" y="998990"/>
                  <a:pt x="206572" y="1010712"/>
                </a:cubicBezTo>
                <a:cubicBezTo>
                  <a:pt x="206503" y="1022397"/>
                  <a:pt x="197040" y="1031842"/>
                  <a:pt x="185349" y="1031842"/>
                </a:cubicBezTo>
                <a:cubicBezTo>
                  <a:pt x="173588" y="1031798"/>
                  <a:pt x="164125" y="1022259"/>
                  <a:pt x="164125" y="1010516"/>
                </a:cubicBezTo>
                <a:close/>
                <a:moveTo>
                  <a:pt x="328286" y="680647"/>
                </a:moveTo>
                <a:cubicBezTo>
                  <a:pt x="328354" y="668935"/>
                  <a:pt x="337886" y="659492"/>
                  <a:pt x="349611" y="659554"/>
                </a:cubicBezTo>
                <a:cubicBezTo>
                  <a:pt x="361303" y="659616"/>
                  <a:pt x="370765" y="669161"/>
                  <a:pt x="370697" y="680873"/>
                </a:cubicBezTo>
                <a:cubicBezTo>
                  <a:pt x="370629" y="692547"/>
                  <a:pt x="361132" y="701976"/>
                  <a:pt x="349474" y="701966"/>
                </a:cubicBezTo>
                <a:cubicBezTo>
                  <a:pt x="337749" y="701928"/>
                  <a:pt x="328252" y="692379"/>
                  <a:pt x="328286" y="680640"/>
                </a:cubicBezTo>
                <a:cubicBezTo>
                  <a:pt x="328286" y="680633"/>
                  <a:pt x="328286" y="680630"/>
                  <a:pt x="328286" y="680623"/>
                </a:cubicBezTo>
                <a:close/>
                <a:moveTo>
                  <a:pt x="328286" y="845589"/>
                </a:moveTo>
                <a:cubicBezTo>
                  <a:pt x="328354" y="833876"/>
                  <a:pt x="337886" y="824431"/>
                  <a:pt x="349611" y="824492"/>
                </a:cubicBezTo>
                <a:cubicBezTo>
                  <a:pt x="361303" y="824554"/>
                  <a:pt x="370765" y="834096"/>
                  <a:pt x="370697" y="845808"/>
                </a:cubicBezTo>
                <a:cubicBezTo>
                  <a:pt x="370629" y="857482"/>
                  <a:pt x="361166" y="866914"/>
                  <a:pt x="349474" y="866904"/>
                </a:cubicBezTo>
                <a:cubicBezTo>
                  <a:pt x="337749" y="866856"/>
                  <a:pt x="328252" y="857307"/>
                  <a:pt x="328286" y="845564"/>
                </a:cubicBezTo>
                <a:close/>
                <a:moveTo>
                  <a:pt x="328286" y="1010527"/>
                </a:moveTo>
                <a:cubicBezTo>
                  <a:pt x="328354" y="998815"/>
                  <a:pt x="337886" y="989369"/>
                  <a:pt x="349611" y="989431"/>
                </a:cubicBezTo>
                <a:cubicBezTo>
                  <a:pt x="361303" y="989492"/>
                  <a:pt x="370765" y="999034"/>
                  <a:pt x="370697" y="1010746"/>
                </a:cubicBezTo>
                <a:cubicBezTo>
                  <a:pt x="370629" y="1022421"/>
                  <a:pt x="361166" y="1031853"/>
                  <a:pt x="349474" y="1031842"/>
                </a:cubicBezTo>
                <a:cubicBezTo>
                  <a:pt x="337749" y="1031805"/>
                  <a:pt x="328252" y="1022256"/>
                  <a:pt x="328286" y="1010516"/>
                </a:cubicBezTo>
                <a:cubicBezTo>
                  <a:pt x="328286" y="1010516"/>
                  <a:pt x="328286" y="1010516"/>
                  <a:pt x="328286" y="1010516"/>
                </a:cubicBezTo>
                <a:close/>
                <a:moveTo>
                  <a:pt x="492411" y="680647"/>
                </a:moveTo>
                <a:cubicBezTo>
                  <a:pt x="492480" y="668935"/>
                  <a:pt x="502011" y="659492"/>
                  <a:pt x="513738" y="659554"/>
                </a:cubicBezTo>
                <a:cubicBezTo>
                  <a:pt x="525429" y="659616"/>
                  <a:pt x="534892" y="669161"/>
                  <a:pt x="534823" y="680873"/>
                </a:cubicBezTo>
                <a:cubicBezTo>
                  <a:pt x="534754" y="692534"/>
                  <a:pt x="525291" y="701955"/>
                  <a:pt x="513635" y="701966"/>
                </a:cubicBezTo>
                <a:cubicBezTo>
                  <a:pt x="501874" y="701935"/>
                  <a:pt x="492378" y="692386"/>
                  <a:pt x="492411" y="680633"/>
                </a:cubicBezTo>
                <a:cubicBezTo>
                  <a:pt x="492411" y="680630"/>
                  <a:pt x="492411" y="680626"/>
                  <a:pt x="492411" y="680623"/>
                </a:cubicBezTo>
                <a:close/>
                <a:moveTo>
                  <a:pt x="492411" y="845589"/>
                </a:moveTo>
                <a:cubicBezTo>
                  <a:pt x="492480" y="833876"/>
                  <a:pt x="502011" y="824431"/>
                  <a:pt x="513738" y="824492"/>
                </a:cubicBezTo>
                <a:cubicBezTo>
                  <a:pt x="525429" y="824554"/>
                  <a:pt x="534892" y="834096"/>
                  <a:pt x="534823" y="845808"/>
                </a:cubicBezTo>
                <a:cubicBezTo>
                  <a:pt x="534754" y="857469"/>
                  <a:pt x="525291" y="866894"/>
                  <a:pt x="513635" y="866904"/>
                </a:cubicBezTo>
                <a:cubicBezTo>
                  <a:pt x="501874" y="866873"/>
                  <a:pt x="492378" y="857318"/>
                  <a:pt x="492411" y="845564"/>
                </a:cubicBezTo>
                <a:close/>
                <a:moveTo>
                  <a:pt x="492411" y="1010527"/>
                </a:moveTo>
                <a:cubicBezTo>
                  <a:pt x="492480" y="998815"/>
                  <a:pt x="502011" y="989369"/>
                  <a:pt x="513738" y="989431"/>
                </a:cubicBezTo>
                <a:cubicBezTo>
                  <a:pt x="525429" y="989492"/>
                  <a:pt x="534892" y="999034"/>
                  <a:pt x="534823" y="1010746"/>
                </a:cubicBezTo>
                <a:cubicBezTo>
                  <a:pt x="534754" y="1022407"/>
                  <a:pt x="525291" y="1031832"/>
                  <a:pt x="513635" y="1031842"/>
                </a:cubicBezTo>
                <a:cubicBezTo>
                  <a:pt x="501874" y="1031811"/>
                  <a:pt x="492378" y="1022266"/>
                  <a:pt x="492411" y="1010516"/>
                </a:cubicBezTo>
                <a:close/>
              </a:path>
            </a:pathLst>
          </a:custGeom>
          <a:solidFill>
            <a:srgbClr val="FFFFFF"/>
          </a:solidFill>
          <a:ln w="342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a:ea typeface="思源黑体 CN Light"/>
              <a:cs typeface="+mn-cs"/>
            </a:endParaRPr>
          </a:p>
        </p:txBody>
      </p:sp>
      <p:sp>
        <p:nvSpPr>
          <p:cNvPr id="30" name="文本框 29"/>
          <p:cNvSpPr txBox="1"/>
          <p:nvPr/>
        </p:nvSpPr>
        <p:spPr>
          <a:xfrm>
            <a:off x="9803979" y="1388121"/>
            <a:ext cx="1633782" cy="1569660"/>
          </a:xfrm>
          <a:prstGeom prst="rect">
            <a:avLst/>
          </a:prstGeom>
          <a:noFill/>
        </p:spPr>
        <p:txBody>
          <a:bodyPr wrap="none" rtlCol="0">
            <a:spAutoFit/>
          </a:bodyPr>
          <a:lstStyle>
            <a:defPPr>
              <a:defRPr lang="zh-CN"/>
            </a:defPPr>
            <a:lvl1pPr marR="0" lvl="0" indent="0" algn="r" fontAlgn="auto">
              <a:lnSpc>
                <a:spcPct val="100000"/>
              </a:lnSpc>
              <a:spcBef>
                <a:spcPts val="0"/>
              </a:spcBef>
              <a:spcAft>
                <a:spcPts val="0"/>
              </a:spcAft>
              <a:buClrTx/>
              <a:buSzTx/>
              <a:buFontTx/>
              <a:buNone/>
              <a:defRPr kumimoji="0" sz="5400" i="0" u="none" strike="noStrike" cap="none" spc="0" normalizeH="0" baseline="0">
                <a:ln>
                  <a:noFill/>
                </a:ln>
                <a:gradFill>
                  <a:gsLst>
                    <a:gs pos="100000">
                      <a:srgbClr val="720275">
                        <a:alpha val="10000"/>
                      </a:srgbClr>
                    </a:gs>
                    <a:gs pos="0">
                      <a:srgbClr val="DB4940">
                        <a:alpha val="10000"/>
                      </a:srgbClr>
                    </a:gs>
                  </a:gsLst>
                  <a:lin ang="2700000" scaled="0"/>
                </a:gradFill>
                <a:effectLst/>
                <a:uLnTx/>
                <a:uFillTx/>
                <a:latin typeface="思源黑体 CN Bold" panose="020B0800000000000000" pitchFamily="34" charset="-122"/>
                <a:ea typeface="思源黑体 CN Bold" panose="020B0800000000000000"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9600" b="0" i="0" u="none" strike="noStrike" kern="1200" cap="none" spc="0" normalizeH="0" baseline="0" noProof="0" dirty="0">
                <a:ln>
                  <a:noFill/>
                </a:ln>
                <a:gradFill>
                  <a:gsLst>
                    <a:gs pos="100000">
                      <a:srgbClr val="720275">
                        <a:alpha val="10000"/>
                      </a:srgbClr>
                    </a:gs>
                    <a:gs pos="0">
                      <a:srgbClr val="DB4940">
                        <a:alpha val="10000"/>
                      </a:srgbClr>
                    </a:gs>
                  </a:gsLst>
                  <a:lin ang="2700000" scaled="0"/>
                </a:gradFill>
                <a:effectLst/>
                <a:uLnTx/>
                <a:uFillTx/>
                <a:latin typeface="思源黑体 CN Bold" panose="020B0800000000000000" pitchFamily="34" charset="-122"/>
                <a:ea typeface="思源黑体 CN Bold" panose="020B0800000000000000" pitchFamily="34" charset="-122"/>
                <a:cs typeface="+mn-cs"/>
              </a:rPr>
              <a:t>02</a:t>
            </a:r>
            <a:endParaRPr kumimoji="0" lang="zh-CN" altLang="en-US" sz="9600" b="0" i="0" u="none" strike="noStrike" kern="1200" cap="none" spc="0" normalizeH="0" baseline="0" noProof="0" dirty="0">
              <a:ln>
                <a:noFill/>
              </a:ln>
              <a:gradFill>
                <a:gsLst>
                  <a:gs pos="100000">
                    <a:srgbClr val="720275">
                      <a:alpha val="10000"/>
                    </a:srgbClr>
                  </a:gs>
                  <a:gs pos="0">
                    <a:srgbClr val="DB4940">
                      <a:alpha val="10000"/>
                    </a:srgbClr>
                  </a:gs>
                </a:gsLst>
                <a:lin ang="2700000" scaled="0"/>
              </a:gradFill>
              <a:effectLst/>
              <a:uLnTx/>
              <a:uFillTx/>
              <a:latin typeface="思源黑体 CN Bold" panose="020B0800000000000000" pitchFamily="34" charset="-122"/>
              <a:ea typeface="思源黑体 CN Bold" panose="020B0800000000000000" pitchFamily="34" charset="-122"/>
              <a:cs typeface="+mn-cs"/>
            </a:endParaRPr>
          </a:p>
        </p:txBody>
      </p:sp>
      <p:sp>
        <p:nvSpPr>
          <p:cNvPr id="33" name="文本框 32"/>
          <p:cNvSpPr txBox="1"/>
          <p:nvPr/>
        </p:nvSpPr>
        <p:spPr>
          <a:xfrm>
            <a:off x="6864380" y="3571863"/>
            <a:ext cx="5262880" cy="70675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000" noProof="0" dirty="0">
                <a:ln>
                  <a:noFill/>
                </a:ln>
                <a:solidFill>
                  <a:prstClr val="black">
                    <a:lumMod val="75000"/>
                    <a:lumOff val="25000"/>
                  </a:prstClr>
                </a:solidFill>
                <a:effectLst/>
                <a:uLnTx/>
                <a:uFillTx/>
                <a:latin typeface="思源黑体 CN Bold" panose="020B0800000000000000" pitchFamily="34" charset="-122"/>
                <a:ea typeface="思源黑体 CN Bold" panose="020B0800000000000000" pitchFamily="34" charset="-122"/>
                <a:cs typeface="+mn-ea"/>
                <a:sym typeface="+mn-lt"/>
              </a:rPr>
              <a:t>国内外研究现状及分析</a:t>
            </a:r>
            <a:endParaRPr kumimoji="0" lang="zh-CN" altLang="en-US" sz="4000" b="0" i="0" u="none" strike="noStrike" kern="1200" cap="none" spc="0" normalizeH="0" baseline="0" noProof="0" dirty="0">
              <a:ln>
                <a:noFill/>
              </a:ln>
              <a:solidFill>
                <a:prstClr val="black">
                  <a:lumMod val="75000"/>
                  <a:lumOff val="25000"/>
                </a:prstClr>
              </a:solidFill>
              <a:effectLst/>
              <a:uLnTx/>
              <a:uFillTx/>
              <a:latin typeface="思源黑体 CN Bold" panose="020B0800000000000000" pitchFamily="34" charset="-122"/>
              <a:ea typeface="思源黑体 CN Bold" panose="020B0800000000000000" pitchFamily="34" charset="-122"/>
              <a:cs typeface="+mn-ea"/>
              <a:sym typeface="+mn-lt"/>
            </a:endParaRPr>
          </a:p>
        </p:txBody>
      </p:sp>
      <p:sp>
        <p:nvSpPr>
          <p:cNvPr id="35" name="形状-1"/>
          <p:cNvSpPr/>
          <p:nvPr/>
        </p:nvSpPr>
        <p:spPr>
          <a:xfrm>
            <a:off x="9891053" y="6105024"/>
            <a:ext cx="341292" cy="341291"/>
          </a:xfrm>
          <a:prstGeom prst="ellipse">
            <a:avLst/>
          </a:pr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思源黑体 CN Bold" panose="020B0800000000000000" pitchFamily="34" charset="-122"/>
              <a:ea typeface="思源黑体 CN Bold" panose="020B0800000000000000" pitchFamily="34" charset="-122"/>
              <a:cs typeface="+mn-cs"/>
            </a:endParaRPr>
          </a:p>
        </p:txBody>
      </p:sp>
      <p:sp>
        <p:nvSpPr>
          <p:cNvPr id="36" name="形状-2"/>
          <p:cNvSpPr/>
          <p:nvPr/>
        </p:nvSpPr>
        <p:spPr>
          <a:xfrm>
            <a:off x="10394006" y="6105024"/>
            <a:ext cx="341292" cy="341291"/>
          </a:xfrm>
          <a:prstGeom prst="ellipse">
            <a:avLst/>
          </a:pr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思源黑体 CN Bold" panose="020B0800000000000000" pitchFamily="34" charset="-122"/>
              <a:ea typeface="思源黑体 CN Bold" panose="020B0800000000000000" pitchFamily="34" charset="-122"/>
              <a:cs typeface="+mn-cs"/>
            </a:endParaRPr>
          </a:p>
        </p:txBody>
      </p:sp>
      <p:sp>
        <p:nvSpPr>
          <p:cNvPr id="37" name="形状-3"/>
          <p:cNvSpPr/>
          <p:nvPr/>
        </p:nvSpPr>
        <p:spPr>
          <a:xfrm>
            <a:off x="10896960" y="6105024"/>
            <a:ext cx="341292" cy="341291"/>
          </a:xfrm>
          <a:prstGeom prst="ellipse">
            <a:avLst/>
          </a:pr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思源黑体 CN Bold" panose="020B0800000000000000" pitchFamily="34" charset="-122"/>
              <a:ea typeface="思源黑体 CN Bold" panose="020B0800000000000000" pitchFamily="34" charset="-122"/>
              <a:cs typeface="+mn-cs"/>
            </a:endParaRPr>
          </a:p>
        </p:txBody>
      </p:sp>
      <p:sp>
        <p:nvSpPr>
          <p:cNvPr id="38" name="形状-4"/>
          <p:cNvSpPr/>
          <p:nvPr/>
        </p:nvSpPr>
        <p:spPr>
          <a:xfrm>
            <a:off x="11399912" y="6105024"/>
            <a:ext cx="341292" cy="341291"/>
          </a:xfrm>
          <a:prstGeom prst="ellipse">
            <a:avLst/>
          </a:pr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思源黑体 CN Bold" panose="020B0800000000000000" pitchFamily="34" charset="-122"/>
              <a:ea typeface="思源黑体 CN Bold" panose="020B0800000000000000" pitchFamily="34" charset="-122"/>
              <a:cs typeface="+mn-cs"/>
            </a:endParaRPr>
          </a:p>
        </p:txBody>
      </p:sp>
      <p:sp>
        <p:nvSpPr>
          <p:cNvPr id="40" name="形状-5"/>
          <p:cNvSpPr/>
          <p:nvPr/>
        </p:nvSpPr>
        <p:spPr>
          <a:xfrm>
            <a:off x="9982973" y="6207875"/>
            <a:ext cx="157452" cy="135588"/>
          </a:xfrm>
          <a:custGeom>
            <a:avLst/>
            <a:gdLst>
              <a:gd name="connsiteX0" fmla="*/ 292030 w 457214"/>
              <a:gd name="connsiteY0" fmla="*/ 101570 h 393726"/>
              <a:gd name="connsiteX1" fmla="*/ 292030 w 457214"/>
              <a:gd name="connsiteY1" fmla="*/ 368232 h 393726"/>
              <a:gd name="connsiteX2" fmla="*/ 393643 w 457214"/>
              <a:gd name="connsiteY2" fmla="*/ 368232 h 393726"/>
              <a:gd name="connsiteX3" fmla="*/ 393643 w 457214"/>
              <a:gd name="connsiteY3" fmla="*/ 114284 h 393726"/>
              <a:gd name="connsiteX4" fmla="*/ 380929 w 457214"/>
              <a:gd name="connsiteY4" fmla="*/ 101570 h 393726"/>
              <a:gd name="connsiteX5" fmla="*/ 101581 w 457214"/>
              <a:gd name="connsiteY5" fmla="*/ 88883 h 393726"/>
              <a:gd name="connsiteX6" fmla="*/ 228557 w 457214"/>
              <a:gd name="connsiteY6" fmla="*/ 88883 h 393726"/>
              <a:gd name="connsiteX7" fmla="*/ 228557 w 457214"/>
              <a:gd name="connsiteY7" fmla="*/ 114278 h 393726"/>
              <a:gd name="connsiteX8" fmla="*/ 101581 w 457214"/>
              <a:gd name="connsiteY8" fmla="*/ 114278 h 393726"/>
              <a:gd name="connsiteX9" fmla="*/ 76186 w 457214"/>
              <a:gd name="connsiteY9" fmla="*/ 25381 h 393726"/>
              <a:gd name="connsiteX10" fmla="*/ 63472 w 457214"/>
              <a:gd name="connsiteY10" fmla="*/ 38095 h 393726"/>
              <a:gd name="connsiteX11" fmla="*/ 63472 w 457214"/>
              <a:gd name="connsiteY11" fmla="*/ 368232 h 393726"/>
              <a:gd name="connsiteX12" fmla="*/ 266650 w 457214"/>
              <a:gd name="connsiteY12" fmla="*/ 368232 h 393726"/>
              <a:gd name="connsiteX13" fmla="*/ 266650 w 457214"/>
              <a:gd name="connsiteY13" fmla="*/ 38095 h 393726"/>
              <a:gd name="connsiteX14" fmla="*/ 253937 w 457214"/>
              <a:gd name="connsiteY14" fmla="*/ 25381 h 393726"/>
              <a:gd name="connsiteX15" fmla="*/ 76186 w 457214"/>
              <a:gd name="connsiteY15" fmla="*/ 0 h 393726"/>
              <a:gd name="connsiteX16" fmla="*/ 253937 w 457214"/>
              <a:gd name="connsiteY16" fmla="*/ 0 h 393726"/>
              <a:gd name="connsiteX17" fmla="*/ 292030 w 457214"/>
              <a:gd name="connsiteY17" fmla="*/ 38095 h 393726"/>
              <a:gd name="connsiteX18" fmla="*/ 292030 w 457214"/>
              <a:gd name="connsiteY18" fmla="*/ 76189 h 393726"/>
              <a:gd name="connsiteX19" fmla="*/ 380929 w 457214"/>
              <a:gd name="connsiteY19" fmla="*/ 76189 h 393726"/>
              <a:gd name="connsiteX20" fmla="*/ 419022 w 457214"/>
              <a:gd name="connsiteY20" fmla="*/ 114284 h 393726"/>
              <a:gd name="connsiteX21" fmla="*/ 419022 w 457214"/>
              <a:gd name="connsiteY21" fmla="*/ 368232 h 393726"/>
              <a:gd name="connsiteX22" fmla="*/ 457214 w 457214"/>
              <a:gd name="connsiteY22" fmla="*/ 368232 h 393726"/>
              <a:gd name="connsiteX23" fmla="*/ 457214 w 457214"/>
              <a:gd name="connsiteY23" fmla="*/ 393726 h 393726"/>
              <a:gd name="connsiteX24" fmla="*/ 0 w 457214"/>
              <a:gd name="connsiteY24" fmla="*/ 393726 h 393726"/>
              <a:gd name="connsiteX25" fmla="*/ 0 w 457214"/>
              <a:gd name="connsiteY25" fmla="*/ 368232 h 393726"/>
              <a:gd name="connsiteX26" fmla="*/ 38093 w 457214"/>
              <a:gd name="connsiteY26" fmla="*/ 368232 h 393726"/>
              <a:gd name="connsiteX27" fmla="*/ 38093 w 457214"/>
              <a:gd name="connsiteY27" fmla="*/ 38095 h 393726"/>
              <a:gd name="connsiteX28" fmla="*/ 76186 w 457214"/>
              <a:gd name="connsiteY28" fmla="*/ 0 h 393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7214" h="393726">
                <a:moveTo>
                  <a:pt x="292030" y="101570"/>
                </a:moveTo>
                <a:lnTo>
                  <a:pt x="292030" y="368232"/>
                </a:lnTo>
                <a:lnTo>
                  <a:pt x="393643" y="368232"/>
                </a:lnTo>
                <a:lnTo>
                  <a:pt x="393643" y="114284"/>
                </a:lnTo>
                <a:cubicBezTo>
                  <a:pt x="393643" y="107284"/>
                  <a:pt x="387929" y="101570"/>
                  <a:pt x="380929" y="101570"/>
                </a:cubicBezTo>
                <a:close/>
                <a:moveTo>
                  <a:pt x="101581" y="88883"/>
                </a:moveTo>
                <a:lnTo>
                  <a:pt x="228557" y="88883"/>
                </a:lnTo>
                <a:lnTo>
                  <a:pt x="228557" y="114278"/>
                </a:lnTo>
                <a:lnTo>
                  <a:pt x="101581" y="114278"/>
                </a:lnTo>
                <a:close/>
                <a:moveTo>
                  <a:pt x="76186" y="25381"/>
                </a:moveTo>
                <a:cubicBezTo>
                  <a:pt x="69186" y="25381"/>
                  <a:pt x="63472" y="31095"/>
                  <a:pt x="63472" y="38095"/>
                </a:cubicBezTo>
                <a:lnTo>
                  <a:pt x="63472" y="368232"/>
                </a:lnTo>
                <a:lnTo>
                  <a:pt x="266650" y="368232"/>
                </a:lnTo>
                <a:lnTo>
                  <a:pt x="266650" y="38095"/>
                </a:lnTo>
                <a:cubicBezTo>
                  <a:pt x="266650" y="31095"/>
                  <a:pt x="260984" y="25381"/>
                  <a:pt x="253937" y="25381"/>
                </a:cubicBezTo>
                <a:close/>
                <a:moveTo>
                  <a:pt x="76186" y="0"/>
                </a:moveTo>
                <a:lnTo>
                  <a:pt x="253937" y="0"/>
                </a:lnTo>
                <a:cubicBezTo>
                  <a:pt x="274983" y="0"/>
                  <a:pt x="292030" y="17047"/>
                  <a:pt x="292030" y="38095"/>
                </a:cubicBezTo>
                <a:lnTo>
                  <a:pt x="292030" y="76189"/>
                </a:lnTo>
                <a:lnTo>
                  <a:pt x="380929" y="76189"/>
                </a:lnTo>
                <a:cubicBezTo>
                  <a:pt x="401975" y="76189"/>
                  <a:pt x="419022" y="93237"/>
                  <a:pt x="419022" y="114284"/>
                </a:cubicBezTo>
                <a:lnTo>
                  <a:pt x="419022" y="368232"/>
                </a:lnTo>
                <a:lnTo>
                  <a:pt x="457214" y="368232"/>
                </a:lnTo>
                <a:lnTo>
                  <a:pt x="457214" y="393726"/>
                </a:lnTo>
                <a:lnTo>
                  <a:pt x="0" y="393726"/>
                </a:lnTo>
                <a:lnTo>
                  <a:pt x="0" y="368232"/>
                </a:lnTo>
                <a:lnTo>
                  <a:pt x="38093" y="368232"/>
                </a:lnTo>
                <a:lnTo>
                  <a:pt x="38093" y="38095"/>
                </a:lnTo>
                <a:cubicBezTo>
                  <a:pt x="38093" y="17047"/>
                  <a:pt x="55140" y="0"/>
                  <a:pt x="76186" y="0"/>
                </a:cubicBezTo>
                <a:close/>
              </a:path>
            </a:pathLst>
          </a:custGeom>
          <a:solidFill>
            <a:schemeClr val="bg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42" name="形状-6"/>
          <p:cNvSpPr/>
          <p:nvPr/>
        </p:nvSpPr>
        <p:spPr>
          <a:xfrm>
            <a:off x="10988880" y="6197266"/>
            <a:ext cx="157452" cy="156806"/>
          </a:xfrm>
          <a:custGeom>
            <a:avLst/>
            <a:gdLst>
              <a:gd name="connsiteX0" fmla="*/ 380537 w 607462"/>
              <a:gd name="connsiteY0" fmla="*/ 309351 h 604972"/>
              <a:gd name="connsiteX1" fmla="*/ 564288 w 607462"/>
              <a:gd name="connsiteY1" fmla="*/ 309351 h 604972"/>
              <a:gd name="connsiteX2" fmla="*/ 607462 w 607462"/>
              <a:gd name="connsiteY2" fmla="*/ 352532 h 604972"/>
              <a:gd name="connsiteX3" fmla="*/ 594795 w 607462"/>
              <a:gd name="connsiteY3" fmla="*/ 383043 h 604972"/>
              <a:gd name="connsiteX4" fmla="*/ 523534 w 607462"/>
              <a:gd name="connsiteY4" fmla="*/ 450851 h 604972"/>
              <a:gd name="connsiteX5" fmla="*/ 523534 w 607462"/>
              <a:gd name="connsiteY5" fmla="*/ 558281 h 604972"/>
              <a:gd name="connsiteX6" fmla="*/ 508352 w 607462"/>
              <a:gd name="connsiteY6" fmla="*/ 573465 h 604972"/>
              <a:gd name="connsiteX7" fmla="*/ 493170 w 607462"/>
              <a:gd name="connsiteY7" fmla="*/ 558281 h 604972"/>
              <a:gd name="connsiteX8" fmla="*/ 493170 w 607462"/>
              <a:gd name="connsiteY8" fmla="*/ 444303 h 604972"/>
              <a:gd name="connsiteX9" fmla="*/ 497914 w 607462"/>
              <a:gd name="connsiteY9" fmla="*/ 433294 h 604972"/>
              <a:gd name="connsiteX10" fmla="*/ 573587 w 607462"/>
              <a:gd name="connsiteY10" fmla="*/ 361310 h 604972"/>
              <a:gd name="connsiteX11" fmla="*/ 577051 w 607462"/>
              <a:gd name="connsiteY11" fmla="*/ 352532 h 604972"/>
              <a:gd name="connsiteX12" fmla="*/ 564241 w 607462"/>
              <a:gd name="connsiteY12" fmla="*/ 339720 h 604972"/>
              <a:gd name="connsiteX13" fmla="*/ 380537 w 607462"/>
              <a:gd name="connsiteY13" fmla="*/ 339720 h 604972"/>
              <a:gd name="connsiteX14" fmla="*/ 367728 w 607462"/>
              <a:gd name="connsiteY14" fmla="*/ 352532 h 604972"/>
              <a:gd name="connsiteX15" fmla="*/ 371571 w 607462"/>
              <a:gd name="connsiteY15" fmla="*/ 361642 h 604972"/>
              <a:gd name="connsiteX16" fmla="*/ 441361 w 607462"/>
              <a:gd name="connsiteY16" fmla="*/ 433863 h 604972"/>
              <a:gd name="connsiteX17" fmla="*/ 445631 w 607462"/>
              <a:gd name="connsiteY17" fmla="*/ 444445 h 604972"/>
              <a:gd name="connsiteX18" fmla="*/ 445631 w 607462"/>
              <a:gd name="connsiteY18" fmla="*/ 528339 h 604972"/>
              <a:gd name="connsiteX19" fmla="*/ 430449 w 607462"/>
              <a:gd name="connsiteY19" fmla="*/ 543524 h 604972"/>
              <a:gd name="connsiteX20" fmla="*/ 415266 w 607462"/>
              <a:gd name="connsiteY20" fmla="*/ 528339 h 604972"/>
              <a:gd name="connsiteX21" fmla="*/ 415266 w 607462"/>
              <a:gd name="connsiteY21" fmla="*/ 450566 h 604972"/>
              <a:gd name="connsiteX22" fmla="*/ 349889 w 607462"/>
              <a:gd name="connsiteY22" fmla="*/ 382948 h 604972"/>
              <a:gd name="connsiteX23" fmla="*/ 337363 w 607462"/>
              <a:gd name="connsiteY23" fmla="*/ 352532 h 604972"/>
              <a:gd name="connsiteX24" fmla="*/ 380537 w 607462"/>
              <a:gd name="connsiteY24" fmla="*/ 309351 h 604972"/>
              <a:gd name="connsiteX25" fmla="*/ 29688 w 607462"/>
              <a:gd name="connsiteY25" fmla="*/ 170913 h 604972"/>
              <a:gd name="connsiteX26" fmla="*/ 29688 w 607462"/>
              <a:gd name="connsiteY26" fmla="*/ 424499 h 604972"/>
              <a:gd name="connsiteX27" fmla="*/ 261186 w 607462"/>
              <a:gd name="connsiteY27" fmla="*/ 564009 h 604972"/>
              <a:gd name="connsiteX28" fmla="*/ 261186 w 607462"/>
              <a:gd name="connsiteY28" fmla="*/ 302404 h 604972"/>
              <a:gd name="connsiteX29" fmla="*/ 276034 w 607462"/>
              <a:gd name="connsiteY29" fmla="*/ 31497 h 604972"/>
              <a:gd name="connsiteX30" fmla="*/ 46386 w 607462"/>
              <a:gd name="connsiteY30" fmla="*/ 146285 h 604972"/>
              <a:gd name="connsiteX31" fmla="*/ 276034 w 607462"/>
              <a:gd name="connsiteY31" fmla="*/ 276589 h 604972"/>
              <a:gd name="connsiteX32" fmla="*/ 505729 w 607462"/>
              <a:gd name="connsiteY32" fmla="*/ 146285 h 604972"/>
              <a:gd name="connsiteX33" fmla="*/ 269392 w 607462"/>
              <a:gd name="connsiteY33" fmla="*/ 1602 h 604972"/>
              <a:gd name="connsiteX34" fmla="*/ 282723 w 607462"/>
              <a:gd name="connsiteY34" fmla="*/ 1602 h 604972"/>
              <a:gd name="connsiteX35" fmla="*/ 543822 w 607462"/>
              <a:gd name="connsiteY35" fmla="*/ 132192 h 604972"/>
              <a:gd name="connsiteX36" fmla="*/ 551887 w 607462"/>
              <a:gd name="connsiteY36" fmla="*/ 147044 h 604972"/>
              <a:gd name="connsiteX37" fmla="*/ 545625 w 607462"/>
              <a:gd name="connsiteY37" fmla="*/ 156867 h 604972"/>
              <a:gd name="connsiteX38" fmla="*/ 521953 w 607462"/>
              <a:gd name="connsiteY38" fmla="*/ 171197 h 604972"/>
              <a:gd name="connsiteX39" fmla="*/ 290929 w 607462"/>
              <a:gd name="connsiteY39" fmla="*/ 302404 h 604972"/>
              <a:gd name="connsiteX40" fmla="*/ 290929 w 607462"/>
              <a:gd name="connsiteY40" fmla="*/ 564768 h 604972"/>
              <a:gd name="connsiteX41" fmla="*/ 297001 w 607462"/>
              <a:gd name="connsiteY41" fmla="*/ 561447 h 604972"/>
              <a:gd name="connsiteX42" fmla="*/ 297001 w 607462"/>
              <a:gd name="connsiteY42" fmla="*/ 561589 h 604972"/>
              <a:gd name="connsiteX43" fmla="*/ 355730 w 607462"/>
              <a:gd name="connsiteY43" fmla="*/ 527423 h 604972"/>
              <a:gd name="connsiteX44" fmla="*/ 376413 w 607462"/>
              <a:gd name="connsiteY44" fmla="*/ 533070 h 604972"/>
              <a:gd name="connsiteX45" fmla="*/ 370910 w 607462"/>
              <a:gd name="connsiteY45" fmla="*/ 553854 h 604972"/>
              <a:gd name="connsiteX46" fmla="*/ 285901 w 607462"/>
              <a:gd name="connsiteY46" fmla="*/ 603062 h 604972"/>
              <a:gd name="connsiteX47" fmla="*/ 278269 w 607462"/>
              <a:gd name="connsiteY47" fmla="*/ 604972 h 604972"/>
              <a:gd name="connsiteX48" fmla="*/ 275022 w 607462"/>
              <a:gd name="connsiteY48" fmla="*/ 604098 h 604972"/>
              <a:gd name="connsiteX49" fmla="*/ 275017 w 607462"/>
              <a:gd name="connsiteY49" fmla="*/ 604097 h 604972"/>
              <a:gd name="connsiteX50" fmla="*/ 267115 w 607462"/>
              <a:gd name="connsiteY50" fmla="*/ 601971 h 604972"/>
              <a:gd name="connsiteX51" fmla="*/ 7202 w 607462"/>
              <a:gd name="connsiteY51" fmla="*/ 445568 h 604972"/>
              <a:gd name="connsiteX52" fmla="*/ 86 w 607462"/>
              <a:gd name="connsiteY52" fmla="*/ 432850 h 604972"/>
              <a:gd name="connsiteX53" fmla="*/ 86 w 607462"/>
              <a:gd name="connsiteY53" fmla="*/ 154209 h 604972"/>
              <a:gd name="connsiteX54" fmla="*/ 8293 w 607462"/>
              <a:gd name="connsiteY54" fmla="*/ 132192 h 604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07462" h="604972">
                <a:moveTo>
                  <a:pt x="380537" y="309351"/>
                </a:moveTo>
                <a:lnTo>
                  <a:pt x="564288" y="309351"/>
                </a:lnTo>
                <a:cubicBezTo>
                  <a:pt x="588058" y="309351"/>
                  <a:pt x="607462" y="328711"/>
                  <a:pt x="607462" y="352532"/>
                </a:cubicBezTo>
                <a:cubicBezTo>
                  <a:pt x="607462" y="364062"/>
                  <a:pt x="602955" y="374881"/>
                  <a:pt x="594795" y="383043"/>
                </a:cubicBezTo>
                <a:lnTo>
                  <a:pt x="523534" y="450851"/>
                </a:lnTo>
                <a:lnTo>
                  <a:pt x="523534" y="558281"/>
                </a:lnTo>
                <a:cubicBezTo>
                  <a:pt x="523534" y="566680"/>
                  <a:pt x="516749" y="573465"/>
                  <a:pt x="508352" y="573465"/>
                </a:cubicBezTo>
                <a:cubicBezTo>
                  <a:pt x="499954" y="573465"/>
                  <a:pt x="493170" y="566680"/>
                  <a:pt x="493170" y="558281"/>
                </a:cubicBezTo>
                <a:lnTo>
                  <a:pt x="493170" y="444303"/>
                </a:lnTo>
                <a:cubicBezTo>
                  <a:pt x="493170" y="440174"/>
                  <a:pt x="494878" y="436189"/>
                  <a:pt x="497914" y="433294"/>
                </a:cubicBezTo>
                <a:lnTo>
                  <a:pt x="573587" y="361310"/>
                </a:lnTo>
                <a:cubicBezTo>
                  <a:pt x="575770" y="359127"/>
                  <a:pt x="577051" y="355996"/>
                  <a:pt x="577051" y="352532"/>
                </a:cubicBezTo>
                <a:cubicBezTo>
                  <a:pt x="577051" y="345461"/>
                  <a:pt x="571310" y="339720"/>
                  <a:pt x="564241" y="339720"/>
                </a:cubicBezTo>
                <a:lnTo>
                  <a:pt x="380537" y="339720"/>
                </a:lnTo>
                <a:cubicBezTo>
                  <a:pt x="373468" y="339720"/>
                  <a:pt x="367728" y="345461"/>
                  <a:pt x="367728" y="352532"/>
                </a:cubicBezTo>
                <a:cubicBezTo>
                  <a:pt x="367728" y="355996"/>
                  <a:pt x="369056" y="359127"/>
                  <a:pt x="371571" y="361642"/>
                </a:cubicBezTo>
                <a:lnTo>
                  <a:pt x="441361" y="433863"/>
                </a:lnTo>
                <a:cubicBezTo>
                  <a:pt x="444112" y="436710"/>
                  <a:pt x="445631" y="440507"/>
                  <a:pt x="445631" y="444445"/>
                </a:cubicBezTo>
                <a:lnTo>
                  <a:pt x="445631" y="528339"/>
                </a:lnTo>
                <a:cubicBezTo>
                  <a:pt x="445631" y="536738"/>
                  <a:pt x="438846" y="543524"/>
                  <a:pt x="430449" y="543524"/>
                </a:cubicBezTo>
                <a:cubicBezTo>
                  <a:pt x="422051" y="543524"/>
                  <a:pt x="415266" y="536738"/>
                  <a:pt x="415266" y="528339"/>
                </a:cubicBezTo>
                <a:lnTo>
                  <a:pt x="415266" y="450566"/>
                </a:lnTo>
                <a:lnTo>
                  <a:pt x="349889" y="382948"/>
                </a:lnTo>
                <a:cubicBezTo>
                  <a:pt x="341871" y="374929"/>
                  <a:pt x="337363" y="364062"/>
                  <a:pt x="337363" y="352532"/>
                </a:cubicBezTo>
                <a:cubicBezTo>
                  <a:pt x="337363" y="328759"/>
                  <a:pt x="356721" y="309351"/>
                  <a:pt x="380537" y="309351"/>
                </a:cubicBezTo>
                <a:close/>
                <a:moveTo>
                  <a:pt x="29688" y="170913"/>
                </a:moveTo>
                <a:lnTo>
                  <a:pt x="29688" y="424499"/>
                </a:lnTo>
                <a:lnTo>
                  <a:pt x="261186" y="564009"/>
                </a:lnTo>
                <a:lnTo>
                  <a:pt x="261186" y="302404"/>
                </a:lnTo>
                <a:close/>
                <a:moveTo>
                  <a:pt x="276034" y="31497"/>
                </a:moveTo>
                <a:lnTo>
                  <a:pt x="46386" y="146285"/>
                </a:lnTo>
                <a:lnTo>
                  <a:pt x="276034" y="276589"/>
                </a:lnTo>
                <a:lnTo>
                  <a:pt x="505729" y="146285"/>
                </a:lnTo>
                <a:close/>
                <a:moveTo>
                  <a:pt x="269392" y="1602"/>
                </a:moveTo>
                <a:cubicBezTo>
                  <a:pt x="273614" y="-533"/>
                  <a:pt x="278501" y="-533"/>
                  <a:pt x="282723" y="1602"/>
                </a:cubicBezTo>
                <a:lnTo>
                  <a:pt x="543822" y="132192"/>
                </a:lnTo>
                <a:cubicBezTo>
                  <a:pt x="549752" y="135229"/>
                  <a:pt x="552503" y="141302"/>
                  <a:pt x="551887" y="147044"/>
                </a:cubicBezTo>
                <a:cubicBezTo>
                  <a:pt x="551270" y="149844"/>
                  <a:pt x="550369" y="153782"/>
                  <a:pt x="545625" y="156867"/>
                </a:cubicBezTo>
                <a:lnTo>
                  <a:pt x="521953" y="171197"/>
                </a:lnTo>
                <a:lnTo>
                  <a:pt x="290929" y="302404"/>
                </a:lnTo>
                <a:lnTo>
                  <a:pt x="290929" y="564768"/>
                </a:lnTo>
                <a:lnTo>
                  <a:pt x="297001" y="561447"/>
                </a:lnTo>
                <a:lnTo>
                  <a:pt x="297001" y="561589"/>
                </a:lnTo>
                <a:lnTo>
                  <a:pt x="355730" y="527423"/>
                </a:lnTo>
                <a:cubicBezTo>
                  <a:pt x="362893" y="523342"/>
                  <a:pt x="372286" y="525762"/>
                  <a:pt x="376413" y="533070"/>
                </a:cubicBezTo>
                <a:cubicBezTo>
                  <a:pt x="380635" y="540283"/>
                  <a:pt x="378216" y="549631"/>
                  <a:pt x="370910" y="553854"/>
                </a:cubicBezTo>
                <a:lnTo>
                  <a:pt x="285901" y="603062"/>
                </a:lnTo>
                <a:cubicBezTo>
                  <a:pt x="283790" y="604130"/>
                  <a:pt x="281323" y="604960"/>
                  <a:pt x="278269" y="604972"/>
                </a:cubicBezTo>
                <a:lnTo>
                  <a:pt x="275022" y="604098"/>
                </a:lnTo>
                <a:lnTo>
                  <a:pt x="275017" y="604097"/>
                </a:lnTo>
                <a:lnTo>
                  <a:pt x="267115" y="601971"/>
                </a:lnTo>
                <a:cubicBezTo>
                  <a:pt x="262704" y="600025"/>
                  <a:pt x="7202" y="445568"/>
                  <a:pt x="7202" y="445568"/>
                </a:cubicBezTo>
                <a:cubicBezTo>
                  <a:pt x="2790" y="442863"/>
                  <a:pt x="86" y="437975"/>
                  <a:pt x="86" y="432850"/>
                </a:cubicBezTo>
                <a:lnTo>
                  <a:pt x="86" y="154209"/>
                </a:lnTo>
                <a:cubicBezTo>
                  <a:pt x="86" y="152691"/>
                  <a:pt x="-1432" y="138550"/>
                  <a:pt x="8293" y="132192"/>
                </a:cubicBezTo>
                <a:close/>
              </a:path>
            </a:pathLst>
          </a:custGeom>
          <a:solidFill>
            <a:schemeClr val="bg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43" name="形状-7"/>
          <p:cNvSpPr/>
          <p:nvPr/>
        </p:nvSpPr>
        <p:spPr>
          <a:xfrm>
            <a:off x="10485926" y="6196943"/>
            <a:ext cx="157452" cy="157452"/>
          </a:xfrm>
          <a:custGeom>
            <a:avLst/>
            <a:gdLst>
              <a:gd name="T0" fmla="*/ 9715 w 10362"/>
              <a:gd name="T1" fmla="*/ 6476 h 10361"/>
              <a:gd name="T2" fmla="*/ 9087 w 10362"/>
              <a:gd name="T3" fmla="*/ 6476 h 10361"/>
              <a:gd name="T4" fmla="*/ 9087 w 10362"/>
              <a:gd name="T5" fmla="*/ 4857 h 10361"/>
              <a:gd name="T6" fmla="*/ 8845 w 10362"/>
              <a:gd name="T7" fmla="*/ 4615 h 10361"/>
              <a:gd name="T8" fmla="*/ 5424 w 10362"/>
              <a:gd name="T9" fmla="*/ 4615 h 10361"/>
              <a:gd name="T10" fmla="*/ 5424 w 10362"/>
              <a:gd name="T11" fmla="*/ 3886 h 10361"/>
              <a:gd name="T12" fmla="*/ 6476 w 10362"/>
              <a:gd name="T13" fmla="*/ 3886 h 10361"/>
              <a:gd name="T14" fmla="*/ 7124 w 10362"/>
              <a:gd name="T15" fmla="*/ 3239 h 10361"/>
              <a:gd name="T16" fmla="*/ 7124 w 10362"/>
              <a:gd name="T17" fmla="*/ 647 h 10361"/>
              <a:gd name="T18" fmla="*/ 6476 w 10362"/>
              <a:gd name="T19" fmla="*/ 0 h 10361"/>
              <a:gd name="T20" fmla="*/ 3886 w 10362"/>
              <a:gd name="T21" fmla="*/ 0 h 10361"/>
              <a:gd name="T22" fmla="*/ 3239 w 10362"/>
              <a:gd name="T23" fmla="*/ 647 h 10361"/>
              <a:gd name="T24" fmla="*/ 3239 w 10362"/>
              <a:gd name="T25" fmla="*/ 3237 h 10361"/>
              <a:gd name="T26" fmla="*/ 3886 w 10362"/>
              <a:gd name="T27" fmla="*/ 3885 h 10361"/>
              <a:gd name="T28" fmla="*/ 4939 w 10362"/>
              <a:gd name="T29" fmla="*/ 3885 h 10361"/>
              <a:gd name="T30" fmla="*/ 4939 w 10362"/>
              <a:gd name="T31" fmla="*/ 4614 h 10361"/>
              <a:gd name="T32" fmla="*/ 1519 w 10362"/>
              <a:gd name="T33" fmla="*/ 4614 h 10361"/>
              <a:gd name="T34" fmla="*/ 1276 w 10362"/>
              <a:gd name="T35" fmla="*/ 4856 h 10361"/>
              <a:gd name="T36" fmla="*/ 1276 w 10362"/>
              <a:gd name="T37" fmla="*/ 6475 h 10361"/>
              <a:gd name="T38" fmla="*/ 647 w 10362"/>
              <a:gd name="T39" fmla="*/ 6475 h 10361"/>
              <a:gd name="T40" fmla="*/ 0 w 10362"/>
              <a:gd name="T41" fmla="*/ 7122 h 10361"/>
              <a:gd name="T42" fmla="*/ 0 w 10362"/>
              <a:gd name="T43" fmla="*/ 9712 h 10361"/>
              <a:gd name="T44" fmla="*/ 647 w 10362"/>
              <a:gd name="T45" fmla="*/ 10360 h 10361"/>
              <a:gd name="T46" fmla="*/ 3237 w 10362"/>
              <a:gd name="T47" fmla="*/ 10360 h 10361"/>
              <a:gd name="T48" fmla="*/ 3885 w 10362"/>
              <a:gd name="T49" fmla="*/ 9712 h 10361"/>
              <a:gd name="T50" fmla="*/ 3885 w 10362"/>
              <a:gd name="T51" fmla="*/ 7124 h 10361"/>
              <a:gd name="T52" fmla="*/ 3237 w 10362"/>
              <a:gd name="T53" fmla="*/ 6476 h 10361"/>
              <a:gd name="T54" fmla="*/ 1761 w 10362"/>
              <a:gd name="T55" fmla="*/ 6476 h 10361"/>
              <a:gd name="T56" fmla="*/ 1761 w 10362"/>
              <a:gd name="T57" fmla="*/ 5100 h 10361"/>
              <a:gd name="T58" fmla="*/ 8602 w 10362"/>
              <a:gd name="T59" fmla="*/ 5100 h 10361"/>
              <a:gd name="T60" fmla="*/ 8602 w 10362"/>
              <a:gd name="T61" fmla="*/ 6476 h 10361"/>
              <a:gd name="T62" fmla="*/ 7124 w 10362"/>
              <a:gd name="T63" fmla="*/ 6476 h 10361"/>
              <a:gd name="T64" fmla="*/ 6476 w 10362"/>
              <a:gd name="T65" fmla="*/ 7124 h 10361"/>
              <a:gd name="T66" fmla="*/ 6476 w 10362"/>
              <a:gd name="T67" fmla="*/ 9713 h 10361"/>
              <a:gd name="T68" fmla="*/ 7124 w 10362"/>
              <a:gd name="T69" fmla="*/ 10361 h 10361"/>
              <a:gd name="T70" fmla="*/ 9713 w 10362"/>
              <a:gd name="T71" fmla="*/ 10361 h 10361"/>
              <a:gd name="T72" fmla="*/ 10361 w 10362"/>
              <a:gd name="T73" fmla="*/ 9713 h 10361"/>
              <a:gd name="T74" fmla="*/ 10361 w 10362"/>
              <a:gd name="T75" fmla="*/ 7124 h 10361"/>
              <a:gd name="T76" fmla="*/ 9715 w 10362"/>
              <a:gd name="T77" fmla="*/ 6476 h 10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362" h="10361">
                <a:moveTo>
                  <a:pt x="9715" y="6476"/>
                </a:moveTo>
                <a:lnTo>
                  <a:pt x="9087" y="6476"/>
                </a:lnTo>
                <a:lnTo>
                  <a:pt x="9087" y="4857"/>
                </a:lnTo>
                <a:cubicBezTo>
                  <a:pt x="9087" y="4724"/>
                  <a:pt x="8979" y="4615"/>
                  <a:pt x="8845" y="4615"/>
                </a:cubicBezTo>
                <a:lnTo>
                  <a:pt x="5424" y="4615"/>
                </a:lnTo>
                <a:lnTo>
                  <a:pt x="5424" y="3886"/>
                </a:lnTo>
                <a:lnTo>
                  <a:pt x="6476" y="3886"/>
                </a:lnTo>
                <a:cubicBezTo>
                  <a:pt x="6834" y="3886"/>
                  <a:pt x="7124" y="3596"/>
                  <a:pt x="7124" y="3239"/>
                </a:cubicBezTo>
                <a:lnTo>
                  <a:pt x="7124" y="647"/>
                </a:lnTo>
                <a:cubicBezTo>
                  <a:pt x="7124" y="290"/>
                  <a:pt x="6833" y="0"/>
                  <a:pt x="6476" y="0"/>
                </a:cubicBezTo>
                <a:lnTo>
                  <a:pt x="3886" y="0"/>
                </a:lnTo>
                <a:cubicBezTo>
                  <a:pt x="3528" y="0"/>
                  <a:pt x="3239" y="290"/>
                  <a:pt x="3239" y="647"/>
                </a:cubicBezTo>
                <a:lnTo>
                  <a:pt x="3239" y="3237"/>
                </a:lnTo>
                <a:cubicBezTo>
                  <a:pt x="3239" y="3595"/>
                  <a:pt x="3528" y="3885"/>
                  <a:pt x="3886" y="3885"/>
                </a:cubicBezTo>
                <a:lnTo>
                  <a:pt x="4939" y="3885"/>
                </a:lnTo>
                <a:lnTo>
                  <a:pt x="4939" y="4614"/>
                </a:lnTo>
                <a:lnTo>
                  <a:pt x="1519" y="4614"/>
                </a:lnTo>
                <a:cubicBezTo>
                  <a:pt x="1385" y="4614"/>
                  <a:pt x="1276" y="4722"/>
                  <a:pt x="1276" y="4856"/>
                </a:cubicBezTo>
                <a:lnTo>
                  <a:pt x="1276" y="6475"/>
                </a:lnTo>
                <a:lnTo>
                  <a:pt x="647" y="6475"/>
                </a:lnTo>
                <a:cubicBezTo>
                  <a:pt x="290" y="6475"/>
                  <a:pt x="0" y="6765"/>
                  <a:pt x="0" y="7122"/>
                </a:cubicBezTo>
                <a:lnTo>
                  <a:pt x="0" y="9712"/>
                </a:lnTo>
                <a:cubicBezTo>
                  <a:pt x="0" y="10070"/>
                  <a:pt x="290" y="10360"/>
                  <a:pt x="647" y="10360"/>
                </a:cubicBezTo>
                <a:lnTo>
                  <a:pt x="3237" y="10360"/>
                </a:lnTo>
                <a:cubicBezTo>
                  <a:pt x="3595" y="10360"/>
                  <a:pt x="3885" y="10070"/>
                  <a:pt x="3885" y="9712"/>
                </a:cubicBezTo>
                <a:lnTo>
                  <a:pt x="3885" y="7124"/>
                </a:lnTo>
                <a:cubicBezTo>
                  <a:pt x="3885" y="6766"/>
                  <a:pt x="3595" y="6476"/>
                  <a:pt x="3237" y="6476"/>
                </a:cubicBezTo>
                <a:lnTo>
                  <a:pt x="1761" y="6476"/>
                </a:lnTo>
                <a:lnTo>
                  <a:pt x="1761" y="5100"/>
                </a:lnTo>
                <a:lnTo>
                  <a:pt x="8602" y="5100"/>
                </a:lnTo>
                <a:lnTo>
                  <a:pt x="8602" y="6476"/>
                </a:lnTo>
                <a:lnTo>
                  <a:pt x="7124" y="6476"/>
                </a:lnTo>
                <a:cubicBezTo>
                  <a:pt x="6766" y="6476"/>
                  <a:pt x="6476" y="6766"/>
                  <a:pt x="6476" y="7124"/>
                </a:cubicBezTo>
                <a:lnTo>
                  <a:pt x="6476" y="9713"/>
                </a:lnTo>
                <a:cubicBezTo>
                  <a:pt x="6476" y="10071"/>
                  <a:pt x="6766" y="10361"/>
                  <a:pt x="7124" y="10361"/>
                </a:cubicBezTo>
                <a:lnTo>
                  <a:pt x="9713" y="10361"/>
                </a:lnTo>
                <a:cubicBezTo>
                  <a:pt x="10071" y="10361"/>
                  <a:pt x="10361" y="10071"/>
                  <a:pt x="10361" y="9713"/>
                </a:cubicBezTo>
                <a:lnTo>
                  <a:pt x="10361" y="7124"/>
                </a:lnTo>
                <a:cubicBezTo>
                  <a:pt x="10362" y="6766"/>
                  <a:pt x="10072" y="6476"/>
                  <a:pt x="9715" y="6476"/>
                </a:cubicBezTo>
                <a:close/>
              </a:path>
            </a:pathLst>
          </a:custGeom>
          <a:solidFill>
            <a:schemeClr val="bg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44" name="形状-8"/>
          <p:cNvSpPr/>
          <p:nvPr/>
        </p:nvSpPr>
        <p:spPr>
          <a:xfrm>
            <a:off x="11501754" y="6196943"/>
            <a:ext cx="137608" cy="157452"/>
          </a:xfrm>
          <a:custGeom>
            <a:avLst/>
            <a:gdLst>
              <a:gd name="T0" fmla="*/ 8103 w 8408"/>
              <a:gd name="T1" fmla="*/ 1397 h 9620"/>
              <a:gd name="T2" fmla="*/ 4300 w 8408"/>
              <a:gd name="T3" fmla="*/ 40 h 9620"/>
              <a:gd name="T4" fmla="*/ 4071 w 8408"/>
              <a:gd name="T5" fmla="*/ 40 h 9620"/>
              <a:gd name="T6" fmla="*/ 266 w 8408"/>
              <a:gd name="T7" fmla="*/ 1399 h 9620"/>
              <a:gd name="T8" fmla="*/ 0 w 8408"/>
              <a:gd name="T9" fmla="*/ 1797 h 9620"/>
              <a:gd name="T10" fmla="*/ 0 w 8408"/>
              <a:gd name="T11" fmla="*/ 4550 h 9620"/>
              <a:gd name="T12" fmla="*/ 305 w 8408"/>
              <a:gd name="T13" fmla="*/ 6146 h 9620"/>
              <a:gd name="T14" fmla="*/ 3120 w 8408"/>
              <a:gd name="T15" fmla="*/ 8980 h 9620"/>
              <a:gd name="T16" fmla="*/ 3995 w 8408"/>
              <a:gd name="T17" fmla="*/ 9539 h 9620"/>
              <a:gd name="T18" fmla="*/ 4223 w 8408"/>
              <a:gd name="T19" fmla="*/ 9620 h 9620"/>
              <a:gd name="T20" fmla="*/ 4413 w 8408"/>
              <a:gd name="T21" fmla="*/ 9539 h 9620"/>
              <a:gd name="T22" fmla="*/ 5288 w 8408"/>
              <a:gd name="T23" fmla="*/ 8980 h 9620"/>
              <a:gd name="T24" fmla="*/ 8103 w 8408"/>
              <a:gd name="T25" fmla="*/ 6146 h 9620"/>
              <a:gd name="T26" fmla="*/ 8408 w 8408"/>
              <a:gd name="T27" fmla="*/ 4550 h 9620"/>
              <a:gd name="T28" fmla="*/ 8408 w 8408"/>
              <a:gd name="T29" fmla="*/ 1795 h 9620"/>
              <a:gd name="T30" fmla="*/ 8103 w 8408"/>
              <a:gd name="T31" fmla="*/ 1397 h 9620"/>
              <a:gd name="T32" fmla="*/ 7848 w 8408"/>
              <a:gd name="T33" fmla="*/ 4537 h 9620"/>
              <a:gd name="T34" fmla="*/ 7605 w 8408"/>
              <a:gd name="T35" fmla="*/ 5948 h 9620"/>
              <a:gd name="T36" fmla="*/ 4934 w 8408"/>
              <a:gd name="T37" fmla="*/ 8554 h 9620"/>
              <a:gd name="T38" fmla="*/ 4206 w 8408"/>
              <a:gd name="T39" fmla="*/ 9024 h 9620"/>
              <a:gd name="T40" fmla="*/ 3477 w 8408"/>
              <a:gd name="T41" fmla="*/ 8554 h 9620"/>
              <a:gd name="T42" fmla="*/ 806 w 8408"/>
              <a:gd name="T43" fmla="*/ 5948 h 9620"/>
              <a:gd name="T44" fmla="*/ 563 w 8408"/>
              <a:gd name="T45" fmla="*/ 4537 h 9620"/>
              <a:gd name="T46" fmla="*/ 563 w 8408"/>
              <a:gd name="T47" fmla="*/ 1887 h 9620"/>
              <a:gd name="T48" fmla="*/ 4206 w 8408"/>
              <a:gd name="T49" fmla="*/ 607 h 9620"/>
              <a:gd name="T50" fmla="*/ 7848 w 8408"/>
              <a:gd name="T51" fmla="*/ 1887 h 9620"/>
              <a:gd name="T52" fmla="*/ 7848 w 8408"/>
              <a:gd name="T53" fmla="*/ 4537 h 9620"/>
              <a:gd name="T54" fmla="*/ 1123 w 8408"/>
              <a:gd name="T55" fmla="*/ 4573 h 9620"/>
              <a:gd name="T56" fmla="*/ 1329 w 8408"/>
              <a:gd name="T57" fmla="*/ 5781 h 9620"/>
              <a:gd name="T58" fmla="*/ 3589 w 8408"/>
              <a:gd name="T59" fmla="*/ 8013 h 9620"/>
              <a:gd name="T60" fmla="*/ 4205 w 8408"/>
              <a:gd name="T61" fmla="*/ 8415 h 9620"/>
              <a:gd name="T62" fmla="*/ 4205 w 8408"/>
              <a:gd name="T63" fmla="*/ 1208 h 9620"/>
              <a:gd name="T64" fmla="*/ 1123 w 8408"/>
              <a:gd name="T65" fmla="*/ 2304 h 9620"/>
              <a:gd name="T66" fmla="*/ 1123 w 8408"/>
              <a:gd name="T67" fmla="*/ 4573 h 9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408" h="9620">
                <a:moveTo>
                  <a:pt x="8103" y="1397"/>
                </a:moveTo>
                <a:lnTo>
                  <a:pt x="4300" y="40"/>
                </a:lnTo>
                <a:cubicBezTo>
                  <a:pt x="4223" y="0"/>
                  <a:pt x="4148" y="0"/>
                  <a:pt x="4071" y="40"/>
                </a:cubicBezTo>
                <a:lnTo>
                  <a:pt x="266" y="1399"/>
                </a:lnTo>
                <a:cubicBezTo>
                  <a:pt x="113" y="1477"/>
                  <a:pt x="0" y="1638"/>
                  <a:pt x="0" y="1797"/>
                </a:cubicBezTo>
                <a:lnTo>
                  <a:pt x="0" y="4550"/>
                </a:lnTo>
                <a:cubicBezTo>
                  <a:pt x="0" y="5108"/>
                  <a:pt x="115" y="5667"/>
                  <a:pt x="305" y="6146"/>
                </a:cubicBezTo>
                <a:cubicBezTo>
                  <a:pt x="838" y="7543"/>
                  <a:pt x="2017" y="8261"/>
                  <a:pt x="3120" y="8980"/>
                </a:cubicBezTo>
                <a:cubicBezTo>
                  <a:pt x="3425" y="9141"/>
                  <a:pt x="3728" y="9340"/>
                  <a:pt x="3995" y="9539"/>
                </a:cubicBezTo>
                <a:cubicBezTo>
                  <a:pt x="4071" y="9580"/>
                  <a:pt x="4147" y="9620"/>
                  <a:pt x="4223" y="9620"/>
                </a:cubicBezTo>
                <a:cubicBezTo>
                  <a:pt x="4300" y="9620"/>
                  <a:pt x="4375" y="9580"/>
                  <a:pt x="4413" y="9539"/>
                </a:cubicBezTo>
                <a:cubicBezTo>
                  <a:pt x="4718" y="9338"/>
                  <a:pt x="4983" y="9179"/>
                  <a:pt x="5288" y="8980"/>
                </a:cubicBezTo>
                <a:cubicBezTo>
                  <a:pt x="6391" y="8261"/>
                  <a:pt x="7570" y="7543"/>
                  <a:pt x="8103" y="6146"/>
                </a:cubicBezTo>
                <a:cubicBezTo>
                  <a:pt x="8295" y="5667"/>
                  <a:pt x="8408" y="5150"/>
                  <a:pt x="8408" y="4550"/>
                </a:cubicBezTo>
                <a:lnTo>
                  <a:pt x="8408" y="1795"/>
                </a:lnTo>
                <a:cubicBezTo>
                  <a:pt x="8408" y="1636"/>
                  <a:pt x="8293" y="1477"/>
                  <a:pt x="8103" y="1397"/>
                </a:cubicBezTo>
                <a:close/>
                <a:moveTo>
                  <a:pt x="7848" y="4537"/>
                </a:moveTo>
                <a:cubicBezTo>
                  <a:pt x="7848" y="5049"/>
                  <a:pt x="7766" y="5521"/>
                  <a:pt x="7605" y="5948"/>
                </a:cubicBezTo>
                <a:cubicBezTo>
                  <a:pt x="7120" y="7144"/>
                  <a:pt x="6067" y="7827"/>
                  <a:pt x="4934" y="8554"/>
                </a:cubicBezTo>
                <a:cubicBezTo>
                  <a:pt x="4691" y="8725"/>
                  <a:pt x="4449" y="8854"/>
                  <a:pt x="4206" y="9024"/>
                </a:cubicBezTo>
                <a:cubicBezTo>
                  <a:pt x="3963" y="8854"/>
                  <a:pt x="3720" y="8725"/>
                  <a:pt x="3477" y="8554"/>
                </a:cubicBezTo>
                <a:cubicBezTo>
                  <a:pt x="2345" y="7872"/>
                  <a:pt x="1292" y="7187"/>
                  <a:pt x="806" y="5948"/>
                </a:cubicBezTo>
                <a:cubicBezTo>
                  <a:pt x="645" y="5519"/>
                  <a:pt x="563" y="5049"/>
                  <a:pt x="563" y="4537"/>
                </a:cubicBezTo>
                <a:lnTo>
                  <a:pt x="563" y="1887"/>
                </a:lnTo>
                <a:lnTo>
                  <a:pt x="4206" y="607"/>
                </a:lnTo>
                <a:lnTo>
                  <a:pt x="7848" y="1887"/>
                </a:lnTo>
                <a:lnTo>
                  <a:pt x="7848" y="4537"/>
                </a:lnTo>
                <a:close/>
                <a:moveTo>
                  <a:pt x="1123" y="4573"/>
                </a:moveTo>
                <a:cubicBezTo>
                  <a:pt x="1123" y="5012"/>
                  <a:pt x="1192" y="5414"/>
                  <a:pt x="1329" y="5781"/>
                </a:cubicBezTo>
                <a:cubicBezTo>
                  <a:pt x="1740" y="6842"/>
                  <a:pt x="2631" y="7428"/>
                  <a:pt x="3589" y="8013"/>
                </a:cubicBezTo>
                <a:cubicBezTo>
                  <a:pt x="3795" y="8159"/>
                  <a:pt x="4000" y="8269"/>
                  <a:pt x="4205" y="8415"/>
                </a:cubicBezTo>
                <a:lnTo>
                  <a:pt x="4205" y="1208"/>
                </a:lnTo>
                <a:lnTo>
                  <a:pt x="1123" y="2304"/>
                </a:lnTo>
                <a:lnTo>
                  <a:pt x="1123" y="4573"/>
                </a:lnTo>
                <a:close/>
              </a:path>
            </a:pathLst>
          </a:custGeom>
          <a:solidFill>
            <a:schemeClr val="bg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图片 41" descr="图片包含 桌子, 灯光, 蛋糕, 风景&#10;&#10;描述已自动生成"/>
          <p:cNvPicPr>
            <a:picLocks noChangeAspect="1"/>
          </p:cNvPicPr>
          <p:nvPr/>
        </p:nvPicPr>
        <p:blipFill rotWithShape="1">
          <a:blip r:embed="rId1" cstate="screen"/>
          <a:srcRect/>
          <a:stretch>
            <a:fillRect/>
          </a:stretch>
        </p:blipFill>
        <p:spPr>
          <a:xfrm>
            <a:off x="927200" y="2004886"/>
            <a:ext cx="5710706" cy="3845919"/>
          </a:xfrm>
          <a:custGeom>
            <a:avLst/>
            <a:gdLst>
              <a:gd name="connsiteX0" fmla="*/ 0 w 5710706"/>
              <a:gd name="connsiteY0" fmla="*/ 0 h 3845919"/>
              <a:gd name="connsiteX1" fmla="*/ 5710706 w 5710706"/>
              <a:gd name="connsiteY1" fmla="*/ 0 h 3845919"/>
              <a:gd name="connsiteX2" fmla="*/ 5710706 w 5710706"/>
              <a:gd name="connsiteY2" fmla="*/ 3845919 h 3845919"/>
              <a:gd name="connsiteX3" fmla="*/ 0 w 5710706"/>
              <a:gd name="connsiteY3" fmla="*/ 3845919 h 3845919"/>
            </a:gdLst>
            <a:ahLst/>
            <a:cxnLst>
              <a:cxn ang="0">
                <a:pos x="connsiteX0" y="connsiteY0"/>
              </a:cxn>
              <a:cxn ang="0">
                <a:pos x="connsiteX1" y="connsiteY1"/>
              </a:cxn>
              <a:cxn ang="0">
                <a:pos x="connsiteX2" y="connsiteY2"/>
              </a:cxn>
              <a:cxn ang="0">
                <a:pos x="connsiteX3" y="connsiteY3"/>
              </a:cxn>
            </a:cxnLst>
            <a:rect l="l" t="t" r="r" b="b"/>
            <a:pathLst>
              <a:path w="5710706" h="3845919">
                <a:moveTo>
                  <a:pt x="0" y="0"/>
                </a:moveTo>
                <a:lnTo>
                  <a:pt x="5710706" y="0"/>
                </a:lnTo>
                <a:lnTo>
                  <a:pt x="5710706" y="3845919"/>
                </a:lnTo>
                <a:lnTo>
                  <a:pt x="0" y="3845919"/>
                </a:lnTo>
                <a:close/>
              </a:path>
            </a:pathLst>
          </a:custGeom>
        </p:spPr>
      </p:pic>
      <p:sp>
        <p:nvSpPr>
          <p:cNvPr id="10" name="文本框 9"/>
          <p:cNvSpPr txBox="1"/>
          <p:nvPr/>
        </p:nvSpPr>
        <p:spPr>
          <a:xfrm>
            <a:off x="1303274" y="307838"/>
            <a:ext cx="3230880" cy="460375"/>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lang="zh-CN" altLang="en-US" sz="2400" noProof="0" dirty="0">
                <a:solidFill>
                  <a:prstClr val="black">
                    <a:lumMod val="75000"/>
                    <a:lumOff val="25000"/>
                  </a:prstClr>
                </a:solidFill>
                <a:latin typeface="思源黑体 CN Bold" panose="020B0800000000000000" pitchFamily="34" charset="-122"/>
                <a:ea typeface="思源黑体 CN Bold" panose="020B0800000000000000" pitchFamily="34" charset="-122"/>
                <a:cs typeface="+mn-ea"/>
                <a:sym typeface="+mn-lt"/>
              </a:rPr>
              <a:t>国内外研究现状及分析</a:t>
            </a:r>
            <a:endParaRPr kumimoji="0" lang="zh-CN" altLang="en-US" sz="2400" b="0" i="0" kern="1200" cap="none" spc="0" normalizeH="0" baseline="0" noProof="0" dirty="0">
              <a:solidFill>
                <a:prstClr val="black">
                  <a:lumMod val="75000"/>
                  <a:lumOff val="25000"/>
                </a:prstClr>
              </a:solidFill>
              <a:latin typeface="思源黑体 CN Bold" panose="020B0800000000000000" pitchFamily="34" charset="-122"/>
              <a:ea typeface="思源黑体 CN Bold" panose="020B0800000000000000" pitchFamily="34" charset="-122"/>
              <a:cs typeface="+mn-ea"/>
              <a:sym typeface="+mn-lt"/>
            </a:endParaRPr>
          </a:p>
        </p:txBody>
      </p:sp>
      <p:sp>
        <p:nvSpPr>
          <p:cNvPr id="11" name="11255-5323815"/>
          <p:cNvSpPr/>
          <p:nvPr/>
        </p:nvSpPr>
        <p:spPr>
          <a:xfrm>
            <a:off x="336208" y="313645"/>
            <a:ext cx="609685" cy="609685"/>
          </a:xfrm>
          <a:custGeom>
            <a:avLst/>
            <a:gdLst>
              <a:gd name="T0" fmla="*/ 9715 w 10362"/>
              <a:gd name="T1" fmla="*/ 6476 h 10361"/>
              <a:gd name="T2" fmla="*/ 9087 w 10362"/>
              <a:gd name="T3" fmla="*/ 6476 h 10361"/>
              <a:gd name="T4" fmla="*/ 9087 w 10362"/>
              <a:gd name="T5" fmla="*/ 4857 h 10361"/>
              <a:gd name="T6" fmla="*/ 8845 w 10362"/>
              <a:gd name="T7" fmla="*/ 4615 h 10361"/>
              <a:gd name="T8" fmla="*/ 5424 w 10362"/>
              <a:gd name="T9" fmla="*/ 4615 h 10361"/>
              <a:gd name="T10" fmla="*/ 5424 w 10362"/>
              <a:gd name="T11" fmla="*/ 3886 h 10361"/>
              <a:gd name="T12" fmla="*/ 6476 w 10362"/>
              <a:gd name="T13" fmla="*/ 3886 h 10361"/>
              <a:gd name="T14" fmla="*/ 7124 w 10362"/>
              <a:gd name="T15" fmla="*/ 3239 h 10361"/>
              <a:gd name="T16" fmla="*/ 7124 w 10362"/>
              <a:gd name="T17" fmla="*/ 647 h 10361"/>
              <a:gd name="T18" fmla="*/ 6476 w 10362"/>
              <a:gd name="T19" fmla="*/ 0 h 10361"/>
              <a:gd name="T20" fmla="*/ 3886 w 10362"/>
              <a:gd name="T21" fmla="*/ 0 h 10361"/>
              <a:gd name="T22" fmla="*/ 3239 w 10362"/>
              <a:gd name="T23" fmla="*/ 647 h 10361"/>
              <a:gd name="T24" fmla="*/ 3239 w 10362"/>
              <a:gd name="T25" fmla="*/ 3237 h 10361"/>
              <a:gd name="T26" fmla="*/ 3886 w 10362"/>
              <a:gd name="T27" fmla="*/ 3885 h 10361"/>
              <a:gd name="T28" fmla="*/ 4939 w 10362"/>
              <a:gd name="T29" fmla="*/ 3885 h 10361"/>
              <a:gd name="T30" fmla="*/ 4939 w 10362"/>
              <a:gd name="T31" fmla="*/ 4614 h 10361"/>
              <a:gd name="T32" fmla="*/ 1519 w 10362"/>
              <a:gd name="T33" fmla="*/ 4614 h 10361"/>
              <a:gd name="T34" fmla="*/ 1276 w 10362"/>
              <a:gd name="T35" fmla="*/ 4856 h 10361"/>
              <a:gd name="T36" fmla="*/ 1276 w 10362"/>
              <a:gd name="T37" fmla="*/ 6475 h 10361"/>
              <a:gd name="T38" fmla="*/ 647 w 10362"/>
              <a:gd name="T39" fmla="*/ 6475 h 10361"/>
              <a:gd name="T40" fmla="*/ 0 w 10362"/>
              <a:gd name="T41" fmla="*/ 7122 h 10361"/>
              <a:gd name="T42" fmla="*/ 0 w 10362"/>
              <a:gd name="T43" fmla="*/ 9712 h 10361"/>
              <a:gd name="T44" fmla="*/ 647 w 10362"/>
              <a:gd name="T45" fmla="*/ 10360 h 10361"/>
              <a:gd name="T46" fmla="*/ 3237 w 10362"/>
              <a:gd name="T47" fmla="*/ 10360 h 10361"/>
              <a:gd name="T48" fmla="*/ 3885 w 10362"/>
              <a:gd name="T49" fmla="*/ 9712 h 10361"/>
              <a:gd name="T50" fmla="*/ 3885 w 10362"/>
              <a:gd name="T51" fmla="*/ 7124 h 10361"/>
              <a:gd name="T52" fmla="*/ 3237 w 10362"/>
              <a:gd name="T53" fmla="*/ 6476 h 10361"/>
              <a:gd name="T54" fmla="*/ 1761 w 10362"/>
              <a:gd name="T55" fmla="*/ 6476 h 10361"/>
              <a:gd name="T56" fmla="*/ 1761 w 10362"/>
              <a:gd name="T57" fmla="*/ 5100 h 10361"/>
              <a:gd name="T58" fmla="*/ 8602 w 10362"/>
              <a:gd name="T59" fmla="*/ 5100 h 10361"/>
              <a:gd name="T60" fmla="*/ 8602 w 10362"/>
              <a:gd name="T61" fmla="*/ 6476 h 10361"/>
              <a:gd name="T62" fmla="*/ 7124 w 10362"/>
              <a:gd name="T63" fmla="*/ 6476 h 10361"/>
              <a:gd name="T64" fmla="*/ 6476 w 10362"/>
              <a:gd name="T65" fmla="*/ 7124 h 10361"/>
              <a:gd name="T66" fmla="*/ 6476 w 10362"/>
              <a:gd name="T67" fmla="*/ 9713 h 10361"/>
              <a:gd name="T68" fmla="*/ 7124 w 10362"/>
              <a:gd name="T69" fmla="*/ 10361 h 10361"/>
              <a:gd name="T70" fmla="*/ 9713 w 10362"/>
              <a:gd name="T71" fmla="*/ 10361 h 10361"/>
              <a:gd name="T72" fmla="*/ 10361 w 10362"/>
              <a:gd name="T73" fmla="*/ 9713 h 10361"/>
              <a:gd name="T74" fmla="*/ 10361 w 10362"/>
              <a:gd name="T75" fmla="*/ 7124 h 10361"/>
              <a:gd name="T76" fmla="*/ 9715 w 10362"/>
              <a:gd name="T77" fmla="*/ 6476 h 10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362" h="10361">
                <a:moveTo>
                  <a:pt x="9715" y="6476"/>
                </a:moveTo>
                <a:lnTo>
                  <a:pt x="9087" y="6476"/>
                </a:lnTo>
                <a:lnTo>
                  <a:pt x="9087" y="4857"/>
                </a:lnTo>
                <a:cubicBezTo>
                  <a:pt x="9087" y="4724"/>
                  <a:pt x="8979" y="4615"/>
                  <a:pt x="8845" y="4615"/>
                </a:cubicBezTo>
                <a:lnTo>
                  <a:pt x="5424" y="4615"/>
                </a:lnTo>
                <a:lnTo>
                  <a:pt x="5424" y="3886"/>
                </a:lnTo>
                <a:lnTo>
                  <a:pt x="6476" y="3886"/>
                </a:lnTo>
                <a:cubicBezTo>
                  <a:pt x="6834" y="3886"/>
                  <a:pt x="7124" y="3596"/>
                  <a:pt x="7124" y="3239"/>
                </a:cubicBezTo>
                <a:lnTo>
                  <a:pt x="7124" y="647"/>
                </a:lnTo>
                <a:cubicBezTo>
                  <a:pt x="7124" y="290"/>
                  <a:pt x="6833" y="0"/>
                  <a:pt x="6476" y="0"/>
                </a:cubicBezTo>
                <a:lnTo>
                  <a:pt x="3886" y="0"/>
                </a:lnTo>
                <a:cubicBezTo>
                  <a:pt x="3528" y="0"/>
                  <a:pt x="3239" y="290"/>
                  <a:pt x="3239" y="647"/>
                </a:cubicBezTo>
                <a:lnTo>
                  <a:pt x="3239" y="3237"/>
                </a:lnTo>
                <a:cubicBezTo>
                  <a:pt x="3239" y="3595"/>
                  <a:pt x="3528" y="3885"/>
                  <a:pt x="3886" y="3885"/>
                </a:cubicBezTo>
                <a:lnTo>
                  <a:pt x="4939" y="3885"/>
                </a:lnTo>
                <a:lnTo>
                  <a:pt x="4939" y="4614"/>
                </a:lnTo>
                <a:lnTo>
                  <a:pt x="1519" y="4614"/>
                </a:lnTo>
                <a:cubicBezTo>
                  <a:pt x="1385" y="4614"/>
                  <a:pt x="1276" y="4722"/>
                  <a:pt x="1276" y="4856"/>
                </a:cubicBezTo>
                <a:lnTo>
                  <a:pt x="1276" y="6475"/>
                </a:lnTo>
                <a:lnTo>
                  <a:pt x="647" y="6475"/>
                </a:lnTo>
                <a:cubicBezTo>
                  <a:pt x="290" y="6475"/>
                  <a:pt x="0" y="6765"/>
                  <a:pt x="0" y="7122"/>
                </a:cubicBezTo>
                <a:lnTo>
                  <a:pt x="0" y="9712"/>
                </a:lnTo>
                <a:cubicBezTo>
                  <a:pt x="0" y="10070"/>
                  <a:pt x="290" y="10360"/>
                  <a:pt x="647" y="10360"/>
                </a:cubicBezTo>
                <a:lnTo>
                  <a:pt x="3237" y="10360"/>
                </a:lnTo>
                <a:cubicBezTo>
                  <a:pt x="3595" y="10360"/>
                  <a:pt x="3885" y="10070"/>
                  <a:pt x="3885" y="9712"/>
                </a:cubicBezTo>
                <a:lnTo>
                  <a:pt x="3885" y="7124"/>
                </a:lnTo>
                <a:cubicBezTo>
                  <a:pt x="3885" y="6766"/>
                  <a:pt x="3595" y="6476"/>
                  <a:pt x="3237" y="6476"/>
                </a:cubicBezTo>
                <a:lnTo>
                  <a:pt x="1761" y="6476"/>
                </a:lnTo>
                <a:lnTo>
                  <a:pt x="1761" y="5100"/>
                </a:lnTo>
                <a:lnTo>
                  <a:pt x="8602" y="5100"/>
                </a:lnTo>
                <a:lnTo>
                  <a:pt x="8602" y="6476"/>
                </a:lnTo>
                <a:lnTo>
                  <a:pt x="7124" y="6476"/>
                </a:lnTo>
                <a:cubicBezTo>
                  <a:pt x="6766" y="6476"/>
                  <a:pt x="6476" y="6766"/>
                  <a:pt x="6476" y="7124"/>
                </a:cubicBezTo>
                <a:lnTo>
                  <a:pt x="6476" y="9713"/>
                </a:lnTo>
                <a:cubicBezTo>
                  <a:pt x="6476" y="10071"/>
                  <a:pt x="6766" y="10361"/>
                  <a:pt x="7124" y="10361"/>
                </a:cubicBezTo>
                <a:lnTo>
                  <a:pt x="9713" y="10361"/>
                </a:lnTo>
                <a:cubicBezTo>
                  <a:pt x="10071" y="10361"/>
                  <a:pt x="10361" y="10071"/>
                  <a:pt x="10361" y="9713"/>
                </a:cubicBezTo>
                <a:lnTo>
                  <a:pt x="10361" y="7124"/>
                </a:lnTo>
                <a:cubicBezTo>
                  <a:pt x="10362" y="6766"/>
                  <a:pt x="10072" y="6476"/>
                  <a:pt x="9715" y="6476"/>
                </a:cubicBez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12" name="文本框 11"/>
          <p:cNvSpPr txBox="1"/>
          <p:nvPr/>
        </p:nvSpPr>
        <p:spPr>
          <a:xfrm>
            <a:off x="620195" y="148313"/>
            <a:ext cx="729687" cy="646331"/>
          </a:xfrm>
          <a:prstGeom prst="rect">
            <a:avLst/>
          </a:prstGeom>
          <a:noFill/>
        </p:spPr>
        <p:txBody>
          <a:bodyPr wrap="none" rtlCol="0">
            <a:spAutoFit/>
          </a:bodyPr>
          <a:lstStyle/>
          <a:p>
            <a:pPr marR="0" indent="0" algn="r" defTabSz="914400" fontAlgn="auto">
              <a:lnSpc>
                <a:spcPct val="100000"/>
              </a:lnSpc>
              <a:spcBef>
                <a:spcPts val="0"/>
              </a:spcBef>
              <a:spcAft>
                <a:spcPts val="0"/>
              </a:spcAft>
              <a:buClrTx/>
              <a:buSzTx/>
              <a:buFontTx/>
              <a:buNone/>
              <a:defRPr/>
            </a:pPr>
            <a:r>
              <a:rPr kumimoji="0" lang="en-US" altLang="zh-CN" sz="3600" b="0" i="0" kern="1200" cap="none" spc="0" normalizeH="0" baseline="0" noProof="0" dirty="0">
                <a:gradFill>
                  <a:gsLst>
                    <a:gs pos="100000">
                      <a:srgbClr val="720275">
                        <a:alpha val="10000"/>
                      </a:srgbClr>
                    </a:gs>
                    <a:gs pos="0">
                      <a:srgbClr val="DB4940">
                        <a:alpha val="10000"/>
                      </a:srgbClr>
                    </a:gs>
                  </a:gsLst>
                  <a:lin ang="2700000" scaled="0"/>
                </a:gradFill>
                <a:latin typeface="思源黑体 CN Bold" panose="020B0800000000000000" pitchFamily="34" charset="-122"/>
                <a:ea typeface="思源黑体 CN Bold" panose="020B0800000000000000" pitchFamily="34" charset="-122"/>
                <a:cs typeface="+mn-cs"/>
              </a:rPr>
              <a:t>02</a:t>
            </a:r>
            <a:endParaRPr kumimoji="0" lang="zh-CN" altLang="en-US" sz="3600" b="0" i="0" kern="1200" cap="none" spc="0" normalizeH="0" baseline="0" noProof="0" dirty="0">
              <a:gradFill>
                <a:gsLst>
                  <a:gs pos="100000">
                    <a:srgbClr val="720275">
                      <a:alpha val="10000"/>
                    </a:srgbClr>
                  </a:gs>
                  <a:gs pos="0">
                    <a:srgbClr val="DB4940">
                      <a:alpha val="10000"/>
                    </a:srgbClr>
                  </a:gs>
                </a:gsLst>
                <a:lin ang="2700000" scaled="0"/>
              </a:gradFill>
              <a:latin typeface="思源黑体 CN Bold" panose="020B0800000000000000" pitchFamily="34" charset="-122"/>
              <a:ea typeface="思源黑体 CN Bold" panose="020B0800000000000000" pitchFamily="34" charset="-122"/>
              <a:cs typeface="+mn-cs"/>
            </a:endParaRPr>
          </a:p>
        </p:txBody>
      </p:sp>
      <p:cxnSp>
        <p:nvCxnSpPr>
          <p:cNvPr id="8" name="直接连接符 7"/>
          <p:cNvCxnSpPr/>
          <p:nvPr/>
        </p:nvCxnSpPr>
        <p:spPr>
          <a:xfrm>
            <a:off x="2352343" y="1797621"/>
            <a:ext cx="0" cy="414797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791134" y="1800576"/>
            <a:ext cx="0" cy="414797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191518" y="1853755"/>
            <a:ext cx="0" cy="414797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Oval 6"/>
          <p:cNvSpPr/>
          <p:nvPr/>
        </p:nvSpPr>
        <p:spPr>
          <a:xfrm>
            <a:off x="6868896" y="1229507"/>
            <a:ext cx="571500" cy="571500"/>
          </a:xfrm>
          <a:prstGeom prst="ellipse">
            <a:avLst/>
          </a:prstGeom>
          <a:solidFill>
            <a:schemeClr val="tx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kern="0" dirty="0">
              <a:solidFill>
                <a:srgbClr val="FFFFFF"/>
              </a:solidFill>
              <a:latin typeface="思源黑体 CN Bold" panose="020B0800000000000000" pitchFamily="34" charset="-122"/>
              <a:ea typeface="思源黑体 CN Bold" panose="020B0800000000000000" pitchFamily="34" charset="-122"/>
            </a:endParaRPr>
          </a:p>
        </p:txBody>
      </p:sp>
      <p:sp>
        <p:nvSpPr>
          <p:cNvPr id="38" name="Freeform 174"/>
          <p:cNvSpPr>
            <a:spLocks noEditPoints="1"/>
          </p:cNvSpPr>
          <p:nvPr/>
        </p:nvSpPr>
        <p:spPr bwMode="auto">
          <a:xfrm>
            <a:off x="7002780" y="1382395"/>
            <a:ext cx="304165" cy="266065"/>
          </a:xfrm>
          <a:custGeom>
            <a:avLst/>
            <a:gdLst/>
            <a:ahLst/>
            <a:cxnLst>
              <a:cxn ang="0">
                <a:pos x="234" y="22"/>
              </a:cxn>
              <a:cxn ang="0">
                <a:pos x="210" y="6"/>
              </a:cxn>
              <a:cxn ang="0">
                <a:pos x="182" y="0"/>
              </a:cxn>
              <a:cxn ang="0">
                <a:pos x="154" y="4"/>
              </a:cxn>
              <a:cxn ang="0">
                <a:pos x="128" y="20"/>
              </a:cxn>
              <a:cxn ang="0">
                <a:pos x="116" y="10"/>
              </a:cxn>
              <a:cxn ang="0">
                <a:pos x="90" y="2"/>
              </a:cxn>
              <a:cxn ang="0">
                <a:pos x="60" y="2"/>
              </a:cxn>
              <a:cxn ang="0">
                <a:pos x="34" y="12"/>
              </a:cxn>
              <a:cxn ang="0">
                <a:pos x="22" y="22"/>
              </a:cxn>
              <a:cxn ang="0">
                <a:pos x="6" y="48"/>
              </a:cxn>
              <a:cxn ang="0">
                <a:pos x="0" y="76"/>
              </a:cxn>
              <a:cxn ang="0">
                <a:pos x="6" y="104"/>
              </a:cxn>
              <a:cxn ang="0">
                <a:pos x="22" y="130"/>
              </a:cxn>
              <a:cxn ang="0">
                <a:pos x="110" y="216"/>
              </a:cxn>
              <a:cxn ang="0">
                <a:pos x="118" y="222"/>
              </a:cxn>
              <a:cxn ang="0">
                <a:pos x="138" y="222"/>
              </a:cxn>
              <a:cxn ang="0">
                <a:pos x="146" y="216"/>
              </a:cxn>
              <a:cxn ang="0">
                <a:pos x="234" y="130"/>
              </a:cxn>
              <a:cxn ang="0">
                <a:pos x="250" y="104"/>
              </a:cxn>
              <a:cxn ang="0">
                <a:pos x="256" y="76"/>
              </a:cxn>
              <a:cxn ang="0">
                <a:pos x="250" y="48"/>
              </a:cxn>
              <a:cxn ang="0">
                <a:pos x="234" y="22"/>
              </a:cxn>
              <a:cxn ang="0">
                <a:pos x="134" y="206"/>
              </a:cxn>
              <a:cxn ang="0">
                <a:pos x="132" y="208"/>
              </a:cxn>
              <a:cxn ang="0">
                <a:pos x="124" y="208"/>
              </a:cxn>
              <a:cxn ang="0">
                <a:pos x="34" y="118"/>
              </a:cxn>
              <a:cxn ang="0">
                <a:pos x="26" y="108"/>
              </a:cxn>
              <a:cxn ang="0">
                <a:pos x="18" y="88"/>
              </a:cxn>
              <a:cxn ang="0">
                <a:pos x="18" y="64"/>
              </a:cxn>
              <a:cxn ang="0">
                <a:pos x="26" y="42"/>
              </a:cxn>
              <a:cxn ang="0">
                <a:pos x="34" y="34"/>
              </a:cxn>
              <a:cxn ang="0">
                <a:pos x="54" y="20"/>
              </a:cxn>
              <a:cxn ang="0">
                <a:pos x="76" y="16"/>
              </a:cxn>
              <a:cxn ang="0">
                <a:pos x="98" y="20"/>
              </a:cxn>
              <a:cxn ang="0">
                <a:pos x="118" y="32"/>
              </a:cxn>
              <a:cxn ang="0">
                <a:pos x="138" y="32"/>
              </a:cxn>
              <a:cxn ang="0">
                <a:pos x="148" y="24"/>
              </a:cxn>
              <a:cxn ang="0">
                <a:pos x="170" y="16"/>
              </a:cxn>
              <a:cxn ang="0">
                <a:pos x="192" y="18"/>
              </a:cxn>
              <a:cxn ang="0">
                <a:pos x="212" y="26"/>
              </a:cxn>
              <a:cxn ang="0">
                <a:pos x="222" y="34"/>
              </a:cxn>
              <a:cxn ang="0">
                <a:pos x="236" y="54"/>
              </a:cxn>
              <a:cxn ang="0">
                <a:pos x="240" y="76"/>
              </a:cxn>
              <a:cxn ang="0">
                <a:pos x="236" y="98"/>
              </a:cxn>
              <a:cxn ang="0">
                <a:pos x="222" y="118"/>
              </a:cxn>
            </a:cxnLst>
            <a:rect l="0" t="0" r="r" b="b"/>
            <a:pathLst>
              <a:path w="256" h="224">
                <a:moveTo>
                  <a:pt x="234" y="22"/>
                </a:moveTo>
                <a:lnTo>
                  <a:pt x="234" y="22"/>
                </a:lnTo>
                <a:lnTo>
                  <a:pt x="222" y="12"/>
                </a:lnTo>
                <a:lnTo>
                  <a:pt x="210" y="6"/>
                </a:lnTo>
                <a:lnTo>
                  <a:pt x="196" y="2"/>
                </a:lnTo>
                <a:lnTo>
                  <a:pt x="182" y="0"/>
                </a:lnTo>
                <a:lnTo>
                  <a:pt x="166" y="2"/>
                </a:lnTo>
                <a:lnTo>
                  <a:pt x="154" y="4"/>
                </a:lnTo>
                <a:lnTo>
                  <a:pt x="140" y="10"/>
                </a:lnTo>
                <a:lnTo>
                  <a:pt x="128" y="20"/>
                </a:lnTo>
                <a:lnTo>
                  <a:pt x="128" y="20"/>
                </a:lnTo>
                <a:lnTo>
                  <a:pt x="116" y="10"/>
                </a:lnTo>
                <a:lnTo>
                  <a:pt x="102" y="4"/>
                </a:lnTo>
                <a:lnTo>
                  <a:pt x="90" y="2"/>
                </a:lnTo>
                <a:lnTo>
                  <a:pt x="74" y="0"/>
                </a:lnTo>
                <a:lnTo>
                  <a:pt x="60" y="2"/>
                </a:lnTo>
                <a:lnTo>
                  <a:pt x="46" y="6"/>
                </a:lnTo>
                <a:lnTo>
                  <a:pt x="34" y="12"/>
                </a:lnTo>
                <a:lnTo>
                  <a:pt x="22" y="22"/>
                </a:lnTo>
                <a:lnTo>
                  <a:pt x="22" y="22"/>
                </a:lnTo>
                <a:lnTo>
                  <a:pt x="12" y="34"/>
                </a:lnTo>
                <a:lnTo>
                  <a:pt x="6" y="48"/>
                </a:lnTo>
                <a:lnTo>
                  <a:pt x="2" y="62"/>
                </a:lnTo>
                <a:lnTo>
                  <a:pt x="0" y="76"/>
                </a:lnTo>
                <a:lnTo>
                  <a:pt x="2" y="90"/>
                </a:lnTo>
                <a:lnTo>
                  <a:pt x="6" y="104"/>
                </a:lnTo>
                <a:lnTo>
                  <a:pt x="12" y="118"/>
                </a:lnTo>
                <a:lnTo>
                  <a:pt x="22" y="130"/>
                </a:lnTo>
                <a:lnTo>
                  <a:pt x="22" y="130"/>
                </a:lnTo>
                <a:lnTo>
                  <a:pt x="110" y="216"/>
                </a:lnTo>
                <a:lnTo>
                  <a:pt x="110" y="216"/>
                </a:lnTo>
                <a:lnTo>
                  <a:pt x="118" y="222"/>
                </a:lnTo>
                <a:lnTo>
                  <a:pt x="128" y="224"/>
                </a:lnTo>
                <a:lnTo>
                  <a:pt x="138" y="222"/>
                </a:lnTo>
                <a:lnTo>
                  <a:pt x="146" y="216"/>
                </a:lnTo>
                <a:lnTo>
                  <a:pt x="146" y="216"/>
                </a:lnTo>
                <a:lnTo>
                  <a:pt x="234" y="130"/>
                </a:lnTo>
                <a:lnTo>
                  <a:pt x="234" y="130"/>
                </a:lnTo>
                <a:lnTo>
                  <a:pt x="244" y="118"/>
                </a:lnTo>
                <a:lnTo>
                  <a:pt x="250" y="104"/>
                </a:lnTo>
                <a:lnTo>
                  <a:pt x="254" y="90"/>
                </a:lnTo>
                <a:lnTo>
                  <a:pt x="256" y="76"/>
                </a:lnTo>
                <a:lnTo>
                  <a:pt x="254" y="62"/>
                </a:lnTo>
                <a:lnTo>
                  <a:pt x="250" y="48"/>
                </a:lnTo>
                <a:lnTo>
                  <a:pt x="244" y="34"/>
                </a:lnTo>
                <a:lnTo>
                  <a:pt x="234" y="22"/>
                </a:lnTo>
                <a:close/>
                <a:moveTo>
                  <a:pt x="222" y="118"/>
                </a:moveTo>
                <a:lnTo>
                  <a:pt x="134" y="206"/>
                </a:lnTo>
                <a:lnTo>
                  <a:pt x="134" y="206"/>
                </a:lnTo>
                <a:lnTo>
                  <a:pt x="132" y="208"/>
                </a:lnTo>
                <a:lnTo>
                  <a:pt x="128" y="208"/>
                </a:lnTo>
                <a:lnTo>
                  <a:pt x="124" y="208"/>
                </a:lnTo>
                <a:lnTo>
                  <a:pt x="122" y="206"/>
                </a:lnTo>
                <a:lnTo>
                  <a:pt x="34" y="118"/>
                </a:lnTo>
                <a:lnTo>
                  <a:pt x="34" y="118"/>
                </a:lnTo>
                <a:lnTo>
                  <a:pt x="26" y="108"/>
                </a:lnTo>
                <a:lnTo>
                  <a:pt x="20" y="98"/>
                </a:lnTo>
                <a:lnTo>
                  <a:pt x="18" y="88"/>
                </a:lnTo>
                <a:lnTo>
                  <a:pt x="16" y="76"/>
                </a:lnTo>
                <a:lnTo>
                  <a:pt x="18" y="64"/>
                </a:lnTo>
                <a:lnTo>
                  <a:pt x="20" y="54"/>
                </a:lnTo>
                <a:lnTo>
                  <a:pt x="26" y="42"/>
                </a:lnTo>
                <a:lnTo>
                  <a:pt x="34" y="34"/>
                </a:lnTo>
                <a:lnTo>
                  <a:pt x="34" y="34"/>
                </a:lnTo>
                <a:lnTo>
                  <a:pt x="42" y="26"/>
                </a:lnTo>
                <a:lnTo>
                  <a:pt x="54" y="20"/>
                </a:lnTo>
                <a:lnTo>
                  <a:pt x="64" y="18"/>
                </a:lnTo>
                <a:lnTo>
                  <a:pt x="76" y="16"/>
                </a:lnTo>
                <a:lnTo>
                  <a:pt x="86" y="16"/>
                </a:lnTo>
                <a:lnTo>
                  <a:pt x="98" y="20"/>
                </a:lnTo>
                <a:lnTo>
                  <a:pt x="108" y="24"/>
                </a:lnTo>
                <a:lnTo>
                  <a:pt x="118" y="32"/>
                </a:lnTo>
                <a:lnTo>
                  <a:pt x="128" y="42"/>
                </a:lnTo>
                <a:lnTo>
                  <a:pt x="138" y="32"/>
                </a:lnTo>
                <a:lnTo>
                  <a:pt x="138" y="32"/>
                </a:lnTo>
                <a:lnTo>
                  <a:pt x="148" y="24"/>
                </a:lnTo>
                <a:lnTo>
                  <a:pt x="158" y="20"/>
                </a:lnTo>
                <a:lnTo>
                  <a:pt x="170" y="16"/>
                </a:lnTo>
                <a:lnTo>
                  <a:pt x="180" y="16"/>
                </a:lnTo>
                <a:lnTo>
                  <a:pt x="192" y="18"/>
                </a:lnTo>
                <a:lnTo>
                  <a:pt x="202" y="20"/>
                </a:lnTo>
                <a:lnTo>
                  <a:pt x="212" y="26"/>
                </a:lnTo>
                <a:lnTo>
                  <a:pt x="222" y="34"/>
                </a:lnTo>
                <a:lnTo>
                  <a:pt x="222" y="34"/>
                </a:lnTo>
                <a:lnTo>
                  <a:pt x="230" y="42"/>
                </a:lnTo>
                <a:lnTo>
                  <a:pt x="236" y="54"/>
                </a:lnTo>
                <a:lnTo>
                  <a:pt x="238" y="64"/>
                </a:lnTo>
                <a:lnTo>
                  <a:pt x="240" y="76"/>
                </a:lnTo>
                <a:lnTo>
                  <a:pt x="238" y="88"/>
                </a:lnTo>
                <a:lnTo>
                  <a:pt x="236" y="98"/>
                </a:lnTo>
                <a:lnTo>
                  <a:pt x="230" y="108"/>
                </a:lnTo>
                <a:lnTo>
                  <a:pt x="222" y="118"/>
                </a:lnTo>
                <a:close/>
              </a:path>
            </a:pathLst>
          </a:custGeom>
          <a:solidFill>
            <a:schemeClr val="bg1"/>
          </a:solidFill>
          <a:ln w="9525">
            <a:noFill/>
            <a:round/>
          </a:ln>
        </p:spPr>
        <p:txBody>
          <a:bodyPr vert="horz" wrap="square" lIns="91440" tIns="45720" rIns="91440" bIns="45720" numCol="1" anchor="t" anchorCtr="0" compatLnSpc="1"/>
          <a:lstStyle/>
          <a:p>
            <a:endParaRPr lang="ar-SA"/>
          </a:p>
        </p:txBody>
      </p:sp>
      <p:sp>
        <p:nvSpPr>
          <p:cNvPr id="39" name="Freeform 177"/>
          <p:cNvSpPr/>
          <p:nvPr/>
        </p:nvSpPr>
        <p:spPr bwMode="auto">
          <a:xfrm>
            <a:off x="7438390" y="2261235"/>
            <a:ext cx="45085" cy="45085"/>
          </a:xfrm>
          <a:custGeom>
            <a:avLst/>
            <a:gdLst/>
            <a:ahLst/>
            <a:cxnLst>
              <a:cxn ang="0">
                <a:pos x="34" y="0"/>
              </a:cxn>
              <a:cxn ang="0">
                <a:pos x="34" y="0"/>
              </a:cxn>
              <a:cxn ang="0">
                <a:pos x="34" y="0"/>
              </a:cxn>
              <a:cxn ang="0">
                <a:pos x="34" y="0"/>
              </a:cxn>
              <a:cxn ang="0">
                <a:pos x="28" y="0"/>
              </a:cxn>
              <a:cxn ang="0">
                <a:pos x="20" y="2"/>
              </a:cxn>
              <a:cxn ang="0">
                <a:pos x="14" y="6"/>
              </a:cxn>
              <a:cxn ang="0">
                <a:pos x="10" y="10"/>
              </a:cxn>
              <a:cxn ang="0">
                <a:pos x="6" y="14"/>
              </a:cxn>
              <a:cxn ang="0">
                <a:pos x="2" y="20"/>
              </a:cxn>
              <a:cxn ang="0">
                <a:pos x="0" y="28"/>
              </a:cxn>
              <a:cxn ang="0">
                <a:pos x="0" y="34"/>
              </a:cxn>
              <a:cxn ang="0">
                <a:pos x="0" y="34"/>
              </a:cxn>
              <a:cxn ang="0">
                <a:pos x="2" y="36"/>
              </a:cxn>
              <a:cxn ang="0">
                <a:pos x="4" y="38"/>
              </a:cxn>
              <a:cxn ang="0">
                <a:pos x="4" y="38"/>
              </a:cxn>
              <a:cxn ang="0">
                <a:pos x="6" y="36"/>
              </a:cxn>
              <a:cxn ang="0">
                <a:pos x="8" y="34"/>
              </a:cxn>
              <a:cxn ang="0">
                <a:pos x="8" y="34"/>
              </a:cxn>
              <a:cxn ang="0">
                <a:pos x="8" y="34"/>
              </a:cxn>
              <a:cxn ang="0">
                <a:pos x="10" y="24"/>
              </a:cxn>
              <a:cxn ang="0">
                <a:pos x="16" y="16"/>
              </a:cxn>
              <a:cxn ang="0">
                <a:pos x="24" y="10"/>
              </a:cxn>
              <a:cxn ang="0">
                <a:pos x="34" y="8"/>
              </a:cxn>
              <a:cxn ang="0">
                <a:pos x="34" y="8"/>
              </a:cxn>
              <a:cxn ang="0">
                <a:pos x="34" y="8"/>
              </a:cxn>
              <a:cxn ang="0">
                <a:pos x="36" y="6"/>
              </a:cxn>
              <a:cxn ang="0">
                <a:pos x="38" y="4"/>
              </a:cxn>
              <a:cxn ang="0">
                <a:pos x="38" y="4"/>
              </a:cxn>
              <a:cxn ang="0">
                <a:pos x="36" y="2"/>
              </a:cxn>
              <a:cxn ang="0">
                <a:pos x="34" y="0"/>
              </a:cxn>
            </a:cxnLst>
            <a:rect l="0" t="0" r="r" b="b"/>
            <a:pathLst>
              <a:path w="38" h="38">
                <a:moveTo>
                  <a:pt x="34" y="0"/>
                </a:moveTo>
                <a:lnTo>
                  <a:pt x="34" y="0"/>
                </a:lnTo>
                <a:lnTo>
                  <a:pt x="34" y="0"/>
                </a:lnTo>
                <a:lnTo>
                  <a:pt x="34" y="0"/>
                </a:lnTo>
                <a:lnTo>
                  <a:pt x="28" y="0"/>
                </a:lnTo>
                <a:lnTo>
                  <a:pt x="20" y="2"/>
                </a:lnTo>
                <a:lnTo>
                  <a:pt x="14" y="6"/>
                </a:lnTo>
                <a:lnTo>
                  <a:pt x="10" y="10"/>
                </a:lnTo>
                <a:lnTo>
                  <a:pt x="6" y="14"/>
                </a:lnTo>
                <a:lnTo>
                  <a:pt x="2" y="20"/>
                </a:lnTo>
                <a:lnTo>
                  <a:pt x="0" y="28"/>
                </a:lnTo>
                <a:lnTo>
                  <a:pt x="0" y="34"/>
                </a:lnTo>
                <a:lnTo>
                  <a:pt x="0" y="34"/>
                </a:lnTo>
                <a:lnTo>
                  <a:pt x="2" y="36"/>
                </a:lnTo>
                <a:lnTo>
                  <a:pt x="4" y="38"/>
                </a:lnTo>
                <a:lnTo>
                  <a:pt x="4" y="38"/>
                </a:lnTo>
                <a:lnTo>
                  <a:pt x="6" y="36"/>
                </a:lnTo>
                <a:lnTo>
                  <a:pt x="8" y="34"/>
                </a:lnTo>
                <a:lnTo>
                  <a:pt x="8" y="34"/>
                </a:lnTo>
                <a:lnTo>
                  <a:pt x="8" y="34"/>
                </a:lnTo>
                <a:lnTo>
                  <a:pt x="10" y="24"/>
                </a:lnTo>
                <a:lnTo>
                  <a:pt x="16" y="16"/>
                </a:lnTo>
                <a:lnTo>
                  <a:pt x="24" y="10"/>
                </a:lnTo>
                <a:lnTo>
                  <a:pt x="34" y="8"/>
                </a:lnTo>
                <a:lnTo>
                  <a:pt x="34" y="8"/>
                </a:lnTo>
                <a:lnTo>
                  <a:pt x="34" y="8"/>
                </a:lnTo>
                <a:lnTo>
                  <a:pt x="36" y="6"/>
                </a:lnTo>
                <a:lnTo>
                  <a:pt x="38" y="4"/>
                </a:lnTo>
                <a:lnTo>
                  <a:pt x="38" y="4"/>
                </a:lnTo>
                <a:lnTo>
                  <a:pt x="36" y="2"/>
                </a:lnTo>
                <a:lnTo>
                  <a:pt x="34" y="0"/>
                </a:lnTo>
                <a:close/>
              </a:path>
            </a:pathLst>
          </a:custGeom>
          <a:solidFill>
            <a:schemeClr val="bg1"/>
          </a:solidFill>
          <a:ln w="9525">
            <a:noFill/>
            <a:round/>
          </a:ln>
        </p:spPr>
        <p:txBody>
          <a:bodyPr vert="horz" wrap="square" lIns="91440" tIns="45720" rIns="91440" bIns="45720" numCol="1" anchor="t" anchorCtr="0" compatLnSpc="1"/>
          <a:lstStyle/>
          <a:p>
            <a:endParaRPr lang="ar-SA"/>
          </a:p>
        </p:txBody>
      </p:sp>
      <p:sp>
        <p:nvSpPr>
          <p:cNvPr id="40" name="Freeform 178"/>
          <p:cNvSpPr/>
          <p:nvPr/>
        </p:nvSpPr>
        <p:spPr bwMode="auto">
          <a:xfrm>
            <a:off x="7438390" y="2261235"/>
            <a:ext cx="45085" cy="45085"/>
          </a:xfrm>
          <a:custGeom>
            <a:avLst/>
            <a:gdLst/>
            <a:ahLst/>
            <a:cxnLst>
              <a:cxn ang="0">
                <a:pos x="34" y="0"/>
              </a:cxn>
              <a:cxn ang="0">
                <a:pos x="34" y="0"/>
              </a:cxn>
              <a:cxn ang="0">
                <a:pos x="34" y="0"/>
              </a:cxn>
              <a:cxn ang="0">
                <a:pos x="34" y="0"/>
              </a:cxn>
              <a:cxn ang="0">
                <a:pos x="28" y="0"/>
              </a:cxn>
              <a:cxn ang="0">
                <a:pos x="20" y="2"/>
              </a:cxn>
              <a:cxn ang="0">
                <a:pos x="14" y="6"/>
              </a:cxn>
              <a:cxn ang="0">
                <a:pos x="10" y="10"/>
              </a:cxn>
              <a:cxn ang="0">
                <a:pos x="6" y="14"/>
              </a:cxn>
              <a:cxn ang="0">
                <a:pos x="2" y="20"/>
              </a:cxn>
              <a:cxn ang="0">
                <a:pos x="0" y="28"/>
              </a:cxn>
              <a:cxn ang="0">
                <a:pos x="0" y="34"/>
              </a:cxn>
              <a:cxn ang="0">
                <a:pos x="0" y="34"/>
              </a:cxn>
              <a:cxn ang="0">
                <a:pos x="2" y="36"/>
              </a:cxn>
              <a:cxn ang="0">
                <a:pos x="4" y="38"/>
              </a:cxn>
              <a:cxn ang="0">
                <a:pos x="4" y="38"/>
              </a:cxn>
              <a:cxn ang="0">
                <a:pos x="6" y="36"/>
              </a:cxn>
              <a:cxn ang="0">
                <a:pos x="8" y="34"/>
              </a:cxn>
              <a:cxn ang="0">
                <a:pos x="8" y="34"/>
              </a:cxn>
              <a:cxn ang="0">
                <a:pos x="8" y="34"/>
              </a:cxn>
              <a:cxn ang="0">
                <a:pos x="10" y="24"/>
              </a:cxn>
              <a:cxn ang="0">
                <a:pos x="16" y="16"/>
              </a:cxn>
              <a:cxn ang="0">
                <a:pos x="24" y="10"/>
              </a:cxn>
              <a:cxn ang="0">
                <a:pos x="34" y="8"/>
              </a:cxn>
              <a:cxn ang="0">
                <a:pos x="34" y="8"/>
              </a:cxn>
              <a:cxn ang="0">
                <a:pos x="34" y="8"/>
              </a:cxn>
              <a:cxn ang="0">
                <a:pos x="36" y="6"/>
              </a:cxn>
              <a:cxn ang="0">
                <a:pos x="38" y="4"/>
              </a:cxn>
              <a:cxn ang="0">
                <a:pos x="38" y="4"/>
              </a:cxn>
              <a:cxn ang="0">
                <a:pos x="36" y="2"/>
              </a:cxn>
              <a:cxn ang="0">
                <a:pos x="34" y="0"/>
              </a:cxn>
            </a:cxnLst>
            <a:rect l="0" t="0" r="r" b="b"/>
            <a:pathLst>
              <a:path w="38" h="38">
                <a:moveTo>
                  <a:pt x="34" y="0"/>
                </a:moveTo>
                <a:lnTo>
                  <a:pt x="34" y="0"/>
                </a:lnTo>
                <a:lnTo>
                  <a:pt x="34" y="0"/>
                </a:lnTo>
                <a:lnTo>
                  <a:pt x="34" y="0"/>
                </a:lnTo>
                <a:lnTo>
                  <a:pt x="28" y="0"/>
                </a:lnTo>
                <a:lnTo>
                  <a:pt x="20" y="2"/>
                </a:lnTo>
                <a:lnTo>
                  <a:pt x="14" y="6"/>
                </a:lnTo>
                <a:lnTo>
                  <a:pt x="10" y="10"/>
                </a:lnTo>
                <a:lnTo>
                  <a:pt x="6" y="14"/>
                </a:lnTo>
                <a:lnTo>
                  <a:pt x="2" y="20"/>
                </a:lnTo>
                <a:lnTo>
                  <a:pt x="0" y="28"/>
                </a:lnTo>
                <a:lnTo>
                  <a:pt x="0" y="34"/>
                </a:lnTo>
                <a:lnTo>
                  <a:pt x="0" y="34"/>
                </a:lnTo>
                <a:lnTo>
                  <a:pt x="2" y="36"/>
                </a:lnTo>
                <a:lnTo>
                  <a:pt x="4" y="38"/>
                </a:lnTo>
                <a:lnTo>
                  <a:pt x="4" y="38"/>
                </a:lnTo>
                <a:lnTo>
                  <a:pt x="6" y="36"/>
                </a:lnTo>
                <a:lnTo>
                  <a:pt x="8" y="34"/>
                </a:lnTo>
                <a:lnTo>
                  <a:pt x="8" y="34"/>
                </a:lnTo>
                <a:lnTo>
                  <a:pt x="8" y="34"/>
                </a:lnTo>
                <a:lnTo>
                  <a:pt x="10" y="24"/>
                </a:lnTo>
                <a:lnTo>
                  <a:pt x="16" y="16"/>
                </a:lnTo>
                <a:lnTo>
                  <a:pt x="24" y="10"/>
                </a:lnTo>
                <a:lnTo>
                  <a:pt x="34" y="8"/>
                </a:lnTo>
                <a:lnTo>
                  <a:pt x="34" y="8"/>
                </a:lnTo>
                <a:lnTo>
                  <a:pt x="34" y="8"/>
                </a:lnTo>
                <a:lnTo>
                  <a:pt x="36" y="6"/>
                </a:lnTo>
                <a:lnTo>
                  <a:pt x="38" y="4"/>
                </a:lnTo>
                <a:lnTo>
                  <a:pt x="38" y="4"/>
                </a:lnTo>
                <a:lnTo>
                  <a:pt x="36" y="2"/>
                </a:lnTo>
                <a:lnTo>
                  <a:pt x="34" y="0"/>
                </a:lnTo>
              </a:path>
            </a:pathLst>
          </a:custGeom>
          <a:solidFill>
            <a:schemeClr val="bg1"/>
          </a:solidFill>
          <a:ln w="9525">
            <a:noFill/>
            <a:round/>
          </a:ln>
        </p:spPr>
        <p:txBody>
          <a:bodyPr vert="horz" wrap="square" lIns="91440" tIns="45720" rIns="91440" bIns="45720" numCol="1" anchor="t" anchorCtr="0" compatLnSpc="1"/>
          <a:lstStyle/>
          <a:p>
            <a:endParaRPr lang="ar-SA"/>
          </a:p>
        </p:txBody>
      </p:sp>
      <p:sp>
        <p:nvSpPr>
          <p:cNvPr id="34" name="矩形 33"/>
          <p:cNvSpPr/>
          <p:nvPr/>
        </p:nvSpPr>
        <p:spPr>
          <a:xfrm>
            <a:off x="1930019" y="1278721"/>
            <a:ext cx="4805680" cy="521970"/>
          </a:xfrm>
          <a:prstGeom prst="rect">
            <a:avLst/>
          </a:prstGeom>
        </p:spPr>
        <p:txBody>
          <a:bodyPr wrap="none">
            <a:spAutoFit/>
          </a:bodyPr>
          <a:lstStyle/>
          <a:p>
            <a:r>
              <a:rPr lang="zh-CN" altLang="en-US" sz="2800" dirty="0">
                <a:solidFill>
                  <a:schemeClr val="tx1"/>
                </a:solidFill>
                <a:latin typeface="思源黑体 CN Bold" panose="020B0800000000000000" pitchFamily="34" charset="-122"/>
                <a:ea typeface="思源黑体 CN Bold" panose="020B0800000000000000" pitchFamily="34" charset="-122"/>
              </a:rPr>
              <a:t>基于传统方法的目标检测算法</a:t>
            </a:r>
            <a:endParaRPr lang="zh-CN" altLang="en-US" sz="2800" dirty="0">
              <a:solidFill>
                <a:schemeClr val="tx1"/>
              </a:solidFill>
              <a:latin typeface="思源黑体 CN Bold" panose="020B0800000000000000" pitchFamily="34" charset="-122"/>
              <a:ea typeface="思源黑体 CN Bold" panose="020B0800000000000000" pitchFamily="34" charset="-122"/>
            </a:endParaRPr>
          </a:p>
        </p:txBody>
      </p:sp>
      <p:sp>
        <p:nvSpPr>
          <p:cNvPr id="100" name="文本框 99"/>
          <p:cNvSpPr txBox="1"/>
          <p:nvPr/>
        </p:nvSpPr>
        <p:spPr>
          <a:xfrm>
            <a:off x="6736715" y="2065972"/>
            <a:ext cx="5080000" cy="3692525"/>
          </a:xfrm>
          <a:prstGeom prst="rect">
            <a:avLst/>
          </a:prstGeom>
          <a:noFill/>
          <a:ln w="9525">
            <a:noFill/>
          </a:ln>
        </p:spPr>
        <p:txBody>
          <a:bodyPr>
            <a:spAutoFit/>
          </a:bodyPr>
          <a:p>
            <a:pPr indent="306070"/>
            <a:r>
              <a:rPr lang="zh-CN" b="0">
                <a:ea typeface="黑体" panose="02010609060101010101" charset="-122"/>
              </a:rPr>
              <a:t>早期传统的目标检测算法依赖于人工设定特征，所以图像的表达十分有限。其中，选择区域、提取特征、分类三个步骤是传统目标检测算法的要点问题。滑动窗口是最直接的区域选择方式，操作简单，但是对于特征的提取分类计算过于复杂，效率较低。这些传统的识别方法无法解决复杂场景的检测问题。各种传统的目标检测方法都是采用了人为设计的特征，其性能完全取决于人工经验，很难充分发挥庞大数据的优点，此外，传统的目标检测算法针对的目标类别有限，普适性较差。并且在现实生活中，也存在应用场景受限，泛化性较差等问题。这也是为什么现在基于深度学习的算法受到广泛应用的原因。</a:t>
            </a:r>
            <a:endParaRPr lang="zh-CN" altLang="en-US" b="0">
              <a:ea typeface="黑体" panose="02010609060101010101"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709802" y="148313"/>
            <a:ext cx="640080" cy="64516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gradFill>
                  <a:gsLst>
                    <a:gs pos="100000">
                      <a:srgbClr val="720275">
                        <a:alpha val="10000"/>
                      </a:srgbClr>
                    </a:gs>
                    <a:gs pos="0">
                      <a:srgbClr val="DB4940">
                        <a:alpha val="10000"/>
                      </a:srgbClr>
                    </a:gs>
                  </a:gsLst>
                  <a:lin ang="2700000" scaled="0"/>
                </a:gradFill>
                <a:effectLst/>
                <a:uLnTx/>
                <a:uFillTx/>
                <a:latin typeface="思源黑体 CN Bold" panose="020B0800000000000000" pitchFamily="34" charset="-122"/>
                <a:ea typeface="思源黑体 CN Bold" panose="020B0800000000000000" pitchFamily="34" charset="-122"/>
                <a:cs typeface="+mn-cs"/>
              </a:rPr>
              <a:t>02</a:t>
            </a:r>
            <a:endParaRPr kumimoji="0" lang="zh-CN" altLang="en-US" sz="3600" b="0" i="0" u="none" strike="noStrike" kern="1200" cap="none" spc="0" normalizeH="0" baseline="0" noProof="0" dirty="0">
              <a:ln>
                <a:noFill/>
              </a:ln>
              <a:gradFill>
                <a:gsLst>
                  <a:gs pos="100000">
                    <a:srgbClr val="720275">
                      <a:alpha val="10000"/>
                    </a:srgbClr>
                  </a:gs>
                  <a:gs pos="0">
                    <a:srgbClr val="DB4940">
                      <a:alpha val="10000"/>
                    </a:srgbClr>
                  </a:gs>
                </a:gsLst>
                <a:lin ang="2700000" scaled="0"/>
              </a:gradFill>
              <a:effectLst/>
              <a:uLnTx/>
              <a:uFillTx/>
              <a:latin typeface="思源黑体 CN Bold" panose="020B0800000000000000" pitchFamily="34" charset="-122"/>
              <a:ea typeface="思源黑体 CN Bold" panose="020B0800000000000000" pitchFamily="34" charset="-122"/>
              <a:cs typeface="+mn-cs"/>
            </a:endParaRPr>
          </a:p>
        </p:txBody>
      </p:sp>
      <p:pic>
        <p:nvPicPr>
          <p:cNvPr id="6" name="Picture 2"/>
          <p:cNvPicPr>
            <a:picLocks noChangeAspect="1" noChangeArrowheads="1"/>
          </p:cNvPicPr>
          <p:nvPr/>
        </p:nvPicPr>
        <p:blipFill rotWithShape="1">
          <a:blip r:embed="rId1" cstate="screen"/>
          <a:srcRect/>
          <a:stretch>
            <a:fillRect/>
          </a:stretch>
        </p:blipFill>
        <p:spPr bwMode="auto">
          <a:xfrm flipH="1">
            <a:off x="7352665" y="1543050"/>
            <a:ext cx="4102735" cy="471043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9"/>
          <p:cNvSpPr/>
          <p:nvPr/>
        </p:nvSpPr>
        <p:spPr>
          <a:xfrm>
            <a:off x="1080975" y="3429000"/>
            <a:ext cx="7560000" cy="2422415"/>
          </a:xfrm>
          <a:prstGeom prst="roundRect">
            <a:avLst>
              <a:gd name="adj" fmla="val 9851"/>
            </a:avLst>
          </a:pr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kern="0">
              <a:solidFill>
                <a:srgbClr val="FFFFFF"/>
              </a:solidFill>
              <a:latin typeface="思源黑体 CN Bold" panose="020B0800000000000000" pitchFamily="34" charset="-122"/>
              <a:ea typeface="思源黑体 CN Bold" panose="020B0800000000000000" pitchFamily="34" charset="-122"/>
              <a:sym typeface="+mn-lt"/>
            </a:endParaRPr>
          </a:p>
        </p:txBody>
      </p:sp>
      <p:sp>
        <p:nvSpPr>
          <p:cNvPr id="19" name="文本框 18"/>
          <p:cNvSpPr txBox="1"/>
          <p:nvPr/>
        </p:nvSpPr>
        <p:spPr>
          <a:xfrm>
            <a:off x="1303020" y="3629660"/>
            <a:ext cx="7172960" cy="1964055"/>
          </a:xfrm>
          <a:prstGeom prst="rect">
            <a:avLst/>
          </a:prstGeom>
          <a:noFill/>
        </p:spPr>
        <p:txBody>
          <a:bodyPr wrap="square" rtlCol="0">
            <a:noAutofit/>
          </a:bodyPr>
          <a:lstStyle/>
          <a:p>
            <a:pPr>
              <a:spcBef>
                <a:spcPct val="0"/>
              </a:spcBef>
              <a:buClr>
                <a:schemeClr val="tx1">
                  <a:lumMod val="85000"/>
                  <a:lumOff val="15000"/>
                </a:schemeClr>
              </a:buClr>
              <a:buSzPct val="105000"/>
              <a:defRPr/>
            </a:pPr>
            <a:r>
              <a:rPr lang="en-US" altLang="zh-CN" sz="2000" kern="0">
                <a:solidFill>
                  <a:schemeClr val="bg1"/>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rPr>
              <a:t>    </a:t>
            </a:r>
            <a:r>
              <a:rPr lang="zh-CN" altLang="en-US" sz="2000" kern="0">
                <a:solidFill>
                  <a:schemeClr val="bg1"/>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rPr>
              <a:t>深度学习发展迅速，基于深度学习的目标检测方法得到了广泛研究与应用，这种方法克服了传统人工特征提取方法在背景复杂和目标遮挡特点下的缺陷。</a:t>
            </a:r>
            <a:r>
              <a:rPr lang="zh-CN" altLang="en-US" sz="2000" kern="0">
                <a:solidFill>
                  <a:schemeClr val="bg1"/>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sym typeface="+mn-ea"/>
              </a:rPr>
              <a:t>2012 年，Krizewski等人提出了AlexNet深度卷积神经网络，取得了有史以来最高的的目标分类准确度。此后，许多学者开始研究基于卷积神经网络的深度学习算法，并将其应用到不同的目标检测方向。</a:t>
            </a:r>
            <a:endParaRPr lang="zh-CN" altLang="en-US" sz="2400" kern="0">
              <a:solidFill>
                <a:schemeClr val="bg1"/>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endParaRPr>
          </a:p>
          <a:p>
            <a:pPr>
              <a:spcBef>
                <a:spcPct val="0"/>
              </a:spcBef>
              <a:buClr>
                <a:schemeClr val="tx1">
                  <a:lumMod val="85000"/>
                  <a:lumOff val="15000"/>
                </a:schemeClr>
              </a:buClr>
              <a:buSzPct val="105000"/>
              <a:defRPr/>
            </a:pPr>
            <a:endParaRPr lang="zh-CN" altLang="en-US" sz="2400" kern="0">
              <a:solidFill>
                <a:schemeClr val="bg1"/>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endParaRPr>
          </a:p>
        </p:txBody>
      </p:sp>
      <p:sp>
        <p:nvSpPr>
          <p:cNvPr id="2" name="11255-5323815"/>
          <p:cNvSpPr/>
          <p:nvPr>
            <p:custDataLst>
              <p:tags r:id="rId2"/>
            </p:custDataLst>
          </p:nvPr>
        </p:nvSpPr>
        <p:spPr>
          <a:xfrm>
            <a:off x="336208" y="313645"/>
            <a:ext cx="609685" cy="609685"/>
          </a:xfrm>
          <a:custGeom>
            <a:avLst/>
            <a:gdLst>
              <a:gd name="T0" fmla="*/ 9715 w 10362"/>
              <a:gd name="T1" fmla="*/ 6476 h 10361"/>
              <a:gd name="T2" fmla="*/ 9087 w 10362"/>
              <a:gd name="T3" fmla="*/ 6476 h 10361"/>
              <a:gd name="T4" fmla="*/ 9087 w 10362"/>
              <a:gd name="T5" fmla="*/ 4857 h 10361"/>
              <a:gd name="T6" fmla="*/ 8845 w 10362"/>
              <a:gd name="T7" fmla="*/ 4615 h 10361"/>
              <a:gd name="T8" fmla="*/ 5424 w 10362"/>
              <a:gd name="T9" fmla="*/ 4615 h 10361"/>
              <a:gd name="T10" fmla="*/ 5424 w 10362"/>
              <a:gd name="T11" fmla="*/ 3886 h 10361"/>
              <a:gd name="T12" fmla="*/ 6476 w 10362"/>
              <a:gd name="T13" fmla="*/ 3886 h 10361"/>
              <a:gd name="T14" fmla="*/ 7124 w 10362"/>
              <a:gd name="T15" fmla="*/ 3239 h 10361"/>
              <a:gd name="T16" fmla="*/ 7124 w 10362"/>
              <a:gd name="T17" fmla="*/ 647 h 10361"/>
              <a:gd name="T18" fmla="*/ 6476 w 10362"/>
              <a:gd name="T19" fmla="*/ 0 h 10361"/>
              <a:gd name="T20" fmla="*/ 3886 w 10362"/>
              <a:gd name="T21" fmla="*/ 0 h 10361"/>
              <a:gd name="T22" fmla="*/ 3239 w 10362"/>
              <a:gd name="T23" fmla="*/ 647 h 10361"/>
              <a:gd name="T24" fmla="*/ 3239 w 10362"/>
              <a:gd name="T25" fmla="*/ 3237 h 10361"/>
              <a:gd name="T26" fmla="*/ 3886 w 10362"/>
              <a:gd name="T27" fmla="*/ 3885 h 10361"/>
              <a:gd name="T28" fmla="*/ 4939 w 10362"/>
              <a:gd name="T29" fmla="*/ 3885 h 10361"/>
              <a:gd name="T30" fmla="*/ 4939 w 10362"/>
              <a:gd name="T31" fmla="*/ 4614 h 10361"/>
              <a:gd name="T32" fmla="*/ 1519 w 10362"/>
              <a:gd name="T33" fmla="*/ 4614 h 10361"/>
              <a:gd name="T34" fmla="*/ 1276 w 10362"/>
              <a:gd name="T35" fmla="*/ 4856 h 10361"/>
              <a:gd name="T36" fmla="*/ 1276 w 10362"/>
              <a:gd name="T37" fmla="*/ 6475 h 10361"/>
              <a:gd name="T38" fmla="*/ 647 w 10362"/>
              <a:gd name="T39" fmla="*/ 6475 h 10361"/>
              <a:gd name="T40" fmla="*/ 0 w 10362"/>
              <a:gd name="T41" fmla="*/ 7122 h 10361"/>
              <a:gd name="T42" fmla="*/ 0 w 10362"/>
              <a:gd name="T43" fmla="*/ 9712 h 10361"/>
              <a:gd name="T44" fmla="*/ 647 w 10362"/>
              <a:gd name="T45" fmla="*/ 10360 h 10361"/>
              <a:gd name="T46" fmla="*/ 3237 w 10362"/>
              <a:gd name="T47" fmla="*/ 10360 h 10361"/>
              <a:gd name="T48" fmla="*/ 3885 w 10362"/>
              <a:gd name="T49" fmla="*/ 9712 h 10361"/>
              <a:gd name="T50" fmla="*/ 3885 w 10362"/>
              <a:gd name="T51" fmla="*/ 7124 h 10361"/>
              <a:gd name="T52" fmla="*/ 3237 w 10362"/>
              <a:gd name="T53" fmla="*/ 6476 h 10361"/>
              <a:gd name="T54" fmla="*/ 1761 w 10362"/>
              <a:gd name="T55" fmla="*/ 6476 h 10361"/>
              <a:gd name="T56" fmla="*/ 1761 w 10362"/>
              <a:gd name="T57" fmla="*/ 5100 h 10361"/>
              <a:gd name="T58" fmla="*/ 8602 w 10362"/>
              <a:gd name="T59" fmla="*/ 5100 h 10361"/>
              <a:gd name="T60" fmla="*/ 8602 w 10362"/>
              <a:gd name="T61" fmla="*/ 6476 h 10361"/>
              <a:gd name="T62" fmla="*/ 7124 w 10362"/>
              <a:gd name="T63" fmla="*/ 6476 h 10361"/>
              <a:gd name="T64" fmla="*/ 6476 w 10362"/>
              <a:gd name="T65" fmla="*/ 7124 h 10361"/>
              <a:gd name="T66" fmla="*/ 6476 w 10362"/>
              <a:gd name="T67" fmla="*/ 9713 h 10361"/>
              <a:gd name="T68" fmla="*/ 7124 w 10362"/>
              <a:gd name="T69" fmla="*/ 10361 h 10361"/>
              <a:gd name="T70" fmla="*/ 9713 w 10362"/>
              <a:gd name="T71" fmla="*/ 10361 h 10361"/>
              <a:gd name="T72" fmla="*/ 10361 w 10362"/>
              <a:gd name="T73" fmla="*/ 9713 h 10361"/>
              <a:gd name="T74" fmla="*/ 10361 w 10362"/>
              <a:gd name="T75" fmla="*/ 7124 h 10361"/>
              <a:gd name="T76" fmla="*/ 9715 w 10362"/>
              <a:gd name="T77" fmla="*/ 6476 h 10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362" h="10361">
                <a:moveTo>
                  <a:pt x="9715" y="6476"/>
                </a:moveTo>
                <a:lnTo>
                  <a:pt x="9087" y="6476"/>
                </a:lnTo>
                <a:lnTo>
                  <a:pt x="9087" y="4857"/>
                </a:lnTo>
                <a:cubicBezTo>
                  <a:pt x="9087" y="4724"/>
                  <a:pt x="8979" y="4615"/>
                  <a:pt x="8845" y="4615"/>
                </a:cubicBezTo>
                <a:lnTo>
                  <a:pt x="5424" y="4615"/>
                </a:lnTo>
                <a:lnTo>
                  <a:pt x="5424" y="3886"/>
                </a:lnTo>
                <a:lnTo>
                  <a:pt x="6476" y="3886"/>
                </a:lnTo>
                <a:cubicBezTo>
                  <a:pt x="6834" y="3886"/>
                  <a:pt x="7124" y="3596"/>
                  <a:pt x="7124" y="3239"/>
                </a:cubicBezTo>
                <a:lnTo>
                  <a:pt x="7124" y="647"/>
                </a:lnTo>
                <a:cubicBezTo>
                  <a:pt x="7124" y="290"/>
                  <a:pt x="6833" y="0"/>
                  <a:pt x="6476" y="0"/>
                </a:cubicBezTo>
                <a:lnTo>
                  <a:pt x="3886" y="0"/>
                </a:lnTo>
                <a:cubicBezTo>
                  <a:pt x="3528" y="0"/>
                  <a:pt x="3239" y="290"/>
                  <a:pt x="3239" y="647"/>
                </a:cubicBezTo>
                <a:lnTo>
                  <a:pt x="3239" y="3237"/>
                </a:lnTo>
                <a:cubicBezTo>
                  <a:pt x="3239" y="3595"/>
                  <a:pt x="3528" y="3885"/>
                  <a:pt x="3886" y="3885"/>
                </a:cubicBezTo>
                <a:lnTo>
                  <a:pt x="4939" y="3885"/>
                </a:lnTo>
                <a:lnTo>
                  <a:pt x="4939" y="4614"/>
                </a:lnTo>
                <a:lnTo>
                  <a:pt x="1519" y="4614"/>
                </a:lnTo>
                <a:cubicBezTo>
                  <a:pt x="1385" y="4614"/>
                  <a:pt x="1276" y="4722"/>
                  <a:pt x="1276" y="4856"/>
                </a:cubicBezTo>
                <a:lnTo>
                  <a:pt x="1276" y="6475"/>
                </a:lnTo>
                <a:lnTo>
                  <a:pt x="647" y="6475"/>
                </a:lnTo>
                <a:cubicBezTo>
                  <a:pt x="290" y="6475"/>
                  <a:pt x="0" y="6765"/>
                  <a:pt x="0" y="7122"/>
                </a:cubicBezTo>
                <a:lnTo>
                  <a:pt x="0" y="9712"/>
                </a:lnTo>
                <a:cubicBezTo>
                  <a:pt x="0" y="10070"/>
                  <a:pt x="290" y="10360"/>
                  <a:pt x="647" y="10360"/>
                </a:cubicBezTo>
                <a:lnTo>
                  <a:pt x="3237" y="10360"/>
                </a:lnTo>
                <a:cubicBezTo>
                  <a:pt x="3595" y="10360"/>
                  <a:pt x="3885" y="10070"/>
                  <a:pt x="3885" y="9712"/>
                </a:cubicBezTo>
                <a:lnTo>
                  <a:pt x="3885" y="7124"/>
                </a:lnTo>
                <a:cubicBezTo>
                  <a:pt x="3885" y="6766"/>
                  <a:pt x="3595" y="6476"/>
                  <a:pt x="3237" y="6476"/>
                </a:cubicBezTo>
                <a:lnTo>
                  <a:pt x="1761" y="6476"/>
                </a:lnTo>
                <a:lnTo>
                  <a:pt x="1761" y="5100"/>
                </a:lnTo>
                <a:lnTo>
                  <a:pt x="8602" y="5100"/>
                </a:lnTo>
                <a:lnTo>
                  <a:pt x="8602" y="6476"/>
                </a:lnTo>
                <a:lnTo>
                  <a:pt x="7124" y="6476"/>
                </a:lnTo>
                <a:cubicBezTo>
                  <a:pt x="6766" y="6476"/>
                  <a:pt x="6476" y="6766"/>
                  <a:pt x="6476" y="7124"/>
                </a:cubicBezTo>
                <a:lnTo>
                  <a:pt x="6476" y="9713"/>
                </a:lnTo>
                <a:cubicBezTo>
                  <a:pt x="6476" y="10071"/>
                  <a:pt x="6766" y="10361"/>
                  <a:pt x="7124" y="10361"/>
                </a:cubicBezTo>
                <a:lnTo>
                  <a:pt x="9713" y="10361"/>
                </a:lnTo>
                <a:cubicBezTo>
                  <a:pt x="10071" y="10361"/>
                  <a:pt x="10361" y="10071"/>
                  <a:pt x="10361" y="9713"/>
                </a:cubicBezTo>
                <a:lnTo>
                  <a:pt x="10361" y="7124"/>
                </a:lnTo>
                <a:cubicBezTo>
                  <a:pt x="10362" y="6766"/>
                  <a:pt x="10072" y="6476"/>
                  <a:pt x="9715" y="6476"/>
                </a:cubicBezTo>
                <a:close/>
              </a:path>
            </a:pathLst>
          </a:custGeom>
          <a:gradFill flip="none" rotWithShape="0">
            <a:gsLst>
              <a:gs pos="100000">
                <a:srgbClr val="720275"/>
              </a:gs>
              <a:gs pos="0">
                <a:srgbClr val="DB4940"/>
              </a:gs>
            </a:gsLst>
            <a:lin ang="2700000" scaled="0"/>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cs"/>
            </a:endParaRPr>
          </a:p>
        </p:txBody>
      </p:sp>
      <p:sp>
        <p:nvSpPr>
          <p:cNvPr id="3" name="文本框 2"/>
          <p:cNvSpPr txBox="1"/>
          <p:nvPr>
            <p:custDataLst>
              <p:tags r:id="rId3"/>
            </p:custDataLst>
          </p:nvPr>
        </p:nvSpPr>
        <p:spPr>
          <a:xfrm>
            <a:off x="1303274" y="307838"/>
            <a:ext cx="3230880" cy="460375"/>
          </a:xfrm>
          <a:prstGeom prst="rect">
            <a:avLst/>
          </a:prstGeom>
          <a:noFill/>
        </p:spPr>
        <p:txBody>
          <a:bodyPr wrap="non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noProof="0" dirty="0">
                <a:ln>
                  <a:noFill/>
                </a:ln>
                <a:solidFill>
                  <a:prstClr val="black">
                    <a:lumMod val="75000"/>
                    <a:lumOff val="25000"/>
                  </a:prstClr>
                </a:solidFill>
                <a:effectLst/>
                <a:uLnTx/>
                <a:uFillTx/>
                <a:latin typeface="思源黑体 CN Bold" panose="020B0800000000000000" pitchFamily="34" charset="-122"/>
                <a:ea typeface="思源黑体 CN Bold" panose="020B0800000000000000" pitchFamily="34" charset="-122"/>
                <a:cs typeface="+mn-ea"/>
                <a:sym typeface="+mn-lt"/>
              </a:rPr>
              <a:t>国内外研究现状及分析</a:t>
            </a:r>
            <a:endParaRPr kumimoji="0" lang="zh-CN" altLang="en-US" sz="2400" b="0" i="0" u="none" strike="noStrike" kern="1200" cap="none" spc="0" normalizeH="0" baseline="0" noProof="0" dirty="0">
              <a:ln>
                <a:noFill/>
              </a:ln>
              <a:solidFill>
                <a:prstClr val="black">
                  <a:lumMod val="75000"/>
                  <a:lumOff val="25000"/>
                </a:prstClr>
              </a:solidFill>
              <a:effectLst/>
              <a:uLnTx/>
              <a:uFillTx/>
              <a:latin typeface="思源黑体 CN Bold" panose="020B0800000000000000" pitchFamily="34" charset="-122"/>
              <a:ea typeface="思源黑体 CN Bold" panose="020B0800000000000000" pitchFamily="34" charset="-122"/>
              <a:cs typeface="+mn-ea"/>
              <a:sym typeface="+mn-lt"/>
            </a:endParaRPr>
          </a:p>
        </p:txBody>
      </p:sp>
      <p:sp>
        <p:nvSpPr>
          <p:cNvPr id="15" name="Oval 6"/>
          <p:cNvSpPr/>
          <p:nvPr>
            <p:custDataLst>
              <p:tags r:id="rId4"/>
            </p:custDataLst>
          </p:nvPr>
        </p:nvSpPr>
        <p:spPr>
          <a:xfrm>
            <a:off x="6124041" y="970772"/>
            <a:ext cx="571500" cy="571500"/>
          </a:xfrm>
          <a:prstGeom prst="ellipse">
            <a:avLst/>
          </a:prstGeom>
          <a:solidFill>
            <a:schemeClr val="tx1">
              <a:lumMod val="75000"/>
              <a:lumOff val="25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sp>
        <p:nvSpPr>
          <p:cNvPr id="18" name="Freeform 181"/>
          <p:cNvSpPr>
            <a:spLocks noEditPoints="1"/>
          </p:cNvSpPr>
          <p:nvPr>
            <p:custDataLst>
              <p:tags r:id="rId5"/>
            </p:custDataLst>
          </p:nvPr>
        </p:nvSpPr>
        <p:spPr bwMode="auto">
          <a:xfrm>
            <a:off x="6236847" y="1083578"/>
            <a:ext cx="345889" cy="345889"/>
          </a:xfrm>
          <a:custGeom>
            <a:avLst/>
            <a:gdLst/>
            <a:ahLst/>
            <a:cxnLst>
              <a:cxn ang="0">
                <a:pos x="252" y="2"/>
              </a:cxn>
              <a:cxn ang="0">
                <a:pos x="252" y="2"/>
              </a:cxn>
              <a:cxn ang="0">
                <a:pos x="248" y="0"/>
              </a:cxn>
              <a:cxn ang="0">
                <a:pos x="248" y="0"/>
              </a:cxn>
              <a:cxn ang="0">
                <a:pos x="244" y="2"/>
              </a:cxn>
              <a:cxn ang="0">
                <a:pos x="4" y="162"/>
              </a:cxn>
              <a:cxn ang="0">
                <a:pos x="4" y="162"/>
              </a:cxn>
              <a:cxn ang="0">
                <a:pos x="0" y="164"/>
              </a:cxn>
              <a:cxn ang="0">
                <a:pos x="0" y="168"/>
              </a:cxn>
              <a:cxn ang="0">
                <a:pos x="0" y="168"/>
              </a:cxn>
              <a:cxn ang="0">
                <a:pos x="2" y="172"/>
              </a:cxn>
              <a:cxn ang="0">
                <a:pos x="6" y="176"/>
              </a:cxn>
              <a:cxn ang="0">
                <a:pos x="68" y="200"/>
              </a:cxn>
              <a:cxn ang="0">
                <a:pos x="98" y="252"/>
              </a:cxn>
              <a:cxn ang="0">
                <a:pos x="98" y="252"/>
              </a:cxn>
              <a:cxn ang="0">
                <a:pos x="100" y="254"/>
              </a:cxn>
              <a:cxn ang="0">
                <a:pos x="104" y="256"/>
              </a:cxn>
              <a:cxn ang="0">
                <a:pos x="104" y="256"/>
              </a:cxn>
              <a:cxn ang="0">
                <a:pos x="104" y="256"/>
              </a:cxn>
              <a:cxn ang="0">
                <a:pos x="108" y="254"/>
              </a:cxn>
              <a:cxn ang="0">
                <a:pos x="110" y="252"/>
              </a:cxn>
              <a:cxn ang="0">
                <a:pos x="128" y="224"/>
              </a:cxn>
              <a:cxn ang="0">
                <a:pos x="206" y="256"/>
              </a:cxn>
              <a:cxn ang="0">
                <a:pos x="206" y="256"/>
              </a:cxn>
              <a:cxn ang="0">
                <a:pos x="208" y="256"/>
              </a:cxn>
              <a:cxn ang="0">
                <a:pos x="208" y="256"/>
              </a:cxn>
              <a:cxn ang="0">
                <a:pos x="212" y="254"/>
              </a:cxn>
              <a:cxn ang="0">
                <a:pos x="212" y="254"/>
              </a:cxn>
              <a:cxn ang="0">
                <a:pos x="214" y="252"/>
              </a:cxn>
              <a:cxn ang="0">
                <a:pos x="216" y="250"/>
              </a:cxn>
              <a:cxn ang="0">
                <a:pos x="256" y="10"/>
              </a:cxn>
              <a:cxn ang="0">
                <a:pos x="256" y="10"/>
              </a:cxn>
              <a:cxn ang="0">
                <a:pos x="256" y="4"/>
              </a:cxn>
              <a:cxn ang="0">
                <a:pos x="252" y="2"/>
              </a:cxn>
              <a:cxn ang="0">
                <a:pos x="26" y="166"/>
              </a:cxn>
              <a:cxn ang="0">
                <a:pos x="210" y="42"/>
              </a:cxn>
              <a:cxn ang="0">
                <a:pos x="76" y="186"/>
              </a:cxn>
              <a:cxn ang="0">
                <a:pos x="76" y="186"/>
              </a:cxn>
              <a:cxn ang="0">
                <a:pos x="74" y="186"/>
              </a:cxn>
              <a:cxn ang="0">
                <a:pos x="26" y="166"/>
              </a:cxn>
              <a:cxn ang="0">
                <a:pos x="82" y="192"/>
              </a:cxn>
              <a:cxn ang="0">
                <a:pos x="82" y="192"/>
              </a:cxn>
              <a:cxn ang="0">
                <a:pos x="82" y="192"/>
              </a:cxn>
              <a:cxn ang="0">
                <a:pos x="234" y="30"/>
              </a:cxn>
              <a:cxn ang="0">
                <a:pos x="104" y="232"/>
              </a:cxn>
              <a:cxn ang="0">
                <a:pos x="82" y="192"/>
              </a:cxn>
              <a:cxn ang="0">
                <a:pos x="202" y="236"/>
              </a:cxn>
              <a:cxn ang="0">
                <a:pos x="134" y="210"/>
              </a:cxn>
              <a:cxn ang="0">
                <a:pos x="134" y="210"/>
              </a:cxn>
              <a:cxn ang="0">
                <a:pos x="128" y="208"/>
              </a:cxn>
              <a:cxn ang="0">
                <a:pos x="234" y="46"/>
              </a:cxn>
              <a:cxn ang="0">
                <a:pos x="202" y="236"/>
              </a:cxn>
            </a:cxnLst>
            <a:rect l="0" t="0" r="r" b="b"/>
            <a:pathLst>
              <a:path w="256" h="256">
                <a:moveTo>
                  <a:pt x="252" y="2"/>
                </a:moveTo>
                <a:lnTo>
                  <a:pt x="252" y="2"/>
                </a:lnTo>
                <a:lnTo>
                  <a:pt x="248" y="0"/>
                </a:lnTo>
                <a:lnTo>
                  <a:pt x="248" y="0"/>
                </a:lnTo>
                <a:lnTo>
                  <a:pt x="244" y="2"/>
                </a:lnTo>
                <a:lnTo>
                  <a:pt x="4" y="162"/>
                </a:lnTo>
                <a:lnTo>
                  <a:pt x="4" y="162"/>
                </a:lnTo>
                <a:lnTo>
                  <a:pt x="0" y="164"/>
                </a:lnTo>
                <a:lnTo>
                  <a:pt x="0" y="168"/>
                </a:lnTo>
                <a:lnTo>
                  <a:pt x="0" y="168"/>
                </a:lnTo>
                <a:lnTo>
                  <a:pt x="2" y="172"/>
                </a:lnTo>
                <a:lnTo>
                  <a:pt x="6" y="176"/>
                </a:lnTo>
                <a:lnTo>
                  <a:pt x="68" y="200"/>
                </a:lnTo>
                <a:lnTo>
                  <a:pt x="98" y="252"/>
                </a:lnTo>
                <a:lnTo>
                  <a:pt x="98" y="252"/>
                </a:lnTo>
                <a:lnTo>
                  <a:pt x="100" y="254"/>
                </a:lnTo>
                <a:lnTo>
                  <a:pt x="104" y="256"/>
                </a:lnTo>
                <a:lnTo>
                  <a:pt x="104" y="256"/>
                </a:lnTo>
                <a:lnTo>
                  <a:pt x="104" y="256"/>
                </a:lnTo>
                <a:lnTo>
                  <a:pt x="108" y="254"/>
                </a:lnTo>
                <a:lnTo>
                  <a:pt x="110" y="252"/>
                </a:lnTo>
                <a:lnTo>
                  <a:pt x="128" y="224"/>
                </a:lnTo>
                <a:lnTo>
                  <a:pt x="206" y="256"/>
                </a:lnTo>
                <a:lnTo>
                  <a:pt x="206" y="256"/>
                </a:lnTo>
                <a:lnTo>
                  <a:pt x="208" y="256"/>
                </a:lnTo>
                <a:lnTo>
                  <a:pt x="208" y="256"/>
                </a:lnTo>
                <a:lnTo>
                  <a:pt x="212" y="254"/>
                </a:lnTo>
                <a:lnTo>
                  <a:pt x="212" y="254"/>
                </a:lnTo>
                <a:lnTo>
                  <a:pt x="214" y="252"/>
                </a:lnTo>
                <a:lnTo>
                  <a:pt x="216" y="250"/>
                </a:lnTo>
                <a:lnTo>
                  <a:pt x="256" y="10"/>
                </a:lnTo>
                <a:lnTo>
                  <a:pt x="256" y="10"/>
                </a:lnTo>
                <a:lnTo>
                  <a:pt x="256" y="4"/>
                </a:lnTo>
                <a:lnTo>
                  <a:pt x="252" y="2"/>
                </a:lnTo>
                <a:close/>
                <a:moveTo>
                  <a:pt x="26" y="166"/>
                </a:moveTo>
                <a:lnTo>
                  <a:pt x="210" y="42"/>
                </a:lnTo>
                <a:lnTo>
                  <a:pt x="76" y="186"/>
                </a:lnTo>
                <a:lnTo>
                  <a:pt x="76" y="186"/>
                </a:lnTo>
                <a:lnTo>
                  <a:pt x="74" y="186"/>
                </a:lnTo>
                <a:lnTo>
                  <a:pt x="26" y="166"/>
                </a:lnTo>
                <a:close/>
                <a:moveTo>
                  <a:pt x="82" y="192"/>
                </a:moveTo>
                <a:lnTo>
                  <a:pt x="82" y="192"/>
                </a:lnTo>
                <a:lnTo>
                  <a:pt x="82" y="192"/>
                </a:lnTo>
                <a:lnTo>
                  <a:pt x="234" y="30"/>
                </a:lnTo>
                <a:lnTo>
                  <a:pt x="104" y="232"/>
                </a:lnTo>
                <a:lnTo>
                  <a:pt x="82" y="192"/>
                </a:lnTo>
                <a:close/>
                <a:moveTo>
                  <a:pt x="202" y="236"/>
                </a:moveTo>
                <a:lnTo>
                  <a:pt x="134" y="210"/>
                </a:lnTo>
                <a:lnTo>
                  <a:pt x="134" y="210"/>
                </a:lnTo>
                <a:lnTo>
                  <a:pt x="128" y="208"/>
                </a:lnTo>
                <a:lnTo>
                  <a:pt x="234" y="46"/>
                </a:lnTo>
                <a:lnTo>
                  <a:pt x="202" y="236"/>
                </a:lnTo>
                <a:close/>
              </a:path>
            </a:pathLst>
          </a:custGeom>
          <a:solidFill>
            <a:schemeClr val="bg1"/>
          </a:solidFill>
          <a:ln w="9525">
            <a:noFill/>
            <a:round/>
          </a:ln>
        </p:spPr>
        <p:txBody>
          <a:bodyPr vert="horz" wrap="square" lIns="91440" tIns="45720" rIns="91440" bIns="45720" numCol="1" anchor="t" anchorCtr="0" compatLnSpc="1"/>
          <a:p>
            <a:endParaRPr lang="ar-SA"/>
          </a:p>
        </p:txBody>
      </p:sp>
      <p:sp>
        <p:nvSpPr>
          <p:cNvPr id="21" name="矩形 20"/>
          <p:cNvSpPr/>
          <p:nvPr>
            <p:custDataLst>
              <p:tags r:id="rId6"/>
            </p:custDataLst>
          </p:nvPr>
        </p:nvSpPr>
        <p:spPr>
          <a:xfrm>
            <a:off x="6684645" y="934720"/>
            <a:ext cx="4904105" cy="607695"/>
          </a:xfrm>
          <a:prstGeom prst="rect">
            <a:avLst/>
          </a:prstGeom>
        </p:spPr>
        <p:txBody>
          <a:bodyPr wrap="square">
            <a:spAutoFit/>
            <a:scene3d>
              <a:camera prst="orthographicFront"/>
              <a:lightRig rig="threePt" dir="t"/>
            </a:scene3d>
            <a:sp3d contourW="12700"/>
          </a:bodyPr>
          <a:p>
            <a:pPr algn="just" defTabSz="457200">
              <a:lnSpc>
                <a:spcPct val="120000"/>
              </a:lnSpc>
            </a:pPr>
            <a:r>
              <a:rPr lang="zh-CN" altLang="en-US" sz="2800" b="1" dirty="0">
                <a:solidFill>
                  <a:schemeClr val="tx1">
                    <a:lumMod val="75000"/>
                    <a:lumOff val="25000"/>
                  </a:schemeClr>
                </a:solidFill>
                <a:latin typeface="思源黑体 CN Bold" panose="020B0800000000000000" pitchFamily="34" charset="-122"/>
                <a:ea typeface="思源黑体 CN Bold" panose="020B0800000000000000" pitchFamily="34" charset="-122"/>
              </a:rPr>
              <a:t>基于深度学习的目标检测算法</a:t>
            </a:r>
            <a:endParaRPr lang="zh-CN" altLang="en-US" sz="2800" b="1"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sp>
        <p:nvSpPr>
          <p:cNvPr id="23" name="TextBox 6"/>
          <p:cNvSpPr txBox="1"/>
          <p:nvPr>
            <p:custDataLst>
              <p:tags r:id="rId7"/>
            </p:custDataLst>
          </p:nvPr>
        </p:nvSpPr>
        <p:spPr>
          <a:xfrm>
            <a:off x="1166495" y="1648460"/>
            <a:ext cx="1294130" cy="460375"/>
          </a:xfrm>
          <a:prstGeom prst="rect">
            <a:avLst/>
          </a:prstGeom>
        </p:spPr>
        <p:txBody>
          <a:bodyPr wrap="square">
            <a:spAutoFit/>
          </a:bodyPr>
          <a:lstStyle>
            <a:defPPr>
              <a:defRPr lang="zh-CN"/>
            </a:defPPr>
            <a:lvl1pPr>
              <a:defRPr sz="2000">
                <a:gradFill flip="none" rotWithShape="1">
                  <a:gsLst>
                    <a:gs pos="0">
                      <a:srgbClr val="DB4940"/>
                    </a:gs>
                    <a:gs pos="100000">
                      <a:srgbClr val="720275"/>
                    </a:gs>
                  </a:gsLst>
                  <a:lin ang="2700000" scaled="1"/>
                  <a:tileRect/>
                </a:gradFill>
                <a:latin typeface="思源黑体 CN Bold" panose="020B0800000000000000" pitchFamily="34" charset="-122"/>
                <a:ea typeface="思源黑体 CN Bold" panose="020B0800000000000000" pitchFamily="34" charset="-122"/>
              </a:defRPr>
            </a:lvl1pPr>
          </a:lstStyle>
          <a:p>
            <a:pPr algn="l"/>
            <a:r>
              <a:rPr lang="zh-CN" altLang="en-US" sz="2400" dirty="0"/>
              <a:t>一阶段</a:t>
            </a:r>
            <a:endParaRPr lang="zh-CN" altLang="en-US" sz="2400" dirty="0"/>
          </a:p>
        </p:txBody>
      </p:sp>
      <p:sp>
        <p:nvSpPr>
          <p:cNvPr id="24" name="TextBox 6"/>
          <p:cNvSpPr txBox="1"/>
          <p:nvPr>
            <p:custDataLst>
              <p:tags r:id="rId8"/>
            </p:custDataLst>
          </p:nvPr>
        </p:nvSpPr>
        <p:spPr>
          <a:xfrm>
            <a:off x="4267835" y="1648460"/>
            <a:ext cx="1294130" cy="460375"/>
          </a:xfrm>
          <a:prstGeom prst="rect">
            <a:avLst/>
          </a:prstGeom>
        </p:spPr>
        <p:txBody>
          <a:bodyPr wrap="square">
            <a:spAutoFit/>
          </a:bodyPr>
          <a:lstStyle>
            <a:defPPr>
              <a:defRPr lang="zh-CN"/>
            </a:defPPr>
            <a:lvl1pPr>
              <a:defRPr sz="2000">
                <a:gradFill flip="none" rotWithShape="1">
                  <a:gsLst>
                    <a:gs pos="0">
                      <a:srgbClr val="DB4940"/>
                    </a:gs>
                    <a:gs pos="100000">
                      <a:srgbClr val="720275"/>
                    </a:gs>
                  </a:gsLst>
                  <a:lin ang="2700000" scaled="1"/>
                  <a:tileRect/>
                </a:gradFill>
                <a:latin typeface="思源黑体 CN Bold" panose="020B0800000000000000" pitchFamily="34" charset="-122"/>
                <a:ea typeface="思源黑体 CN Bold" panose="020B0800000000000000" pitchFamily="34" charset="-122"/>
              </a:defRPr>
            </a:lvl1pPr>
          </a:lstStyle>
          <a:p>
            <a:pPr algn="l"/>
            <a:r>
              <a:rPr lang="zh-CN" altLang="en-US" sz="2400" dirty="0"/>
              <a:t>二阶段</a:t>
            </a:r>
            <a:endParaRPr lang="zh-CN" altLang="en-US" sz="2400" dirty="0"/>
          </a:p>
        </p:txBody>
      </p:sp>
      <p:sp>
        <p:nvSpPr>
          <p:cNvPr id="25" name="文本框 24"/>
          <p:cNvSpPr txBox="1"/>
          <p:nvPr/>
        </p:nvSpPr>
        <p:spPr>
          <a:xfrm>
            <a:off x="1166495" y="2108835"/>
            <a:ext cx="3101340" cy="1205230"/>
          </a:xfrm>
          <a:prstGeom prst="rect">
            <a:avLst/>
          </a:prstGeom>
          <a:noFill/>
        </p:spPr>
        <p:txBody>
          <a:bodyPr wrap="square" rtlCol="0">
            <a:noAutofit/>
          </a:bodyPr>
          <a:p>
            <a:r>
              <a:rPr lang="zh-CN" altLang="en-US" sz="1600"/>
              <a:t>一阶段检测算法基于回归方法，不需要事先选择候选域，使用卷积神经网络直接提取特征，对域进行分类、定位，具有较快的检测速度</a:t>
            </a:r>
            <a:endParaRPr lang="zh-CN" altLang="en-US" sz="1600"/>
          </a:p>
        </p:txBody>
      </p:sp>
      <p:sp>
        <p:nvSpPr>
          <p:cNvPr id="26" name="文本框 25"/>
          <p:cNvSpPr txBox="1"/>
          <p:nvPr/>
        </p:nvSpPr>
        <p:spPr>
          <a:xfrm>
            <a:off x="4358640" y="2106930"/>
            <a:ext cx="2933700" cy="829945"/>
          </a:xfrm>
          <a:prstGeom prst="rect">
            <a:avLst/>
          </a:prstGeom>
          <a:noFill/>
        </p:spPr>
        <p:txBody>
          <a:bodyPr wrap="square" rtlCol="0">
            <a:spAutoFit/>
          </a:bodyPr>
          <a:p>
            <a:r>
              <a:rPr lang="zh-CN" altLang="en-US" sz="1600"/>
              <a:t>二阶段检测算法先进行候选域的选择再进行特征的提取和目标种类的识别，速度较慢。</a:t>
            </a:r>
            <a:endParaRPr lang="zh-CN" altLang="en-US" sz="1600"/>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TAG_VERSION" val="1.0"/>
  <p:tag name="KSO_WM_BEAUTIFY_FLAG" val="#wm#"/>
  <p:tag name="KSO_WM_TEMPLATE_CATEGORY" val="diagram"/>
  <p:tag name="KSO_WM_TEMPLATE_INDEX" val="20178811"/>
  <p:tag name="KSO_WM_UNIT_TYPE" val="l_i"/>
  <p:tag name="KSO_WM_UNIT_INDEX" val="1_1"/>
  <p:tag name="KSO_WM_UNIT_ID" val="diagram20178811_3*l_i*1_1"/>
  <p:tag name="KSO_WM_UNIT_LAYERLEVEL" val="1_1"/>
  <p:tag name="KSO_WM_DIAGRAM_GROUP_CODE" val="l1-1"/>
</p:tagLst>
</file>

<file path=ppt/tags/tag34.xml><?xml version="1.0" encoding="utf-8"?>
<p:tagLst xmlns:p="http://schemas.openxmlformats.org/presentationml/2006/main">
  <p:tag name="KSO_WM_TAG_VERSION" val="1.0"/>
  <p:tag name="KSO_WM_BEAUTIFY_FLAG" val="#wm#"/>
  <p:tag name="KSO_WM_TEMPLATE_CATEGORY" val="diagram"/>
  <p:tag name="KSO_WM_TEMPLATE_INDEX" val="20178811"/>
  <p:tag name="KSO_WM_UNIT_TYPE" val="l_h_i"/>
  <p:tag name="KSO_WM_UNIT_INDEX" val="1_1_1"/>
  <p:tag name="KSO_WM_UNIT_ID" val="diagram20178811_3*l_h_i*1_1_1"/>
  <p:tag name="KSO_WM_UNIT_LAYERLEVEL" val="1_1_1"/>
  <p:tag name="KSO_WM_DIAGRAM_GROUP_CODE" val="l1-1"/>
</p:tagLst>
</file>

<file path=ppt/tags/tag35.xml><?xml version="1.0" encoding="utf-8"?>
<p:tagLst xmlns:p="http://schemas.openxmlformats.org/presentationml/2006/main">
  <p:tag name="KSO_WM_TAG_VERSION" val="1.0"/>
  <p:tag name="KSO_WM_BEAUTIFY_FLAG" val="#wm#"/>
  <p:tag name="KSO_WM_TEMPLATE_CATEGORY" val="diagram"/>
  <p:tag name="KSO_WM_TEMPLATE_INDEX" val="20178811"/>
  <p:tag name="KSO_WM_UNIT_TYPE" val="l_h_i"/>
  <p:tag name="KSO_WM_UNIT_INDEX" val="1_1_2"/>
  <p:tag name="KSO_WM_UNIT_ID" val="diagram20178811_3*l_h_i*1_1_2"/>
  <p:tag name="KSO_WM_UNIT_LAYERLEVEL" val="1_1_1"/>
  <p:tag name="KSO_WM_DIAGRAM_GROUP_CODE" val="l1-1"/>
</p:tagLst>
</file>

<file path=ppt/tags/tag36.xml><?xml version="1.0" encoding="utf-8"?>
<p:tagLst xmlns:p="http://schemas.openxmlformats.org/presentationml/2006/main">
  <p:tag name="KSO_WM_TAG_VERSION" val="1.0"/>
  <p:tag name="KSO_WM_BEAUTIFY_FLAG" val="#wm#"/>
  <p:tag name="KSO_WM_TEMPLATE_CATEGORY" val="diagram"/>
  <p:tag name="KSO_WM_TEMPLATE_INDEX" val="20178811"/>
  <p:tag name="KSO_WM_UNIT_TYPE" val="l_h_i"/>
  <p:tag name="KSO_WM_UNIT_INDEX" val="1_1_3"/>
  <p:tag name="KSO_WM_UNIT_ID" val="diagram20178811_3*l_h_i*1_1_3"/>
  <p:tag name="KSO_WM_UNIT_LAYERLEVEL" val="1_1_1"/>
  <p:tag name="KSO_WM_DIAGRAM_GROUP_CODE" val="l1-1"/>
</p:tagLst>
</file>

<file path=ppt/tags/tag37.xml><?xml version="1.0" encoding="utf-8"?>
<p:tagLst xmlns:p="http://schemas.openxmlformats.org/presentationml/2006/main">
  <p:tag name="KSO_WM_TAG_VERSION" val="1.0"/>
  <p:tag name="KSO_WM_BEAUTIFY_FLAG" val="#wm#"/>
  <p:tag name="KSO_WM_TEMPLATE_CATEGORY" val="diagram"/>
  <p:tag name="KSO_WM_TEMPLATE_INDEX" val="20178811"/>
  <p:tag name="KSO_WM_UNIT_TYPE" val="l_h_i"/>
  <p:tag name="KSO_WM_UNIT_INDEX" val="1_1_4"/>
  <p:tag name="KSO_WM_UNIT_ID" val="diagram20178811_3*l_h_i*1_1_4"/>
  <p:tag name="KSO_WM_UNIT_LAYERLEVEL" val="1_1_1"/>
  <p:tag name="KSO_WM_DIAGRAM_GROUP_CODE" val="l1-1"/>
</p:tagLst>
</file>

<file path=ppt/tags/tag38.xml><?xml version="1.0" encoding="utf-8"?>
<p:tagLst xmlns:p="http://schemas.openxmlformats.org/presentationml/2006/main">
  <p:tag name="KSO_WM_TAG_VERSION" val="1.0"/>
  <p:tag name="KSO_WM_BEAUTIFY_FLAG" val="#wm#"/>
  <p:tag name="KSO_WM_TEMPLATE_CATEGORY" val="diagram"/>
  <p:tag name="KSO_WM_TEMPLATE_INDEX" val="20178811"/>
  <p:tag name="KSO_WM_UNIT_TYPE" val="l_h_i"/>
  <p:tag name="KSO_WM_UNIT_INDEX" val="1_2_1"/>
  <p:tag name="KSO_WM_UNIT_ID" val="diagram20178811_3*l_h_i*1_2_1"/>
  <p:tag name="KSO_WM_UNIT_LAYERLEVEL" val="1_1_1"/>
  <p:tag name="KSO_WM_DIAGRAM_GROUP_CODE" val="l1-1"/>
</p:tagLst>
</file>

<file path=ppt/tags/tag39.xml><?xml version="1.0" encoding="utf-8"?>
<p:tagLst xmlns:p="http://schemas.openxmlformats.org/presentationml/2006/main">
  <p:tag name="KSO_WM_TAG_VERSION" val="1.0"/>
  <p:tag name="KSO_WM_BEAUTIFY_FLAG" val="#wm#"/>
  <p:tag name="KSO_WM_TEMPLATE_CATEGORY" val="diagram"/>
  <p:tag name="KSO_WM_TEMPLATE_INDEX" val="20178811"/>
  <p:tag name="KSO_WM_UNIT_TYPE" val="l_h_i"/>
  <p:tag name="KSO_WM_UNIT_INDEX" val="1_2_2"/>
  <p:tag name="KSO_WM_UNIT_ID" val="diagram20178811_3*l_h_i*1_2_2"/>
  <p:tag name="KSO_WM_UNIT_LAYERLEVEL" val="1_1_1"/>
  <p:tag name="KSO_WM_DIAGRAM_GROUP_CODE" val="l1-1"/>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TAG_VERSION" val="1.0"/>
  <p:tag name="KSO_WM_BEAUTIFY_FLAG" val="#wm#"/>
  <p:tag name="KSO_WM_TEMPLATE_CATEGORY" val="diagram"/>
  <p:tag name="KSO_WM_TEMPLATE_INDEX" val="20178811"/>
  <p:tag name="KSO_WM_UNIT_TYPE" val="l_h_i"/>
  <p:tag name="KSO_WM_UNIT_INDEX" val="1_2_3"/>
  <p:tag name="KSO_WM_UNIT_ID" val="diagram20178811_3*l_h_i*1_2_3"/>
  <p:tag name="KSO_WM_UNIT_LAYERLEVEL" val="1_1_1"/>
  <p:tag name="KSO_WM_DIAGRAM_GROUP_CODE" val="l1-1"/>
</p:tagLst>
</file>

<file path=ppt/tags/tag41.xml><?xml version="1.0" encoding="utf-8"?>
<p:tagLst xmlns:p="http://schemas.openxmlformats.org/presentationml/2006/main">
  <p:tag name="KSO_WM_TAG_VERSION" val="1.0"/>
  <p:tag name="KSO_WM_BEAUTIFY_FLAG" val="#wm#"/>
  <p:tag name="KSO_WM_TEMPLATE_CATEGORY" val="diagram"/>
  <p:tag name="KSO_WM_TEMPLATE_INDEX" val="20178811"/>
  <p:tag name="KSO_WM_UNIT_TYPE" val="l_h_i"/>
  <p:tag name="KSO_WM_UNIT_INDEX" val="1_2_4"/>
  <p:tag name="KSO_WM_UNIT_ID" val="diagram20178811_3*l_h_i*1_2_4"/>
  <p:tag name="KSO_WM_UNIT_LAYERLEVEL" val="1_1_1"/>
  <p:tag name="KSO_WM_DIAGRAM_GROUP_CODE" val="l1-1"/>
</p:tagLst>
</file>

<file path=ppt/tags/tag42.xml><?xml version="1.0" encoding="utf-8"?>
<p:tagLst xmlns:p="http://schemas.openxmlformats.org/presentationml/2006/main">
  <p:tag name="KSO_WM_TAG_VERSION" val="1.0"/>
  <p:tag name="KSO_WM_BEAUTIFY_FLAG" val="#wm#"/>
  <p:tag name="KSO_WM_TEMPLATE_CATEGORY" val="diagram"/>
  <p:tag name="KSO_WM_TEMPLATE_INDEX" val="20178811"/>
  <p:tag name="KSO_WM_UNIT_TYPE" val="l_h_i"/>
  <p:tag name="KSO_WM_UNIT_INDEX" val="1_3_1"/>
  <p:tag name="KSO_WM_UNIT_ID" val="diagram20178811_3*l_h_i*1_3_1"/>
  <p:tag name="KSO_WM_UNIT_LAYERLEVEL" val="1_1_1"/>
  <p:tag name="KSO_WM_DIAGRAM_GROUP_CODE" val="l1-1"/>
</p:tagLst>
</file>

<file path=ppt/tags/tag43.xml><?xml version="1.0" encoding="utf-8"?>
<p:tagLst xmlns:p="http://schemas.openxmlformats.org/presentationml/2006/main">
  <p:tag name="KSO_WM_TAG_VERSION" val="1.0"/>
  <p:tag name="KSO_WM_BEAUTIFY_FLAG" val="#wm#"/>
  <p:tag name="KSO_WM_TEMPLATE_CATEGORY" val="diagram"/>
  <p:tag name="KSO_WM_TEMPLATE_INDEX" val="20178811"/>
  <p:tag name="KSO_WM_UNIT_TYPE" val="l_h_i"/>
  <p:tag name="KSO_WM_UNIT_INDEX" val="1_3_2"/>
  <p:tag name="KSO_WM_UNIT_ID" val="diagram20178811_3*l_h_i*1_3_2"/>
  <p:tag name="KSO_WM_UNIT_LAYERLEVEL" val="1_1_1"/>
  <p:tag name="KSO_WM_DIAGRAM_GROUP_CODE" val="l1-1"/>
</p:tagLst>
</file>

<file path=ppt/tags/tag44.xml><?xml version="1.0" encoding="utf-8"?>
<p:tagLst xmlns:p="http://schemas.openxmlformats.org/presentationml/2006/main">
  <p:tag name="KSO_WM_TAG_VERSION" val="1.0"/>
  <p:tag name="KSO_WM_BEAUTIFY_FLAG" val="#wm#"/>
  <p:tag name="KSO_WM_TEMPLATE_CATEGORY" val="diagram"/>
  <p:tag name="KSO_WM_TEMPLATE_INDEX" val="20178811"/>
  <p:tag name="KSO_WM_UNIT_TYPE" val="l_h_i"/>
  <p:tag name="KSO_WM_UNIT_INDEX" val="1_3_3"/>
  <p:tag name="KSO_WM_UNIT_ID" val="diagram20178811_3*l_h_i*1_3_3"/>
  <p:tag name="KSO_WM_UNIT_LAYERLEVEL" val="1_1_1"/>
  <p:tag name="KSO_WM_DIAGRAM_GROUP_CODE" val="l1-1"/>
</p:tagLst>
</file>

<file path=ppt/tags/tag45.xml><?xml version="1.0" encoding="utf-8"?>
<p:tagLst xmlns:p="http://schemas.openxmlformats.org/presentationml/2006/main">
  <p:tag name="KSO_WM_TAG_VERSION" val="1.0"/>
  <p:tag name="KSO_WM_BEAUTIFY_FLAG" val="#wm#"/>
  <p:tag name="KSO_WM_TEMPLATE_CATEGORY" val="diagram"/>
  <p:tag name="KSO_WM_TEMPLATE_INDEX" val="20178811"/>
  <p:tag name="KSO_WM_UNIT_TYPE" val="l_h_i"/>
  <p:tag name="KSO_WM_UNIT_INDEX" val="1_3_4"/>
  <p:tag name="KSO_WM_UNIT_ID" val="diagram20178811_3*l_h_i*1_3_4"/>
  <p:tag name="KSO_WM_UNIT_LAYERLEVEL" val="1_1_1"/>
  <p:tag name="KSO_WM_DIAGRAM_GROUP_CODE" val="l1-1"/>
</p:tagLst>
</file>

<file path=ppt/tags/tag46.xml><?xml version="1.0" encoding="utf-8"?>
<p:tagLst xmlns:p="http://schemas.openxmlformats.org/presentationml/2006/main">
  <p:tag name="KSO_WM_TAG_VERSION" val="1.0"/>
  <p:tag name="KSO_WM_BEAUTIFY_FLAG" val="#wm#"/>
  <p:tag name="KSO_WM_TEMPLATE_CATEGORY" val="diagram"/>
  <p:tag name="KSO_WM_TEMPLATE_INDEX" val="20178811"/>
  <p:tag name="KSO_WM_UNIT_TYPE" val="l_h_i"/>
  <p:tag name="KSO_WM_UNIT_INDEX" val="1_4_1"/>
  <p:tag name="KSO_WM_UNIT_ID" val="diagram20178811_3*l_h_i*1_4_1"/>
  <p:tag name="KSO_WM_UNIT_LAYERLEVEL" val="1_1_1"/>
  <p:tag name="KSO_WM_DIAGRAM_GROUP_CODE" val="l1-1"/>
</p:tagLst>
</file>

<file path=ppt/tags/tag47.xml><?xml version="1.0" encoding="utf-8"?>
<p:tagLst xmlns:p="http://schemas.openxmlformats.org/presentationml/2006/main">
  <p:tag name="KSO_WM_TAG_VERSION" val="1.0"/>
  <p:tag name="KSO_WM_BEAUTIFY_FLAG" val="#wm#"/>
  <p:tag name="KSO_WM_TEMPLATE_CATEGORY" val="diagram"/>
  <p:tag name="KSO_WM_TEMPLATE_INDEX" val="20178811"/>
  <p:tag name="KSO_WM_UNIT_TYPE" val="l_h_i"/>
  <p:tag name="KSO_WM_UNIT_INDEX" val="1_4_2"/>
  <p:tag name="KSO_WM_UNIT_ID" val="diagram20178811_3*l_h_i*1_4_2"/>
  <p:tag name="KSO_WM_UNIT_LAYERLEVEL" val="1_1_1"/>
  <p:tag name="KSO_WM_DIAGRAM_GROUP_CODE" val="l1-1"/>
</p:tagLst>
</file>

<file path=ppt/tags/tag48.xml><?xml version="1.0" encoding="utf-8"?>
<p:tagLst xmlns:p="http://schemas.openxmlformats.org/presentationml/2006/main">
  <p:tag name="KSO_WM_TAG_VERSION" val="1.0"/>
  <p:tag name="KSO_WM_BEAUTIFY_FLAG" val="#wm#"/>
  <p:tag name="KSO_WM_TEMPLATE_CATEGORY" val="diagram"/>
  <p:tag name="KSO_WM_TEMPLATE_INDEX" val="20178811"/>
  <p:tag name="KSO_WM_UNIT_TYPE" val="l_h_i"/>
  <p:tag name="KSO_WM_UNIT_INDEX" val="1_4_3"/>
  <p:tag name="KSO_WM_UNIT_ID" val="diagram20178811_3*l_h_i*1_4_3"/>
  <p:tag name="KSO_WM_UNIT_LAYERLEVEL" val="1_1_1"/>
  <p:tag name="KSO_WM_DIAGRAM_GROUP_CODE" val="l1-1"/>
</p:tagLst>
</file>

<file path=ppt/tags/tag49.xml><?xml version="1.0" encoding="utf-8"?>
<p:tagLst xmlns:p="http://schemas.openxmlformats.org/presentationml/2006/main">
  <p:tag name="KSO_WM_TAG_VERSION" val="1.0"/>
  <p:tag name="KSO_WM_BEAUTIFY_FLAG" val="#wm#"/>
  <p:tag name="KSO_WM_TEMPLATE_CATEGORY" val="diagram"/>
  <p:tag name="KSO_WM_TEMPLATE_INDEX" val="20178811"/>
  <p:tag name="KSO_WM_UNIT_TYPE" val="l_h_i"/>
  <p:tag name="KSO_WM_UNIT_INDEX" val="1_4_4"/>
  <p:tag name="KSO_WM_UNIT_ID" val="diagram20178811_3*l_h_i*1_4_4"/>
  <p:tag name="KSO_WM_UNIT_LAYERLEVEL" val="1_1_1"/>
  <p:tag name="KSO_WM_DIAGRAM_GROUP_CODE" val="l1-1"/>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TAG_VERSION" val="1.0"/>
  <p:tag name="KSO_WM_BEAUTIFY_FLAG" val="#wm#"/>
  <p:tag name="KSO_WM_TEMPLATE_CATEGORY" val="diagram"/>
  <p:tag name="KSO_WM_TEMPLATE_INDEX" val="20178811"/>
  <p:tag name="KSO_WM_UNIT_TYPE" val="l_h_i"/>
  <p:tag name="KSO_WM_UNIT_INDEX" val="1_5_1"/>
  <p:tag name="KSO_WM_UNIT_ID" val="diagram20178811_3*l_h_i*1_5_1"/>
  <p:tag name="KSO_WM_UNIT_LAYERLEVEL" val="1_1_1"/>
  <p:tag name="KSO_WM_DIAGRAM_GROUP_CODE" val="l1-1"/>
</p:tagLst>
</file>

<file path=ppt/tags/tag51.xml><?xml version="1.0" encoding="utf-8"?>
<p:tagLst xmlns:p="http://schemas.openxmlformats.org/presentationml/2006/main">
  <p:tag name="KSO_WM_TAG_VERSION" val="1.0"/>
  <p:tag name="KSO_WM_BEAUTIFY_FLAG" val="#wm#"/>
  <p:tag name="KSO_WM_TEMPLATE_CATEGORY" val="diagram"/>
  <p:tag name="KSO_WM_TEMPLATE_INDEX" val="20178811"/>
  <p:tag name="KSO_WM_UNIT_TYPE" val="l_h_i"/>
  <p:tag name="KSO_WM_UNIT_INDEX" val="1_5_2"/>
  <p:tag name="KSO_WM_UNIT_ID" val="diagram20178811_3*l_h_i*1_5_2"/>
  <p:tag name="KSO_WM_UNIT_LAYERLEVEL" val="1_1_1"/>
  <p:tag name="KSO_WM_DIAGRAM_GROUP_CODE" val="l1-1"/>
</p:tagLst>
</file>

<file path=ppt/tags/tag52.xml><?xml version="1.0" encoding="utf-8"?>
<p:tagLst xmlns:p="http://schemas.openxmlformats.org/presentationml/2006/main">
  <p:tag name="KSO_WM_TAG_VERSION" val="1.0"/>
  <p:tag name="KSO_WM_BEAUTIFY_FLAG" val="#wm#"/>
  <p:tag name="KSO_WM_TEMPLATE_CATEGORY" val="diagram"/>
  <p:tag name="KSO_WM_TEMPLATE_INDEX" val="20178811"/>
  <p:tag name="KSO_WM_UNIT_TYPE" val="l_h_i"/>
  <p:tag name="KSO_WM_UNIT_INDEX" val="1_5_3"/>
  <p:tag name="KSO_WM_UNIT_ID" val="diagram20178811_3*l_h_i*1_5_3"/>
  <p:tag name="KSO_WM_UNIT_LAYERLEVEL" val="1_1_1"/>
  <p:tag name="KSO_WM_DIAGRAM_GROUP_CODE" val="l1-1"/>
</p:tagLst>
</file>

<file path=ppt/tags/tag53.xml><?xml version="1.0" encoding="utf-8"?>
<p:tagLst xmlns:p="http://schemas.openxmlformats.org/presentationml/2006/main">
  <p:tag name="KSO_WM_TAG_VERSION" val="1.0"/>
  <p:tag name="KSO_WM_BEAUTIFY_FLAG" val="#wm#"/>
  <p:tag name="KSO_WM_TEMPLATE_CATEGORY" val="diagram"/>
  <p:tag name="KSO_WM_TEMPLATE_INDEX" val="20178811"/>
  <p:tag name="KSO_WM_UNIT_TYPE" val="l_h_i"/>
  <p:tag name="KSO_WM_UNIT_INDEX" val="1_5_4"/>
  <p:tag name="KSO_WM_UNIT_ID" val="diagram20178811_3*l_h_i*1_5_4"/>
  <p:tag name="KSO_WM_UNIT_LAYERLEVEL" val="1_1_1"/>
  <p:tag name="KSO_WM_DIAGRAM_GROUP_CODE" val="l1-1"/>
</p:tagLst>
</file>

<file path=ppt/tags/tag54.xml><?xml version="1.0" encoding="utf-8"?>
<p:tagLst xmlns:p="http://schemas.openxmlformats.org/presentationml/2006/main">
  <p:tag name="TABLE_ENDDRAG_ORIGIN_RECT" val="720*325"/>
  <p:tag name="TABLE_ENDDRAG_RECT" val="120*148*720*325"/>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PA" val="v5.2.8"/>
</p:tagLst>
</file>

<file path=ppt/tags/tag57.xml><?xml version="1.0" encoding="utf-8"?>
<p:tagLst xmlns:p="http://schemas.openxmlformats.org/presentationml/2006/main">
  <p:tag name="PA" val="v5.2.8"/>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commondata" val="eyJoZGlkIjoiNTc2MTIwYzFlNjRmOGNmNTUwODE3MzljM2RlMmFkZDUifQ=="/>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3">
      <a:majorFont>
        <a:latin typeface="思源黑体 CN Bold"/>
        <a:ea typeface="思源黑体 CN Bold"/>
        <a:cs typeface=""/>
      </a:majorFont>
      <a:minorFont>
        <a:latin typeface="思源黑体 CN Bold"/>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3405</Words>
  <Application>WPS 演示</Application>
  <PresentationFormat>宽屏</PresentationFormat>
  <Paragraphs>312</Paragraphs>
  <Slides>19</Slides>
  <Notes>22</Notes>
  <HiddenSlides>1</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19</vt:i4>
      </vt:variant>
    </vt:vector>
  </HeadingPairs>
  <TitlesOfParts>
    <vt:vector size="44" baseType="lpstr">
      <vt:lpstr>Arial</vt:lpstr>
      <vt:lpstr>宋体</vt:lpstr>
      <vt:lpstr>Wingdings</vt:lpstr>
      <vt:lpstr>思源黑体 CN Bold</vt:lpstr>
      <vt:lpstr>黑体</vt:lpstr>
      <vt:lpstr>思源黑体 CN Bold</vt:lpstr>
      <vt:lpstr>思源黑体 CN Light</vt:lpstr>
      <vt:lpstr>思源黑体 CN Light</vt:lpstr>
      <vt:lpstr>优设标题黑</vt:lpstr>
      <vt:lpstr>张海山锐线体简</vt:lpstr>
      <vt:lpstr>微软雅黑</vt:lpstr>
      <vt:lpstr>Calibri</vt:lpstr>
      <vt:lpstr>Open Sans Light</vt:lpstr>
      <vt:lpstr>Arial Unicode MS</vt:lpstr>
      <vt:lpstr>Agency FB</vt:lpstr>
      <vt:lpstr>Poppins</vt:lpstr>
      <vt:lpstr>字魂55号-龙吟手书</vt:lpstr>
      <vt:lpstr>阿里巴巴普惠体 2.0 35 Thin</vt:lpstr>
      <vt:lpstr>喜鹊招牌体(简+繁体)</vt:lpstr>
      <vt:lpstr>Arial</vt:lpstr>
      <vt:lpstr>Segoe Print</vt:lpstr>
      <vt:lpstr>Times New Roman</vt:lpstr>
      <vt:lpstr>思源黑体 CN Light</vt:lpstr>
      <vt:lpstr>思源黑体 CN Bold</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Manager>www.51pptmoban.com</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几何风毕业答辩开题报告ppt模板</dc:title>
  <dc:creator>PPT世界</dc:creator>
  <cp:keywords>www.pptx.cn</cp:keywords>
  <dc:description>www.51pptmoban.com</dc:description>
  <cp:lastModifiedBy>lenovo</cp:lastModifiedBy>
  <cp:revision>36</cp:revision>
  <dcterms:created xsi:type="dcterms:W3CDTF">2022-01-27T09:59:00Z</dcterms:created>
  <dcterms:modified xsi:type="dcterms:W3CDTF">2023-10-27T15:47:06Z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E4591A5B65BD4D639BAA53D125397A42_13</vt:lpwstr>
  </property>
  <property fmtid="{D5CDD505-2E9C-101B-9397-08002B2CF9AE}" pid="3" name="KSOProductBuildVer">
    <vt:lpwstr>2052-12.1.0.15712</vt:lpwstr>
  </property>
</Properties>
</file>