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8" r:id="rId3"/>
    <p:sldId id="259" r:id="rId4"/>
    <p:sldId id="260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97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43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62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8828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163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6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4045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015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51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51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23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070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1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00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56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6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79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55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zilla/geckodriver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docs.djangoproject.com/en/1.11/howto/window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-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Installation of Python</a:t>
            </a:r>
          </a:p>
          <a:p>
            <a:r>
              <a:rPr 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</a:t>
            </a:r>
            <a:r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en-US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ENGR.SUMREENA BANO</a:t>
            </a:r>
            <a:endParaRPr lang="en-US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2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wise 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 the latest Python Windows installer by going to http://www.python.org/ftp/python/ and </a:t>
            </a:r>
            <a:r>
              <a:rPr lang="en-US" dirty="0" smtClean="0"/>
              <a:t>selecting the </a:t>
            </a:r>
            <a:r>
              <a:rPr lang="en-US" dirty="0"/>
              <a:t>highest version number listed, then downloading the .exe installer.</a:t>
            </a:r>
          </a:p>
          <a:p>
            <a:r>
              <a:rPr lang="en-US" dirty="0" smtClean="0"/>
              <a:t>Double</a:t>
            </a:r>
            <a:r>
              <a:rPr lang="en-US" dirty="0"/>
              <a:t>−click the installer, Python−2.xxx.yyy.exe. The name will depend on the version of </a:t>
            </a:r>
            <a:r>
              <a:rPr lang="en-US" dirty="0" smtClean="0"/>
              <a:t>Python available </a:t>
            </a:r>
            <a:r>
              <a:rPr lang="en-US" dirty="0"/>
              <a:t>when you read this.</a:t>
            </a:r>
          </a:p>
          <a:p>
            <a:r>
              <a:rPr lang="en-US" dirty="0" smtClean="0"/>
              <a:t>Step </a:t>
            </a:r>
            <a:r>
              <a:rPr lang="en-US" dirty="0"/>
              <a:t>through the installer program.</a:t>
            </a:r>
          </a:p>
          <a:p>
            <a:r>
              <a:rPr lang="en-US" dirty="0"/>
              <a:t>If disk space is tight, you can deselect the </a:t>
            </a:r>
            <a:r>
              <a:rPr lang="en-US" dirty="0" err="1"/>
              <a:t>HTMLHelp</a:t>
            </a:r>
            <a:r>
              <a:rPr lang="en-US" dirty="0"/>
              <a:t> file, the utility scripts (Tools/), and/or the test </a:t>
            </a:r>
            <a:r>
              <a:rPr lang="en-US" dirty="0" smtClean="0"/>
              <a:t>suite(Lib/test/).</a:t>
            </a:r>
          </a:p>
          <a:p>
            <a:r>
              <a:rPr lang="en-US" dirty="0" smtClean="0"/>
              <a:t>If </a:t>
            </a:r>
            <a:r>
              <a:rPr lang="en-US" dirty="0"/>
              <a:t>you do not have administrative rights on your machine, you can select Advanced Options, then choose</a:t>
            </a:r>
          </a:p>
          <a:p>
            <a:r>
              <a:rPr lang="en-US" dirty="0"/>
              <a:t>Non−Admin Install. This just affects where Registry entries and Start menu shortcuts are created.</a:t>
            </a:r>
          </a:p>
          <a:p>
            <a:r>
              <a:rPr lang="en-US" dirty="0" smtClean="0"/>
              <a:t>After </a:t>
            </a:r>
            <a:r>
              <a:rPr lang="en-US" dirty="0"/>
              <a:t>the installation is complete, close the installer and select Start−&gt;Programs−&gt;Python </a:t>
            </a:r>
            <a:r>
              <a:rPr lang="en-US" dirty="0" err="1" smtClean="0"/>
              <a:t>x.x</a:t>
            </a:r>
            <a:r>
              <a:rPr lang="en-US" dirty="0" smtClean="0"/>
              <a:t>−</a:t>
            </a:r>
            <a:r>
              <a:rPr lang="en-US" dirty="0"/>
              <a:t>&gt;IDLE (</a:t>
            </a:r>
            <a:r>
              <a:rPr lang="en-US" dirty="0" smtClean="0"/>
              <a:t>Python GUI</a:t>
            </a:r>
            <a:r>
              <a:rPr lang="en-US" dirty="0"/>
              <a:t>). You'll see something like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 smtClean="0"/>
              <a:t>Python </a:t>
            </a:r>
            <a:r>
              <a:rPr lang="en-US" sz="1300" dirty="0"/>
              <a:t>2.3.2 (#49, Oct 2 2003, 20:02:00) [MSC v.1200 32 bit (Intel)] on win32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Type "copyright", "credits" or "license()" for more information.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****************************************************************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Personal firewall software may warn about the connection IDLE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makes to its </a:t>
            </a:r>
            <a:r>
              <a:rPr lang="en-US" sz="1300" dirty="0" err="1"/>
              <a:t>subprocess</a:t>
            </a:r>
            <a:r>
              <a:rPr lang="en-US" sz="1300" dirty="0"/>
              <a:t> using this computer's internal loopback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interface. This connection is not visible on any external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interface and no data is sent to or received from the Internet.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****************************************************************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IDLE 1.0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3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7334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Web-driver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and install </a:t>
            </a:r>
            <a:r>
              <a:rPr lang="en-US" dirty="0" smtClean="0"/>
              <a:t>geckodriver1.8 (from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github.com/mozilla/geckodriver/releases</a:t>
            </a:r>
            <a:r>
              <a:rPr lang="en-US" dirty="0" smtClean="0"/>
              <a:t> ) on path as follows;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/>
              <a:t>C:\</a:t>
            </a:r>
            <a:r>
              <a:rPr lang="en-US" dirty="0" smtClean="0"/>
              <a:t>Users\mariyam\</a:t>
            </a:r>
            <a:r>
              <a:rPr lang="en-US" dirty="0" err="1" smtClean="0"/>
              <a:t>AppData</a:t>
            </a:r>
            <a:r>
              <a:rPr lang="en-US" dirty="0" smtClean="0"/>
              <a:t>\Local\Programs\Python\Python36-32”</a:t>
            </a:r>
            <a:endParaRPr lang="en-US" dirty="0"/>
          </a:p>
          <a:p>
            <a:r>
              <a:rPr lang="en-US" dirty="0" smtClean="0"/>
              <a:t>Open up the command line shell (</a:t>
            </a:r>
            <a:r>
              <a:rPr lang="en-US" dirty="0" err="1" smtClean="0"/>
              <a:t>cmd</a:t>
            </a:r>
            <a:r>
              <a:rPr lang="en-US" dirty="0" smtClean="0"/>
              <a:t>) for windows.</a:t>
            </a:r>
          </a:p>
          <a:p>
            <a:r>
              <a:rPr lang="en-US" dirty="0" smtClean="0"/>
              <a:t>Navigate to the path where python is been installed on your PC, in my </a:t>
            </a:r>
            <a:r>
              <a:rPr lang="en-US" dirty="0"/>
              <a:t>case its “C:\</a:t>
            </a:r>
            <a:r>
              <a:rPr lang="en-US" dirty="0" smtClean="0"/>
              <a:t>Users\mariyam\</a:t>
            </a:r>
            <a:r>
              <a:rPr lang="en-US" dirty="0" err="1" smtClean="0"/>
              <a:t>AppData</a:t>
            </a:r>
            <a:r>
              <a:rPr lang="en-US" dirty="0" smtClean="0"/>
              <a:t>\Local\Programs\Python\Python36-32\Scripts”</a:t>
            </a:r>
          </a:p>
          <a:p>
            <a:r>
              <a:rPr lang="en-US" dirty="0" smtClean="0"/>
              <a:t>Once navigate to the directory, write the following command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:\Python35\Scripts</a:t>
            </a:r>
            <a:r>
              <a:rPr lang="en-US" dirty="0"/>
              <a:t>\pip.exe install </a:t>
            </a:r>
            <a:r>
              <a:rPr lang="en-US" dirty="0" smtClean="0"/>
              <a:t>selenium</a:t>
            </a:r>
          </a:p>
          <a:p>
            <a:r>
              <a:rPr lang="en-US" dirty="0" smtClean="0"/>
              <a:t>Please refer next slide, this should gets displayed on your command line for successful installation of selenium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5310"/>
            <a:ext cx="65" cy="3865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9981" rIns="0" bIns="9998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2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Selenium Web-driver installation (Cont..)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51" t="873" r="2127" b="873"/>
          <a:stretch/>
        </p:blipFill>
        <p:spPr>
          <a:xfrm>
            <a:off x="1801387" y="2381252"/>
            <a:ext cx="6486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9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software from shared </a:t>
            </a:r>
            <a:r>
              <a:rPr lang="en-US" dirty="0" err="1" smtClean="0"/>
              <a:t>ip</a:t>
            </a:r>
            <a:r>
              <a:rPr lang="en-US" dirty="0" smtClean="0"/>
              <a:t> i.e. 192.168.0.251</a:t>
            </a:r>
          </a:p>
          <a:p>
            <a:r>
              <a:rPr lang="en-US" dirty="0" smtClean="0"/>
              <a:t>Install eclipse with JDK and JRE, if required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Pydev</a:t>
            </a:r>
            <a:r>
              <a:rPr lang="en-US" dirty="0" smtClean="0"/>
              <a:t> using following link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://www.rose-hulman.edu/Class/csse/resources/Eclipse/eclipse-python-configuration.htm</a:t>
            </a:r>
          </a:p>
        </p:txBody>
      </p:sp>
    </p:spTree>
    <p:extLst>
      <p:ext uri="{BB962C8B-B14F-4D97-AF65-F5344CB8AC3E}">
        <p14:creationId xmlns:p14="http://schemas.microsoft.com/office/powerpoint/2010/main" xmlns="" val="158368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</a:t>
            </a:r>
            <a:r>
              <a:rPr lang="en-US" dirty="0"/>
              <a:t>://github.com/mozilla/geckodriver/releases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# https</a:t>
            </a:r>
            <a:r>
              <a:rPr lang="en-US" dirty="0">
                <a:hlinkClick r:id="rId2"/>
              </a:rPr>
              <a:t>://docs.djangoproject.com/en/1.11/howto/windows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https://www.jetbrains.com/pycharm/download/#</a:t>
            </a:r>
            <a:r>
              <a:rPr lang="en-US" dirty="0" smtClean="0">
                <a:hlinkClick r:id="rId3"/>
              </a:rPr>
              <a:t>section=windows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626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3444</TotalTime>
  <Words>318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Selenium Webdriver - Python</vt:lpstr>
      <vt:lpstr>Step wise Python installation</vt:lpstr>
      <vt:lpstr>Selenium Web-driver Installation</vt:lpstr>
      <vt:lpstr>Selenium Web-driver installation (Cont..)</vt:lpstr>
      <vt:lpstr>Installation of eclipse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- Python</dc:title>
  <dc:creator>mariyam</dc:creator>
  <cp:lastModifiedBy>SAM</cp:lastModifiedBy>
  <cp:revision>36</cp:revision>
  <dcterms:created xsi:type="dcterms:W3CDTF">2017-09-20T06:24:47Z</dcterms:created>
  <dcterms:modified xsi:type="dcterms:W3CDTF">2022-10-30T14:53:09Z</dcterms:modified>
</cp:coreProperties>
</file>