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8291D9D-8F51-40AD-BC28-210097BCC08D}">
          <p14:sldIdLst>
            <p14:sldId id="256"/>
            <p14:sldId id="259"/>
            <p14:sldId id="258"/>
            <p14:sldId id="260"/>
            <p14:sldId id="257"/>
            <p14:sldId id="261"/>
            <p14:sldId id="263"/>
            <p14:sldId id="264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夏 先锋" initials="夏" lastIdx="2" clrIdx="0">
    <p:extLst>
      <p:ext uri="{19B8F6BF-5375-455C-9EA6-DF929625EA0E}">
        <p15:presenceInfo xmlns:p15="http://schemas.microsoft.com/office/powerpoint/2012/main" userId="0f238639b19232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39379-C17A-4F1C-BB12-4CB262122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A08573-2DDA-4F63-A3C6-FD508A065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E393B1-4401-463E-A66E-4D4B79131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B62-56F2-4404-B403-98E6BC48C68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8E271-2803-47F3-9C59-E18C74C2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8270C2-CD76-4461-A1F5-23E09161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63CA-4621-4127-A0E3-789881B9B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0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376F0-707F-452E-ABAA-DC32B70A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7DA087-FAF9-43A6-AF7E-7D95812D7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83881F-9E43-4F78-AEC5-60FB4869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B62-56F2-4404-B403-98E6BC48C68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98AF1-9EDF-40C1-A39B-D381CF62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1553FC-3FD0-48BE-9AF8-3C09AE6E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63CA-4621-4127-A0E3-789881B9B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46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544E24-A293-4003-83AF-E628D42BA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47EAE8-4966-4B3A-8145-023A6DBE7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8AB9AC-9DBB-4D1E-B927-A7719222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B62-56F2-4404-B403-98E6BC48C68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CD7F2-743B-4190-9D1F-68966B36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52F374-DA9E-46D4-A808-8E7A70FF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63CA-4621-4127-A0E3-789881B9B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70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9877E-6E41-4824-89CA-C2D18A25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3107D-EDDE-4A9E-AF04-830179F7F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E530D1-ED16-440B-B3D4-D1EFC41B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B62-56F2-4404-B403-98E6BC48C68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C7FF7-74C7-4C90-965D-2A975DC10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686409-B2E7-46DB-B816-E901365F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63CA-4621-4127-A0E3-789881B9B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90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A8CCF-A33D-4E6A-B7DC-EE83E4109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A30B98-604E-4987-B8FC-9D3295EFB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E2AC4-6692-40E3-9BFF-E3D524CB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B62-56F2-4404-B403-98E6BC48C68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FC961-927A-40F4-A780-D780ED2C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E691A0-9399-4C12-A5BB-2DDC34E5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63CA-4621-4127-A0E3-789881B9B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78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962E9-2691-45AE-96F7-B749055B4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03FB5A-F2A5-4996-8577-B92A81A9F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1591A0-3D50-4461-90AC-F543AD119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BCEAB0-F669-446C-AD47-CFED30CA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B62-56F2-4404-B403-98E6BC48C68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37137E-2574-4D98-8EBE-9965B2908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26EB69-EE9C-44E7-BB3C-BA1114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63CA-4621-4127-A0E3-789881B9B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13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27E60-8BBB-4768-A4F7-7D3F578B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C78766-59FB-49FF-BF86-60A30BD16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5E083C-D842-4E57-ACDB-718692DED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4C3FA6-D6E9-4F21-9EE4-A87AC6C60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95E4C2-CA6D-41B2-BB52-9E4794AE1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666627-6B06-4051-9379-1E11F0B90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B62-56F2-4404-B403-98E6BC48C68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8F2E1F-7C70-4B6B-9866-A5C52C6D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888665-716E-4876-85E0-5E75E4EE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63CA-4621-4127-A0E3-789881B9B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85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6A0A8-EF85-41B2-B66C-2840026D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805F01-9B95-4836-9C51-71AE2A23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B62-56F2-4404-B403-98E6BC48C68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504926-417D-4C0E-8EDD-45DD76C4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54EC1E-5F84-4B9B-8822-337002CA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63CA-4621-4127-A0E3-789881B9B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01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A7B1A8-CF89-4B6C-89C0-758F2DA9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B62-56F2-4404-B403-98E6BC48C68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7289F1-E406-4E11-B014-F7C5500B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1594A8-374F-46DE-8C80-7E9707189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63CA-4621-4127-A0E3-789881B9B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91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330C9-35FB-4BCA-8B91-AE49F323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70E277-5D02-467C-9C45-48B8D37C7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8474C6-9D34-4881-A4B3-71D5689FC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5D2CD8-60B1-4C12-9013-87E9FC07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B62-56F2-4404-B403-98E6BC48C68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B3DE2A-77BF-4AA9-9A1C-0DAF027C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D69E3F-936C-4E67-BE24-D1C76C506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63CA-4621-4127-A0E3-789881B9B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05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8C092-90E4-4CC5-8FE4-51484422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4D7FB1-2927-487D-9BCB-1295AE214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6EB792-F89E-4154-9C83-B6D685689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657FC0-ED45-40CA-A3CF-044D6259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B62-56F2-4404-B403-98E6BC48C68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3E5525-D19F-49FB-AAB3-DCE69E62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75610D-8BA8-461E-A688-343649FD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63CA-4621-4127-A0E3-789881B9B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71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F1F49B-65D8-46AA-9BFC-FA23EE90A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0206DD-8B6F-4FE4-8FB6-28F7091E1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B4BD40-DD6C-40C2-ABE7-5B5178F85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B7B62-56F2-4404-B403-98E6BC48C68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D6AE97-F808-411B-8B8B-AC5108D58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B31D05-150B-4484-AA5F-8EFD60225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063CA-4621-4127-A0E3-789881B9B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00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58895-8B80-491D-9156-8E70777BD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界面设计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910D8C-46B6-422C-86FB-9B06E71DE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——</a:t>
            </a:r>
            <a:r>
              <a:rPr lang="zh-CN" altLang="en-US"/>
              <a:t>趣多多</a:t>
            </a:r>
          </a:p>
        </p:txBody>
      </p:sp>
    </p:spTree>
    <p:extLst>
      <p:ext uri="{BB962C8B-B14F-4D97-AF65-F5344CB8AC3E}">
        <p14:creationId xmlns:p14="http://schemas.microsoft.com/office/powerpoint/2010/main" val="287044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8292331-30DA-435F-B054-B01DDEC492B3}"/>
              </a:ext>
            </a:extLst>
          </p:cNvPr>
          <p:cNvSpPr txBox="1"/>
          <p:nvPr/>
        </p:nvSpPr>
        <p:spPr>
          <a:xfrm>
            <a:off x="9226422" y="281166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一个页面的生命周期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2F462A7-063F-47ED-9059-392DD424CE2F}"/>
              </a:ext>
            </a:extLst>
          </p:cNvPr>
          <p:cNvSpPr/>
          <p:nvPr/>
        </p:nvSpPr>
        <p:spPr>
          <a:xfrm>
            <a:off x="217714" y="2306995"/>
            <a:ext cx="1754155" cy="676469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开始创建</a:t>
            </a:r>
          </a:p>
        </p:txBody>
      </p:sp>
      <p:sp>
        <p:nvSpPr>
          <p:cNvPr id="5" name="双大括号 4">
            <a:extLst>
              <a:ext uri="{FF2B5EF4-FFF2-40B4-BE49-F238E27FC236}">
                <a16:creationId xmlns:a16="http://schemas.microsoft.com/office/drawing/2014/main" id="{E9C40184-BFD8-4049-A4A4-C85AD947A169}"/>
              </a:ext>
            </a:extLst>
          </p:cNvPr>
          <p:cNvSpPr/>
          <p:nvPr/>
        </p:nvSpPr>
        <p:spPr>
          <a:xfrm>
            <a:off x="2026417" y="1655992"/>
            <a:ext cx="1651518" cy="197847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/>
              <a:t>组件 </a:t>
            </a:r>
            <a:r>
              <a:rPr lang="en-US" altLang="zh-CN"/>
              <a:t>1</a:t>
            </a:r>
          </a:p>
          <a:p>
            <a:pPr algn="ctr"/>
            <a:r>
              <a:rPr lang="zh-CN" altLang="en-US"/>
              <a:t>组件 </a:t>
            </a:r>
            <a:r>
              <a:rPr lang="en-US" altLang="zh-CN"/>
              <a:t>2</a:t>
            </a:r>
          </a:p>
          <a:p>
            <a:pPr algn="ctr"/>
            <a:r>
              <a:rPr lang="zh-CN" altLang="en-US"/>
              <a:t>组件 </a:t>
            </a:r>
            <a:r>
              <a:rPr lang="en-US" altLang="zh-CN"/>
              <a:t>3</a:t>
            </a:r>
          </a:p>
          <a:p>
            <a:pPr algn="ctr"/>
            <a:r>
              <a:rPr lang="zh-CN" altLang="en-US"/>
              <a:t>组件 </a:t>
            </a:r>
            <a:r>
              <a:rPr lang="en-US" altLang="zh-CN"/>
              <a:t>4</a:t>
            </a:r>
          </a:p>
          <a:p>
            <a:pPr algn="ctr"/>
            <a:endParaRPr lang="en-US" altLang="zh-CN"/>
          </a:p>
          <a:p>
            <a:pPr algn="ctr"/>
            <a:r>
              <a:rPr lang="zh-CN" altLang="en-US" sz="1400"/>
              <a:t>上一页指针</a:t>
            </a:r>
            <a:endParaRPr lang="en-US" altLang="zh-CN" sz="1400"/>
          </a:p>
          <a:p>
            <a:pPr algn="ctr"/>
            <a:r>
              <a:rPr lang="zh-CN" altLang="en-US" sz="1400"/>
              <a:t>下一页指针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ED2454D-AD28-4B96-823A-D4A838094B1E}"/>
              </a:ext>
            </a:extLst>
          </p:cNvPr>
          <p:cNvSpPr/>
          <p:nvPr/>
        </p:nvSpPr>
        <p:spPr>
          <a:xfrm>
            <a:off x="4472474" y="2306995"/>
            <a:ext cx="1744826" cy="676469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事件监测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C3B21FF-781B-43C8-B522-91D4C545E4F9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>
            <a:off x="3677935" y="2645230"/>
            <a:ext cx="794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双大括号 8">
            <a:extLst>
              <a:ext uri="{FF2B5EF4-FFF2-40B4-BE49-F238E27FC236}">
                <a16:creationId xmlns:a16="http://schemas.microsoft.com/office/drawing/2014/main" id="{3881029A-7221-4714-92FE-BBD716321DA2}"/>
              </a:ext>
            </a:extLst>
          </p:cNvPr>
          <p:cNvSpPr/>
          <p:nvPr/>
        </p:nvSpPr>
        <p:spPr>
          <a:xfrm>
            <a:off x="9087052" y="3053359"/>
            <a:ext cx="1674593" cy="90601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/>
              <a:t>组件 </a:t>
            </a:r>
            <a:r>
              <a:rPr lang="en-US" altLang="zh-CN"/>
              <a:t>1</a:t>
            </a:r>
          </a:p>
          <a:p>
            <a:pPr algn="ctr"/>
            <a:r>
              <a:rPr lang="zh-CN" altLang="en-US"/>
              <a:t>组件 </a:t>
            </a:r>
            <a:r>
              <a:rPr lang="en-US" altLang="zh-CN"/>
              <a:t>2</a:t>
            </a:r>
          </a:p>
          <a:p>
            <a:pPr algn="ctr"/>
            <a:r>
              <a:rPr lang="zh-CN" altLang="en-US"/>
              <a:t>组件 </a:t>
            </a:r>
            <a:r>
              <a:rPr lang="en-US" altLang="zh-CN"/>
              <a:t>3</a:t>
            </a:r>
          </a:p>
          <a:p>
            <a:pPr algn="ctr"/>
            <a:r>
              <a:rPr lang="zh-CN" altLang="en-US"/>
              <a:t>组件 </a:t>
            </a:r>
            <a:r>
              <a:rPr lang="en-US" altLang="zh-CN"/>
              <a:t>4</a:t>
            </a:r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F4DCAFC-E481-4E47-8382-B17C66FC1855}"/>
              </a:ext>
            </a:extLst>
          </p:cNvPr>
          <p:cNvCxnSpPr>
            <a:cxnSpLocks/>
          </p:cNvCxnSpPr>
          <p:nvPr/>
        </p:nvCxnSpPr>
        <p:spPr>
          <a:xfrm>
            <a:off x="10373119" y="3176887"/>
            <a:ext cx="0" cy="60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双大括号 16">
            <a:extLst>
              <a:ext uri="{FF2B5EF4-FFF2-40B4-BE49-F238E27FC236}">
                <a16:creationId xmlns:a16="http://schemas.microsoft.com/office/drawing/2014/main" id="{D1BD0101-A2B9-4817-88AC-716DA8C49C50}"/>
              </a:ext>
            </a:extLst>
          </p:cNvPr>
          <p:cNvSpPr/>
          <p:nvPr/>
        </p:nvSpPr>
        <p:spPr>
          <a:xfrm>
            <a:off x="11032234" y="3032214"/>
            <a:ext cx="1015478" cy="45300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事件 </a:t>
            </a:r>
            <a:r>
              <a:rPr lang="en-US" altLang="zh-CN" sz="1400"/>
              <a:t>1</a:t>
            </a:r>
          </a:p>
          <a:p>
            <a:pPr algn="ctr"/>
            <a:r>
              <a:rPr lang="zh-CN" altLang="en-US" sz="1400"/>
              <a:t>事件 </a:t>
            </a:r>
            <a:r>
              <a:rPr lang="en-US" altLang="zh-CN" sz="1400"/>
              <a:t>2</a:t>
            </a:r>
          </a:p>
          <a:p>
            <a:pPr algn="ctr"/>
            <a:r>
              <a:rPr lang="zh-CN" altLang="en-US" sz="1400"/>
              <a:t>事件 </a:t>
            </a:r>
            <a:r>
              <a:rPr lang="en-US" altLang="zh-CN" sz="1400"/>
              <a:t>3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968A734-D404-46BC-807C-9C9ABA368CC6}"/>
              </a:ext>
            </a:extLst>
          </p:cNvPr>
          <p:cNvCxnSpPr>
            <a:cxnSpLocks/>
          </p:cNvCxnSpPr>
          <p:nvPr/>
        </p:nvCxnSpPr>
        <p:spPr>
          <a:xfrm>
            <a:off x="11873538" y="3068496"/>
            <a:ext cx="0" cy="35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D41D2C1-C6A4-4079-ADC7-FAAE27028D2E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10380640" y="3258717"/>
            <a:ext cx="651594" cy="16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A91A399A-DA8F-40F8-B98C-A0D81C1AE505}"/>
              </a:ext>
            </a:extLst>
          </p:cNvPr>
          <p:cNvSpPr/>
          <p:nvPr/>
        </p:nvSpPr>
        <p:spPr>
          <a:xfrm>
            <a:off x="6794242" y="3154134"/>
            <a:ext cx="2150706" cy="676469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6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组件事件监听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E8E8194-F8F7-4D62-A766-560FFCE756E5}"/>
              </a:ext>
            </a:extLst>
          </p:cNvPr>
          <p:cNvSpPr/>
          <p:nvPr/>
        </p:nvSpPr>
        <p:spPr>
          <a:xfrm>
            <a:off x="6794242" y="2256448"/>
            <a:ext cx="2150706" cy="676469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进入下一页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EC9593A-E250-4734-BD72-A1836780CDF4}"/>
              </a:ext>
            </a:extLst>
          </p:cNvPr>
          <p:cNvSpPr/>
          <p:nvPr/>
        </p:nvSpPr>
        <p:spPr>
          <a:xfrm>
            <a:off x="6794242" y="1370821"/>
            <a:ext cx="2150706" cy="676469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返回上一页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A57F409-E9EC-408C-AF09-1F902A20D65F}"/>
              </a:ext>
            </a:extLst>
          </p:cNvPr>
          <p:cNvCxnSpPr>
            <a:cxnSpLocks/>
          </p:cNvCxnSpPr>
          <p:nvPr/>
        </p:nvCxnSpPr>
        <p:spPr>
          <a:xfrm>
            <a:off x="3405673" y="1875453"/>
            <a:ext cx="0" cy="1630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E9E4B34E-542A-4A86-9ACD-A921923EEA63}"/>
              </a:ext>
            </a:extLst>
          </p:cNvPr>
          <p:cNvCxnSpPr/>
          <p:nvPr/>
        </p:nvCxnSpPr>
        <p:spPr>
          <a:xfrm flipH="1" flipV="1">
            <a:off x="5957123" y="2406061"/>
            <a:ext cx="255524" cy="239168"/>
          </a:xfrm>
          <a:prstGeom prst="curvedConnector4">
            <a:avLst>
              <a:gd name="adj1" fmla="val -89463"/>
              <a:gd name="adj2" fmla="val 237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E01CF340-9476-45F2-B367-C79169889B86}"/>
              </a:ext>
            </a:extLst>
          </p:cNvPr>
          <p:cNvSpPr/>
          <p:nvPr/>
        </p:nvSpPr>
        <p:spPr>
          <a:xfrm>
            <a:off x="4437543" y="4367039"/>
            <a:ext cx="1744826" cy="676469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销毁页面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C72F2CDA-92A0-421B-A81A-857D153210DE}"/>
              </a:ext>
            </a:extLst>
          </p:cNvPr>
          <p:cNvSpPr/>
          <p:nvPr/>
        </p:nvSpPr>
        <p:spPr>
          <a:xfrm>
            <a:off x="1976078" y="4745405"/>
            <a:ext cx="1278294" cy="53650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清除显示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9A09460E-93AA-4797-AA92-4568005E91E1}"/>
              </a:ext>
            </a:extLst>
          </p:cNvPr>
          <p:cNvSpPr/>
          <p:nvPr/>
        </p:nvSpPr>
        <p:spPr>
          <a:xfrm>
            <a:off x="1976078" y="5341612"/>
            <a:ext cx="1848407" cy="53650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关闭事件监测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6023B72-0890-49D4-A7EC-6E8B475595E8}"/>
              </a:ext>
            </a:extLst>
          </p:cNvPr>
          <p:cNvSpPr/>
          <p:nvPr/>
        </p:nvSpPr>
        <p:spPr>
          <a:xfrm>
            <a:off x="1988517" y="5947810"/>
            <a:ext cx="1278294" cy="53650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释放内存</a:t>
            </a:r>
          </a:p>
        </p:txBody>
      </p: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07AB072C-2F85-471A-87DA-3470F4278DFD}"/>
              </a:ext>
            </a:extLst>
          </p:cNvPr>
          <p:cNvCxnSpPr>
            <a:stCxn id="44" idx="3"/>
            <a:endCxn id="45" idx="3"/>
          </p:cNvCxnSpPr>
          <p:nvPr/>
        </p:nvCxnSpPr>
        <p:spPr>
          <a:xfrm>
            <a:off x="3254372" y="5013660"/>
            <a:ext cx="570113" cy="596207"/>
          </a:xfrm>
          <a:prstGeom prst="curvedConnector3">
            <a:avLst>
              <a:gd name="adj1" fmla="val 1400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DFC336AE-510C-4DCB-9879-F152363168D5}"/>
              </a:ext>
            </a:extLst>
          </p:cNvPr>
          <p:cNvCxnSpPr>
            <a:stCxn id="45" idx="1"/>
            <a:endCxn id="46" idx="1"/>
          </p:cNvCxnSpPr>
          <p:nvPr/>
        </p:nvCxnSpPr>
        <p:spPr>
          <a:xfrm rot="10800000" flipH="1" flipV="1">
            <a:off x="1976077" y="5609867"/>
            <a:ext cx="12439" cy="606198"/>
          </a:xfrm>
          <a:prstGeom prst="curvedConnector3">
            <a:avLst>
              <a:gd name="adj1" fmla="val -18377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2E1FF329-F52D-48B2-8759-C0D83815C5F1}"/>
              </a:ext>
            </a:extLst>
          </p:cNvPr>
          <p:cNvCxnSpPr>
            <a:cxnSpLocks/>
            <a:stCxn id="43" idx="1"/>
            <a:endCxn id="44" idx="0"/>
          </p:cNvCxnSpPr>
          <p:nvPr/>
        </p:nvCxnSpPr>
        <p:spPr>
          <a:xfrm rot="16200000" flipH="1" flipV="1">
            <a:off x="3514496" y="3566834"/>
            <a:ext cx="279299" cy="2077842"/>
          </a:xfrm>
          <a:prstGeom prst="curvedConnector3">
            <a:avLst>
              <a:gd name="adj1" fmla="val -1173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1E309689-E389-4B9E-9B9F-C27B36883BB0}"/>
              </a:ext>
            </a:extLst>
          </p:cNvPr>
          <p:cNvCxnSpPr>
            <a:cxnSpLocks/>
            <a:stCxn id="27" idx="2"/>
            <a:endCxn id="43" idx="6"/>
          </p:cNvCxnSpPr>
          <p:nvPr/>
        </p:nvCxnSpPr>
        <p:spPr>
          <a:xfrm rot="10800000" flipV="1">
            <a:off x="6182370" y="1709056"/>
            <a:ext cx="611873" cy="29962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BFAA7C97-B38E-4DCE-9EF0-4F76A49BED3E}"/>
              </a:ext>
            </a:extLst>
          </p:cNvPr>
          <p:cNvSpPr/>
          <p:nvPr/>
        </p:nvSpPr>
        <p:spPr>
          <a:xfrm>
            <a:off x="6606073" y="1091682"/>
            <a:ext cx="5585927" cy="3172408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200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D4D408B8-1AE0-493C-B9A2-AC5EABDE633D}"/>
              </a:ext>
            </a:extLst>
          </p:cNvPr>
          <p:cNvSpPr/>
          <p:nvPr/>
        </p:nvSpPr>
        <p:spPr>
          <a:xfrm rot="20136508">
            <a:off x="5341830" y="1917198"/>
            <a:ext cx="1280305" cy="162221"/>
          </a:xfrm>
          <a:prstGeom prst="rightArrow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200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14B89B7-0772-4FF8-ABF7-573CB018C0AC}"/>
              </a:ext>
            </a:extLst>
          </p:cNvPr>
          <p:cNvCxnSpPr/>
          <p:nvPr/>
        </p:nvCxnSpPr>
        <p:spPr>
          <a:xfrm>
            <a:off x="9087052" y="1558212"/>
            <a:ext cx="0" cy="123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32A89AA2-90E6-4AE3-A79E-A5D84B291A02}"/>
              </a:ext>
            </a:extLst>
          </p:cNvPr>
          <p:cNvSpPr/>
          <p:nvPr/>
        </p:nvSpPr>
        <p:spPr>
          <a:xfrm>
            <a:off x="3677935" y="5947810"/>
            <a:ext cx="1519216" cy="53650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进入上一页</a:t>
            </a: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38348133-BEC7-4DA9-BE2D-3580C40B777C}"/>
              </a:ext>
            </a:extLst>
          </p:cNvPr>
          <p:cNvCxnSpPr>
            <a:cxnSpLocks/>
            <a:stCxn id="46" idx="3"/>
            <a:endCxn id="67" idx="1"/>
          </p:cNvCxnSpPr>
          <p:nvPr/>
        </p:nvCxnSpPr>
        <p:spPr>
          <a:xfrm>
            <a:off x="3266811" y="6216065"/>
            <a:ext cx="411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D5EC6ED3-1F29-4D73-B001-255AAAF521B0}"/>
              </a:ext>
            </a:extLst>
          </p:cNvPr>
          <p:cNvCxnSpPr>
            <a:cxnSpLocks/>
            <a:stCxn id="26" idx="4"/>
            <a:endCxn id="44" idx="0"/>
          </p:cNvCxnSpPr>
          <p:nvPr/>
        </p:nvCxnSpPr>
        <p:spPr>
          <a:xfrm rot="5400000">
            <a:off x="4336166" y="1211976"/>
            <a:ext cx="1812488" cy="5254370"/>
          </a:xfrm>
          <a:prstGeom prst="curvedConnector3">
            <a:avLst>
              <a:gd name="adj1" fmla="val 1756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DE69D62D-839C-49B5-BF2E-4C64B48EC584}"/>
              </a:ext>
            </a:extLst>
          </p:cNvPr>
          <p:cNvCxnSpPr>
            <a:stCxn id="44" idx="1"/>
            <a:endCxn id="45" idx="1"/>
          </p:cNvCxnSpPr>
          <p:nvPr/>
        </p:nvCxnSpPr>
        <p:spPr>
          <a:xfrm rot="10800000" flipV="1">
            <a:off x="1976078" y="5013659"/>
            <a:ext cx="12700" cy="59620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连接符: 曲线 75">
            <a:extLst>
              <a:ext uri="{FF2B5EF4-FFF2-40B4-BE49-F238E27FC236}">
                <a16:creationId xmlns:a16="http://schemas.microsoft.com/office/drawing/2014/main" id="{798201E5-9E72-4C76-B925-B45830B76174}"/>
              </a:ext>
            </a:extLst>
          </p:cNvPr>
          <p:cNvCxnSpPr>
            <a:cxnSpLocks/>
            <a:stCxn id="45" idx="3"/>
            <a:endCxn id="84" idx="1"/>
          </p:cNvCxnSpPr>
          <p:nvPr/>
        </p:nvCxnSpPr>
        <p:spPr>
          <a:xfrm flipV="1">
            <a:off x="3824485" y="5604930"/>
            <a:ext cx="725863" cy="49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FE9C8FD5-EC3D-4BEA-973F-E59450604975}"/>
              </a:ext>
            </a:extLst>
          </p:cNvPr>
          <p:cNvSpPr/>
          <p:nvPr/>
        </p:nvSpPr>
        <p:spPr>
          <a:xfrm>
            <a:off x="4550348" y="5336675"/>
            <a:ext cx="1519216" cy="53650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进入下一页</a:t>
            </a: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3B88670A-6ECB-448C-A084-9FA4E88D3AA0}"/>
              </a:ext>
            </a:extLst>
          </p:cNvPr>
          <p:cNvSpPr/>
          <p:nvPr/>
        </p:nvSpPr>
        <p:spPr>
          <a:xfrm>
            <a:off x="217714" y="1172546"/>
            <a:ext cx="1278294" cy="53650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申请内存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2E7D508-B54B-4CE2-B018-AABE88C31D5A}"/>
              </a:ext>
            </a:extLst>
          </p:cNvPr>
          <p:cNvCxnSpPr>
            <a:stCxn id="86" idx="2"/>
            <a:endCxn id="3" idx="0"/>
          </p:cNvCxnSpPr>
          <p:nvPr/>
        </p:nvCxnSpPr>
        <p:spPr>
          <a:xfrm>
            <a:off x="856861" y="1709055"/>
            <a:ext cx="237931" cy="59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A3EF7D87-B7F3-4908-84FA-2495695E098C}"/>
              </a:ext>
            </a:extLst>
          </p:cNvPr>
          <p:cNvSpPr txBox="1"/>
          <p:nvPr/>
        </p:nvSpPr>
        <p:spPr>
          <a:xfrm>
            <a:off x="1641957" y="312268"/>
            <a:ext cx="22862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UI Struct subItem</a:t>
            </a:r>
            <a:endParaRPr lang="zh-CN" altLang="en-US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3EE73660-A317-43DD-90DA-5B390E0075BB}"/>
              </a:ext>
            </a:extLst>
          </p:cNvPr>
          <p:cNvCxnSpPr>
            <a:cxnSpLocks/>
            <a:stCxn id="90" idx="1"/>
            <a:endCxn id="86" idx="0"/>
          </p:cNvCxnSpPr>
          <p:nvPr/>
        </p:nvCxnSpPr>
        <p:spPr>
          <a:xfrm flipH="1">
            <a:off x="856861" y="496934"/>
            <a:ext cx="785096" cy="67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9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4144E7-92BE-49C5-90B4-08060FD0CAE9}"/>
              </a:ext>
            </a:extLst>
          </p:cNvPr>
          <p:cNvSpPr txBox="1"/>
          <p:nvPr/>
        </p:nvSpPr>
        <p:spPr>
          <a:xfrm>
            <a:off x="9139919" y="347564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一个组件的生命周期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6FE5CA1-872A-480C-BFD0-FB4774BEA806}"/>
              </a:ext>
            </a:extLst>
          </p:cNvPr>
          <p:cNvSpPr/>
          <p:nvPr/>
        </p:nvSpPr>
        <p:spPr>
          <a:xfrm>
            <a:off x="796992" y="850942"/>
            <a:ext cx="1754155" cy="676469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开始创建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53BC801-C994-4A39-AE0D-49734CA3A3CC}"/>
              </a:ext>
            </a:extLst>
          </p:cNvPr>
          <p:cNvSpPr/>
          <p:nvPr/>
        </p:nvSpPr>
        <p:spPr>
          <a:xfrm>
            <a:off x="2607905" y="3115328"/>
            <a:ext cx="1744826" cy="676469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绘制组件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08BBA8B-FDB7-4334-AD46-90B5ADDB8E71}"/>
              </a:ext>
            </a:extLst>
          </p:cNvPr>
          <p:cNvSpPr/>
          <p:nvPr/>
        </p:nvSpPr>
        <p:spPr>
          <a:xfrm>
            <a:off x="5564155" y="1329136"/>
            <a:ext cx="1744826" cy="676469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事件监测</a:t>
            </a:r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D8B4532C-9A18-4C0C-9749-7B5F1C8EAF0A}"/>
              </a:ext>
            </a:extLst>
          </p:cNvPr>
          <p:cNvCxnSpPr>
            <a:stCxn id="10" idx="6"/>
            <a:endCxn id="10" idx="7"/>
          </p:cNvCxnSpPr>
          <p:nvPr/>
        </p:nvCxnSpPr>
        <p:spPr>
          <a:xfrm flipH="1" flipV="1">
            <a:off x="7053457" y="1428203"/>
            <a:ext cx="255524" cy="239168"/>
          </a:xfrm>
          <a:prstGeom prst="curvedConnector4">
            <a:avLst>
              <a:gd name="adj1" fmla="val -89463"/>
              <a:gd name="adj2" fmla="val 237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D7F6AA9D-5BE4-4027-9529-A4419FD925E3}"/>
              </a:ext>
            </a:extLst>
          </p:cNvPr>
          <p:cNvSpPr/>
          <p:nvPr/>
        </p:nvSpPr>
        <p:spPr>
          <a:xfrm>
            <a:off x="8077200" y="2103577"/>
            <a:ext cx="1744826" cy="676469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执行事件</a:t>
            </a:r>
          </a:p>
        </p:txBody>
      </p: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7CB9C438-EE56-41F8-A774-10EEC6BA48C0}"/>
              </a:ext>
            </a:extLst>
          </p:cNvPr>
          <p:cNvCxnSpPr>
            <a:cxnSpLocks/>
            <a:stCxn id="10" idx="6"/>
            <a:endCxn id="17" idx="0"/>
          </p:cNvCxnSpPr>
          <p:nvPr/>
        </p:nvCxnSpPr>
        <p:spPr>
          <a:xfrm>
            <a:off x="7308981" y="1667371"/>
            <a:ext cx="1640632" cy="4362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B2F2346C-C73B-4BF1-961B-103F16251724}"/>
              </a:ext>
            </a:extLst>
          </p:cNvPr>
          <p:cNvSpPr/>
          <p:nvPr/>
        </p:nvSpPr>
        <p:spPr>
          <a:xfrm>
            <a:off x="5099765" y="4967294"/>
            <a:ext cx="1744826" cy="676469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销毁组件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6544477-03F7-4910-97FD-C93E78A2FC0E}"/>
              </a:ext>
            </a:extLst>
          </p:cNvPr>
          <p:cNvSpPr/>
          <p:nvPr/>
        </p:nvSpPr>
        <p:spPr>
          <a:xfrm>
            <a:off x="6981630" y="3185926"/>
            <a:ext cx="1744826" cy="676469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绘制事件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C953840-CE96-47C9-8B76-6E1516B0F9D2}"/>
              </a:ext>
            </a:extLst>
          </p:cNvPr>
          <p:cNvSpPr/>
          <p:nvPr/>
        </p:nvSpPr>
        <p:spPr>
          <a:xfrm>
            <a:off x="10321989" y="3214396"/>
            <a:ext cx="1744826" cy="676469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点击事件</a:t>
            </a:r>
          </a:p>
        </p:txBody>
      </p: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7F2137E9-C705-488B-912F-A76DEA9DDEC9}"/>
              </a:ext>
            </a:extLst>
          </p:cNvPr>
          <p:cNvCxnSpPr>
            <a:stCxn id="17" idx="4"/>
            <a:endCxn id="24" idx="0"/>
          </p:cNvCxnSpPr>
          <p:nvPr/>
        </p:nvCxnSpPr>
        <p:spPr>
          <a:xfrm rot="16200000" flipH="1">
            <a:off x="9854832" y="1874826"/>
            <a:ext cx="434350" cy="22447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9CA19443-AAE1-4E85-8C45-316EC40C601B}"/>
              </a:ext>
            </a:extLst>
          </p:cNvPr>
          <p:cNvCxnSpPr>
            <a:stCxn id="17" idx="4"/>
            <a:endCxn id="23" idx="0"/>
          </p:cNvCxnSpPr>
          <p:nvPr/>
        </p:nvCxnSpPr>
        <p:spPr>
          <a:xfrm rot="5400000">
            <a:off x="8198888" y="2435201"/>
            <a:ext cx="405880" cy="109557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FD678E35-B3C4-45F8-A504-16E5607BA817}"/>
              </a:ext>
            </a:extLst>
          </p:cNvPr>
          <p:cNvCxnSpPr>
            <a:cxnSpLocks/>
            <a:stCxn id="24" idx="7"/>
            <a:endCxn id="10" idx="6"/>
          </p:cNvCxnSpPr>
          <p:nvPr/>
        </p:nvCxnSpPr>
        <p:spPr>
          <a:xfrm rot="16200000" flipV="1">
            <a:off x="8737090" y="239262"/>
            <a:ext cx="1646092" cy="45023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AA1ABF1-7755-454F-B1F2-E12148A845CA}"/>
              </a:ext>
            </a:extLst>
          </p:cNvPr>
          <p:cNvSpPr txBox="1"/>
          <p:nvPr/>
        </p:nvSpPr>
        <p:spPr>
          <a:xfrm>
            <a:off x="4988949" y="3779820"/>
            <a:ext cx="1561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with State</a:t>
            </a:r>
            <a:r>
              <a:rPr lang="zh-CN" altLang="en-US" sz="1400"/>
              <a:t> </a:t>
            </a:r>
            <a:r>
              <a:rPr lang="en-US" altLang="zh-CN" sz="1400"/>
              <a:t>Params</a:t>
            </a:r>
            <a:endParaRPr lang="zh-CN" altLang="en-US" sz="1400"/>
          </a:p>
        </p:txBody>
      </p: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E26FD6DA-6F92-4774-A92D-053872781415}"/>
              </a:ext>
            </a:extLst>
          </p:cNvPr>
          <p:cNvCxnSpPr>
            <a:cxnSpLocks/>
            <a:stCxn id="4" idx="7"/>
            <a:endCxn id="10" idx="4"/>
          </p:cNvCxnSpPr>
          <p:nvPr/>
        </p:nvCxnSpPr>
        <p:spPr>
          <a:xfrm rot="5400000" flipH="1" flipV="1">
            <a:off x="4662492" y="1440320"/>
            <a:ext cx="1208790" cy="23393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9EF94A80-90C0-446B-8D98-8F26F9DF4D6E}"/>
              </a:ext>
            </a:extLst>
          </p:cNvPr>
          <p:cNvSpPr/>
          <p:nvPr/>
        </p:nvSpPr>
        <p:spPr>
          <a:xfrm>
            <a:off x="8401828" y="4229714"/>
            <a:ext cx="1744826" cy="676469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销毁事件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536335B4-47E4-4C63-AE52-FFD5BEFC2B83}"/>
              </a:ext>
            </a:extLst>
          </p:cNvPr>
          <p:cNvCxnSpPr>
            <a:stCxn id="17" idx="4"/>
            <a:endCxn id="60" idx="0"/>
          </p:cNvCxnSpPr>
          <p:nvPr/>
        </p:nvCxnSpPr>
        <p:spPr>
          <a:xfrm>
            <a:off x="8949613" y="2780046"/>
            <a:ext cx="324628" cy="144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9D21BB9E-8C66-440F-80E1-85BAA9D109E7}"/>
              </a:ext>
            </a:extLst>
          </p:cNvPr>
          <p:cNvCxnSpPr>
            <a:stCxn id="60" idx="3"/>
            <a:endCxn id="22" idx="5"/>
          </p:cNvCxnSpPr>
          <p:nvPr/>
        </p:nvCxnSpPr>
        <p:spPr>
          <a:xfrm rot="5400000">
            <a:off x="7254420" y="4141764"/>
            <a:ext cx="737580" cy="2068285"/>
          </a:xfrm>
          <a:prstGeom prst="curvedConnector3">
            <a:avLst>
              <a:gd name="adj1" fmla="val 144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BE4F180E-F93E-40D8-8563-43B95365D108}"/>
              </a:ext>
            </a:extLst>
          </p:cNvPr>
          <p:cNvCxnSpPr>
            <a:stCxn id="3" idx="7"/>
            <a:endCxn id="10" idx="1"/>
          </p:cNvCxnSpPr>
          <p:nvPr/>
        </p:nvCxnSpPr>
        <p:spPr>
          <a:xfrm rot="16200000" flipH="1">
            <a:off x="3817871" y="-573605"/>
            <a:ext cx="478194" cy="3525422"/>
          </a:xfrm>
          <a:prstGeom prst="curvedConnector3">
            <a:avLst>
              <a:gd name="adj1" fmla="val -685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94D6AC94-0557-4213-A18C-89D1BE4735EF}"/>
              </a:ext>
            </a:extLst>
          </p:cNvPr>
          <p:cNvCxnSpPr>
            <a:cxnSpLocks/>
            <a:stCxn id="23" idx="3"/>
            <a:endCxn id="4" idx="5"/>
          </p:cNvCxnSpPr>
          <p:nvPr/>
        </p:nvCxnSpPr>
        <p:spPr>
          <a:xfrm rot="5400000" flipH="1">
            <a:off x="5631882" y="2158056"/>
            <a:ext cx="70598" cy="3139947"/>
          </a:xfrm>
          <a:prstGeom prst="curvedConnector3">
            <a:avLst>
              <a:gd name="adj1" fmla="val -464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8D8CA121-05E8-4BF7-A62A-51B4146B87EB}"/>
              </a:ext>
            </a:extLst>
          </p:cNvPr>
          <p:cNvSpPr/>
          <p:nvPr/>
        </p:nvSpPr>
        <p:spPr>
          <a:xfrm>
            <a:off x="2629220" y="4628296"/>
            <a:ext cx="1278294" cy="53650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清除显示</a:t>
            </a: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7B23A550-ECF8-407E-B0FA-8A81E320CFFD}"/>
              </a:ext>
            </a:extLst>
          </p:cNvPr>
          <p:cNvSpPr/>
          <p:nvPr/>
        </p:nvSpPr>
        <p:spPr>
          <a:xfrm>
            <a:off x="2629220" y="5224503"/>
            <a:ext cx="1848407" cy="53650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关闭事件监测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43479E3C-9D84-41D0-9BC9-FA86CAF8F4F2}"/>
              </a:ext>
            </a:extLst>
          </p:cNvPr>
          <p:cNvSpPr/>
          <p:nvPr/>
        </p:nvSpPr>
        <p:spPr>
          <a:xfrm>
            <a:off x="2641659" y="5830701"/>
            <a:ext cx="1278294" cy="53650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释放内存</a:t>
            </a:r>
          </a:p>
        </p:txBody>
      </p:sp>
      <p:cxnSp>
        <p:nvCxnSpPr>
          <p:cNvPr id="108" name="连接符: 曲线 107">
            <a:extLst>
              <a:ext uri="{FF2B5EF4-FFF2-40B4-BE49-F238E27FC236}">
                <a16:creationId xmlns:a16="http://schemas.microsoft.com/office/drawing/2014/main" id="{6EB44DCA-1B74-4CA9-95BC-CC44AFD51428}"/>
              </a:ext>
            </a:extLst>
          </p:cNvPr>
          <p:cNvCxnSpPr>
            <a:stCxn id="104" idx="3"/>
            <a:endCxn id="105" idx="3"/>
          </p:cNvCxnSpPr>
          <p:nvPr/>
        </p:nvCxnSpPr>
        <p:spPr>
          <a:xfrm>
            <a:off x="3907514" y="4896551"/>
            <a:ext cx="570113" cy="596207"/>
          </a:xfrm>
          <a:prstGeom prst="curvedConnector3">
            <a:avLst>
              <a:gd name="adj1" fmla="val 1400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曲线 109">
            <a:extLst>
              <a:ext uri="{FF2B5EF4-FFF2-40B4-BE49-F238E27FC236}">
                <a16:creationId xmlns:a16="http://schemas.microsoft.com/office/drawing/2014/main" id="{05B40AA3-D2CC-45DB-AF96-ED19F8AA25FF}"/>
              </a:ext>
            </a:extLst>
          </p:cNvPr>
          <p:cNvCxnSpPr>
            <a:stCxn id="105" idx="1"/>
            <a:endCxn id="106" idx="1"/>
          </p:cNvCxnSpPr>
          <p:nvPr/>
        </p:nvCxnSpPr>
        <p:spPr>
          <a:xfrm rot="10800000" flipH="1" flipV="1">
            <a:off x="2629219" y="5492758"/>
            <a:ext cx="12439" cy="606198"/>
          </a:xfrm>
          <a:prstGeom prst="curvedConnector3">
            <a:avLst>
              <a:gd name="adj1" fmla="val -18377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连接符: 曲线 111">
            <a:extLst>
              <a:ext uri="{FF2B5EF4-FFF2-40B4-BE49-F238E27FC236}">
                <a16:creationId xmlns:a16="http://schemas.microsoft.com/office/drawing/2014/main" id="{5E7F2781-DB32-47A6-865E-D84E192FD22B}"/>
              </a:ext>
            </a:extLst>
          </p:cNvPr>
          <p:cNvCxnSpPr>
            <a:cxnSpLocks/>
            <a:stCxn id="22" idx="1"/>
            <a:endCxn id="104" idx="0"/>
          </p:cNvCxnSpPr>
          <p:nvPr/>
        </p:nvCxnSpPr>
        <p:spPr>
          <a:xfrm rot="16200000" flipV="1">
            <a:off x="4092796" y="3803868"/>
            <a:ext cx="438065" cy="2086922"/>
          </a:xfrm>
          <a:prstGeom prst="curvedConnector3">
            <a:avLst>
              <a:gd name="adj1" fmla="val 1308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DD021DEE-A691-4A43-ADA5-47F326F6E684}"/>
              </a:ext>
            </a:extLst>
          </p:cNvPr>
          <p:cNvSpPr/>
          <p:nvPr/>
        </p:nvSpPr>
        <p:spPr>
          <a:xfrm>
            <a:off x="204639" y="2103577"/>
            <a:ext cx="1278294" cy="53650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申请内存</a:t>
            </a: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BD53D5F-3685-4B2F-B444-AA55372C7D74}"/>
              </a:ext>
            </a:extLst>
          </p:cNvPr>
          <p:cNvCxnSpPr>
            <a:stCxn id="116" idx="0"/>
            <a:endCxn id="3" idx="3"/>
          </p:cNvCxnSpPr>
          <p:nvPr/>
        </p:nvCxnSpPr>
        <p:spPr>
          <a:xfrm flipV="1">
            <a:off x="843786" y="1428344"/>
            <a:ext cx="210096" cy="675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0138F111-D6B6-41D1-A0CE-78A8F0AEA7B8}"/>
              </a:ext>
            </a:extLst>
          </p:cNvPr>
          <p:cNvCxnSpPr>
            <a:cxnSpLocks/>
            <a:endCxn id="116" idx="2"/>
          </p:cNvCxnSpPr>
          <p:nvPr/>
        </p:nvCxnSpPr>
        <p:spPr>
          <a:xfrm flipV="1">
            <a:off x="843786" y="2640086"/>
            <a:ext cx="0" cy="87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15FBDE8D-88D5-4813-AB2C-65CD86236B0F}"/>
              </a:ext>
            </a:extLst>
          </p:cNvPr>
          <p:cNvSpPr txBox="1"/>
          <p:nvPr/>
        </p:nvSpPr>
        <p:spPr>
          <a:xfrm>
            <a:off x="204639" y="3604041"/>
            <a:ext cx="226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Pad Struct subItem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15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117E98ED-5A70-4331-9CB7-F1ECCC0938FB}"/>
              </a:ext>
            </a:extLst>
          </p:cNvPr>
          <p:cNvSpPr/>
          <p:nvPr/>
        </p:nvSpPr>
        <p:spPr>
          <a:xfrm>
            <a:off x="8231156" y="1184986"/>
            <a:ext cx="3554962" cy="1726163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UI_Button_Module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uiBtnModule;</a:t>
            </a:r>
          </a:p>
          <a:p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UI_Switch_Module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uiSwiModule;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	……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UI_Pad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120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9F2180B-5128-48D0-9DD0-8BEF183584AD}"/>
              </a:ext>
            </a:extLst>
          </p:cNvPr>
          <p:cNvSpPr/>
          <p:nvPr/>
        </p:nvSpPr>
        <p:spPr>
          <a:xfrm>
            <a:off x="8231156" y="4329319"/>
            <a:ext cx="2388637" cy="105435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uint8_t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enterNextEvent;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uint8_t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backLastEvent;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UI_Pad_Event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100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EBEDED8-F473-4D2B-8141-58AFA30C2D7B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6096000" y="2048068"/>
            <a:ext cx="2135156" cy="750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F6BB783-97BB-47D1-B8E8-784C1259A502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6725039" y="3039728"/>
            <a:ext cx="1506117" cy="1816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89D7196-4205-4AA7-8607-7DB57CBF4748}"/>
              </a:ext>
            </a:extLst>
          </p:cNvPr>
          <p:cNvSpPr/>
          <p:nvPr/>
        </p:nvSpPr>
        <p:spPr>
          <a:xfrm>
            <a:off x="328127" y="2659223"/>
            <a:ext cx="3004458" cy="1166327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UI_Pad_Module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uiPadModule;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UI_ui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120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3A3DAE4-DAB3-46CF-89E2-94F65159ADB8}"/>
              </a:ext>
            </a:extLst>
          </p:cNvPr>
          <p:cNvCxnSpPr>
            <a:cxnSpLocks/>
          </p:cNvCxnSpPr>
          <p:nvPr/>
        </p:nvCxnSpPr>
        <p:spPr>
          <a:xfrm flipV="1">
            <a:off x="2866053" y="2976465"/>
            <a:ext cx="1639077" cy="177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8AF0020-AE5B-4DE3-B01E-B16354237501}"/>
              </a:ext>
            </a:extLst>
          </p:cNvPr>
          <p:cNvSpPr txBox="1"/>
          <p:nvPr/>
        </p:nvSpPr>
        <p:spPr>
          <a:xfrm>
            <a:off x="8142515" y="3774231"/>
            <a:ext cx="37213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UI_Pad_EventProceed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UI_Pad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40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uiStruct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UI_Pad_Event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40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uiEventStruct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sz="14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BFE6F14-BEDC-42E9-BCAF-15B3C07A16CC}"/>
              </a:ext>
            </a:extLst>
          </p:cNvPr>
          <p:cNvSpPr txBox="1"/>
          <p:nvPr/>
        </p:nvSpPr>
        <p:spPr>
          <a:xfrm>
            <a:off x="7993225" y="848997"/>
            <a:ext cx="4030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UI_Pad_DrawUI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UI_Pad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40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uiStruct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sz="14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77D0E78-9860-4135-A2C6-5FC4DA374C30}"/>
              </a:ext>
            </a:extLst>
          </p:cNvPr>
          <p:cNvSpPr/>
          <p:nvPr/>
        </p:nvSpPr>
        <p:spPr>
          <a:xfrm>
            <a:off x="4116355" y="608859"/>
            <a:ext cx="7834603" cy="5000005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20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8DCAAEB-404A-42E3-9353-B4F4C00EF3F0}"/>
              </a:ext>
            </a:extLst>
          </p:cNvPr>
          <p:cNvSpPr txBox="1"/>
          <p:nvPr/>
        </p:nvSpPr>
        <p:spPr>
          <a:xfrm>
            <a:off x="4021495" y="5747626"/>
            <a:ext cx="55540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UI_Pad_Destroy(</a:t>
            </a:r>
            <a:r>
              <a:rPr lang="en-US" altLang="zh-CN" sz="16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UI_Pad_Module</a:t>
            </a:r>
            <a:r>
              <a:rPr lang="en-US" altLang="zh-CN" sz="16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6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uiModule</a:t>
            </a:r>
            <a:r>
              <a:rPr lang="en-US" altLang="zh-CN" sz="16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sz="160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FB33E14-FDCC-4256-B76C-17E874F26B29}"/>
              </a:ext>
            </a:extLst>
          </p:cNvPr>
          <p:cNvSpPr txBox="1"/>
          <p:nvPr/>
        </p:nvSpPr>
        <p:spPr>
          <a:xfrm>
            <a:off x="4459846" y="21052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链表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B9A2485-81B3-4280-846F-20E65D308BC9}"/>
              </a:ext>
            </a:extLst>
          </p:cNvPr>
          <p:cNvSpPr/>
          <p:nvPr/>
        </p:nvSpPr>
        <p:spPr>
          <a:xfrm>
            <a:off x="4505130" y="2474557"/>
            <a:ext cx="3004458" cy="1166327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UI_Pad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uiPad;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UI_Pad_Event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PadEvent;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UI_Pad_Module</a:t>
            </a:r>
            <a:r>
              <a:rPr lang="en-US" altLang="zh-CN" sz="12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next;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……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UI_Pad_Module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12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068BF86-B0F7-4C87-9E8B-6F735257045E}"/>
              </a:ext>
            </a:extLst>
          </p:cNvPr>
          <p:cNvSpPr txBox="1"/>
          <p:nvPr/>
        </p:nvSpPr>
        <p:spPr>
          <a:xfrm>
            <a:off x="348038" y="22388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存放页面首地址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EB24267-4A51-4C6B-A4A4-F8B333634EEB}"/>
              </a:ext>
            </a:extLst>
          </p:cNvPr>
          <p:cNvSpPr txBox="1"/>
          <p:nvPr/>
        </p:nvSpPr>
        <p:spPr>
          <a:xfrm>
            <a:off x="9096422" y="121224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存放组件首地址</a:t>
            </a:r>
          </a:p>
        </p:txBody>
      </p:sp>
    </p:spTree>
    <p:extLst>
      <p:ext uri="{BB962C8B-B14F-4D97-AF65-F5344CB8AC3E}">
        <p14:creationId xmlns:p14="http://schemas.microsoft.com/office/powerpoint/2010/main" val="186687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94616B6-0D05-4535-8BC3-F2651B7ADD89}"/>
              </a:ext>
            </a:extLst>
          </p:cNvPr>
          <p:cNvSpPr/>
          <p:nvPr/>
        </p:nvSpPr>
        <p:spPr>
          <a:xfrm>
            <a:off x="335902" y="3051109"/>
            <a:ext cx="3004458" cy="1726163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UI_Button_Module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uiBtnModule;</a:t>
            </a:r>
          </a:p>
          <a:p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UI_Switch_Module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uiSwiModule;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	……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UI_Pad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120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8FAB112-5629-4A02-AD1F-708390390D18}"/>
              </a:ext>
            </a:extLst>
          </p:cNvPr>
          <p:cNvSpPr/>
          <p:nvPr/>
        </p:nvSpPr>
        <p:spPr>
          <a:xfrm>
            <a:off x="3937517" y="2836506"/>
            <a:ext cx="2789853" cy="1166327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UI_Button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uiBtn;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UI_Button_Event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uiBtnEvent;</a:t>
            </a:r>
          </a:p>
          <a:p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UI_Button_Module</a:t>
            </a:r>
            <a:r>
              <a:rPr lang="en-US" altLang="zh-CN" sz="12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next;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UI_Button_Module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100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967F1C5-EA10-4B04-BD43-ADA74B5F7072}"/>
              </a:ext>
            </a:extLst>
          </p:cNvPr>
          <p:cNvCxnSpPr/>
          <p:nvPr/>
        </p:nvCxnSpPr>
        <p:spPr>
          <a:xfrm flipV="1">
            <a:off x="3107094" y="3200399"/>
            <a:ext cx="951723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1777072-CBA6-4943-BA3B-44FD7495D374}"/>
              </a:ext>
            </a:extLst>
          </p:cNvPr>
          <p:cNvSpPr/>
          <p:nvPr/>
        </p:nvSpPr>
        <p:spPr>
          <a:xfrm>
            <a:off x="7455160" y="1161729"/>
            <a:ext cx="2920482" cy="1576874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nameaddr;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uint8_t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namesize;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uint8_t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position[2];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uint8_t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windowSize[2];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ClickOnCallback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clickonfunc;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UI_Button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100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ED72315-B08D-4C7C-8565-2FBD9413C0AD}"/>
              </a:ext>
            </a:extLst>
          </p:cNvPr>
          <p:cNvSpPr/>
          <p:nvPr/>
        </p:nvSpPr>
        <p:spPr>
          <a:xfrm>
            <a:off x="7507644" y="4317354"/>
            <a:ext cx="2388637" cy="105435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uint8_t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clickonEvent;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uint8_t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drawEvent;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UI_Button_Event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100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2104224-1FFE-4213-A077-8E54EEA0E3ED}"/>
              </a:ext>
            </a:extLst>
          </p:cNvPr>
          <p:cNvCxnSpPr>
            <a:cxnSpLocks/>
          </p:cNvCxnSpPr>
          <p:nvPr/>
        </p:nvCxnSpPr>
        <p:spPr>
          <a:xfrm flipV="1">
            <a:off x="5691673" y="1604866"/>
            <a:ext cx="1763487" cy="1595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827A7DA-6211-4809-BC0D-2F45763C1ED5}"/>
              </a:ext>
            </a:extLst>
          </p:cNvPr>
          <p:cNvCxnSpPr>
            <a:cxnSpLocks/>
          </p:cNvCxnSpPr>
          <p:nvPr/>
        </p:nvCxnSpPr>
        <p:spPr>
          <a:xfrm>
            <a:off x="6363478" y="3585322"/>
            <a:ext cx="1144166" cy="970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0390D42-D2C0-4C6E-8457-1BEC37686EA0}"/>
              </a:ext>
            </a:extLst>
          </p:cNvPr>
          <p:cNvSpPr txBox="1"/>
          <p:nvPr/>
        </p:nvSpPr>
        <p:spPr>
          <a:xfrm>
            <a:off x="7268548" y="772699"/>
            <a:ext cx="4030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UI_Button_DrawUI(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UI_Button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uiStruct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sz="14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D131362-67AC-4BA7-B636-7CA777F029B7}"/>
              </a:ext>
            </a:extLst>
          </p:cNvPr>
          <p:cNvSpPr txBox="1"/>
          <p:nvPr/>
        </p:nvSpPr>
        <p:spPr>
          <a:xfrm>
            <a:off x="7268548" y="3586772"/>
            <a:ext cx="43667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UI_Button_EventProceed(</a:t>
            </a:r>
            <a:r>
              <a:rPr lang="en-US" altLang="zh-CN" sz="16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UI_Button</a:t>
            </a:r>
            <a:r>
              <a:rPr lang="en-US" altLang="zh-CN" sz="16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6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uiStruct</a:t>
            </a:r>
            <a:r>
              <a:rPr lang="en-US" altLang="zh-CN" sz="16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6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UI_Button_Event</a:t>
            </a:r>
            <a:r>
              <a:rPr lang="en-US" altLang="zh-CN" sz="16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6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uiEventStruct</a:t>
            </a:r>
            <a:r>
              <a:rPr lang="en-US" altLang="zh-CN" sz="16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sz="160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BA141DE-49F5-427A-8836-C6F35AE59BE6}"/>
              </a:ext>
            </a:extLst>
          </p:cNvPr>
          <p:cNvSpPr txBox="1"/>
          <p:nvPr/>
        </p:nvSpPr>
        <p:spPr>
          <a:xfrm>
            <a:off x="3741577" y="5785119"/>
            <a:ext cx="55540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UI_Button_Destroy(</a:t>
            </a:r>
            <a:r>
              <a:rPr lang="en-US" altLang="zh-CN" sz="16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UI_Button_Module</a:t>
            </a:r>
            <a:r>
              <a:rPr lang="en-US" altLang="zh-CN" sz="16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6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uiModule</a:t>
            </a:r>
            <a:r>
              <a:rPr lang="en-US" altLang="zh-CN" sz="16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sz="16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3E2C3FF-64AB-4F45-B70A-37FCCC39F286}"/>
              </a:ext>
            </a:extLst>
          </p:cNvPr>
          <p:cNvSpPr/>
          <p:nvPr/>
        </p:nvSpPr>
        <p:spPr>
          <a:xfrm>
            <a:off x="3741577" y="608859"/>
            <a:ext cx="8052318" cy="5000005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20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5AF91CBE-EB47-4B6D-9210-0C2AF0AAE9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04809" y="2258007"/>
            <a:ext cx="3900197" cy="1492900"/>
          </a:xfrm>
          <a:prstGeom prst="bentConnector3">
            <a:avLst>
              <a:gd name="adj1" fmla="val -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6B25DAAB-9747-430B-9EC4-02BAEA768074}"/>
              </a:ext>
            </a:extLst>
          </p:cNvPr>
          <p:cNvCxnSpPr/>
          <p:nvPr/>
        </p:nvCxnSpPr>
        <p:spPr>
          <a:xfrm rot="5400000" flipH="1" flipV="1">
            <a:off x="8703103" y="3450135"/>
            <a:ext cx="2349032" cy="305241"/>
          </a:xfrm>
          <a:prstGeom prst="bentConnector3">
            <a:avLst>
              <a:gd name="adj1" fmla="val -1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037ED4E-60DA-4BA4-ABBE-8F19CB2574DC}"/>
              </a:ext>
            </a:extLst>
          </p:cNvPr>
          <p:cNvSpPr txBox="1"/>
          <p:nvPr/>
        </p:nvSpPr>
        <p:spPr>
          <a:xfrm>
            <a:off x="3887086" y="24387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链表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A700EFC-A540-4298-ADEA-71799CF961A3}"/>
              </a:ext>
            </a:extLst>
          </p:cNvPr>
          <p:cNvSpPr txBox="1"/>
          <p:nvPr/>
        </p:nvSpPr>
        <p:spPr>
          <a:xfrm>
            <a:off x="405752" y="262343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存放组件首地址</a:t>
            </a:r>
          </a:p>
        </p:txBody>
      </p:sp>
    </p:spTree>
    <p:extLst>
      <p:ext uri="{BB962C8B-B14F-4D97-AF65-F5344CB8AC3E}">
        <p14:creationId xmlns:p14="http://schemas.microsoft.com/office/powerpoint/2010/main" val="79435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B38FE022-E032-4284-8527-99382EBA06E2}"/>
              </a:ext>
            </a:extLst>
          </p:cNvPr>
          <p:cNvSpPr/>
          <p:nvPr/>
        </p:nvSpPr>
        <p:spPr>
          <a:xfrm>
            <a:off x="1089364" y="2769870"/>
            <a:ext cx="1278294" cy="53650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申请内存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C47AF9-4855-434F-8548-6A42A0350739}"/>
              </a:ext>
            </a:extLst>
          </p:cNvPr>
          <p:cNvSpPr txBox="1"/>
          <p:nvPr/>
        </p:nvSpPr>
        <p:spPr>
          <a:xfrm>
            <a:off x="1127464" y="506027"/>
            <a:ext cx="415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动态链表 </a:t>
            </a:r>
            <a:r>
              <a:rPr lang="en-US" altLang="zh-CN"/>
              <a:t>(UI_ui </a:t>
            </a:r>
            <a:r>
              <a:rPr lang="zh-CN" altLang="en-US"/>
              <a:t>包含的 </a:t>
            </a:r>
            <a:r>
              <a:rPr lang="en-US" altLang="zh-CN"/>
              <a:t>UI_Pad_Module)</a:t>
            </a:r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32CFE85-CA4F-4A81-A206-6318B51B2E6C}"/>
              </a:ext>
            </a:extLst>
          </p:cNvPr>
          <p:cNvSpPr/>
          <p:nvPr/>
        </p:nvSpPr>
        <p:spPr>
          <a:xfrm>
            <a:off x="1089364" y="1261468"/>
            <a:ext cx="3004458" cy="1166327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UI_Pad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uiPad;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UI_Pad_Event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PadEvent;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UI_Pad_Module</a:t>
            </a:r>
            <a:r>
              <a:rPr lang="en-US" altLang="zh-CN" sz="12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next;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……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UI_Pad_Module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1200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F1F6A564-E57C-43B9-BD4E-DEEA6A85689E}"/>
              </a:ext>
            </a:extLst>
          </p:cNvPr>
          <p:cNvSpPr/>
          <p:nvPr/>
        </p:nvSpPr>
        <p:spPr>
          <a:xfrm>
            <a:off x="2626928" y="2496291"/>
            <a:ext cx="123697" cy="108700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200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33E7306-1B56-465C-B9B9-1E9166A552D5}"/>
              </a:ext>
            </a:extLst>
          </p:cNvPr>
          <p:cNvSpPr txBox="1"/>
          <p:nvPr/>
        </p:nvSpPr>
        <p:spPr>
          <a:xfrm>
            <a:off x="978693" y="3366902"/>
            <a:ext cx="311512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(UI_Pad_Module*) malloc(sizeof(UI_Pad_Module))</a:t>
            </a:r>
            <a:endParaRPr lang="zh-CN" altLang="en-US" sz="11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5EE47FA-E108-44FD-9D78-B13C4675D8EB}"/>
              </a:ext>
            </a:extLst>
          </p:cNvPr>
          <p:cNvSpPr/>
          <p:nvPr/>
        </p:nvSpPr>
        <p:spPr>
          <a:xfrm>
            <a:off x="5323913" y="1318651"/>
            <a:ext cx="3154876" cy="1233488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 struct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pPr lvl="1"/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UI_Pad_Module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head;</a:t>
            </a:r>
          </a:p>
          <a:p>
            <a:pPr lvl="1"/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UI_Pad_Module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current;</a:t>
            </a:r>
          </a:p>
          <a:p>
            <a:pPr lvl="1"/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UI_Pad_Module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zh-CN" altLang="en-US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end;</a:t>
            </a:r>
          </a:p>
          <a:p>
            <a:pPr lvl="1"/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uint16_t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Padnum;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listPad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100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39DABFD-F2C5-4F59-A0C6-9547F0F17675}"/>
              </a:ext>
            </a:extLst>
          </p:cNvPr>
          <p:cNvSpPr/>
          <p:nvPr/>
        </p:nvSpPr>
        <p:spPr>
          <a:xfrm>
            <a:off x="426128" y="875359"/>
            <a:ext cx="11575372" cy="5476615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200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639AF67-A05C-4498-BCB8-37F96F161019}"/>
              </a:ext>
            </a:extLst>
          </p:cNvPr>
          <p:cNvSpPr/>
          <p:nvPr/>
        </p:nvSpPr>
        <p:spPr>
          <a:xfrm>
            <a:off x="1089363" y="4074269"/>
            <a:ext cx="1661261" cy="53650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再次申请内存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D178BC3-A379-4218-A57D-5C3D4F3ABA86}"/>
              </a:ext>
            </a:extLst>
          </p:cNvPr>
          <p:cNvSpPr txBox="1"/>
          <p:nvPr/>
        </p:nvSpPr>
        <p:spPr>
          <a:xfrm>
            <a:off x="978693" y="4671301"/>
            <a:ext cx="37708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(UI_Pad_Module*) malloc(sizeof(UI_Pad_Module))</a:t>
            </a:r>
            <a:endParaRPr lang="zh-CN" altLang="en-US" sz="12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A2EA3A87-A4D0-4B24-8DB1-10EFE795D391}"/>
              </a:ext>
            </a:extLst>
          </p:cNvPr>
          <p:cNvSpPr/>
          <p:nvPr/>
        </p:nvSpPr>
        <p:spPr>
          <a:xfrm>
            <a:off x="3359405" y="2453747"/>
            <a:ext cx="159797" cy="223572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200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FC0BE67B-C799-40F8-9DEA-48F73FA029C7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367658" y="1699265"/>
            <a:ext cx="3537842" cy="13388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03BD70C-20E1-4FA1-B67E-222A85F398A7}"/>
              </a:ext>
            </a:extLst>
          </p:cNvPr>
          <p:cNvCxnSpPr>
            <a:cxnSpLocks/>
          </p:cNvCxnSpPr>
          <p:nvPr/>
        </p:nvCxnSpPr>
        <p:spPr>
          <a:xfrm>
            <a:off x="4852988" y="1852123"/>
            <a:ext cx="1052512" cy="1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1F4EEE6C-9710-4101-9550-BEAD5231709B}"/>
              </a:ext>
            </a:extLst>
          </p:cNvPr>
          <p:cNvCxnSpPr>
            <a:cxnSpLocks/>
            <a:stCxn id="15" idx="1"/>
            <a:endCxn id="41" idx="1"/>
          </p:cNvCxnSpPr>
          <p:nvPr/>
        </p:nvCxnSpPr>
        <p:spPr>
          <a:xfrm rot="10800000" flipH="1">
            <a:off x="1089363" y="1946360"/>
            <a:ext cx="419900" cy="2396165"/>
          </a:xfrm>
          <a:prstGeom prst="curvedConnector3">
            <a:avLst>
              <a:gd name="adj1" fmla="val -544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54BB29EB-4023-4441-8255-6B78194A291D}"/>
              </a:ext>
            </a:extLst>
          </p:cNvPr>
          <p:cNvSpPr/>
          <p:nvPr/>
        </p:nvSpPr>
        <p:spPr>
          <a:xfrm>
            <a:off x="1509263" y="1852123"/>
            <a:ext cx="1544325" cy="188471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200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61CF3BFA-B6F2-44D9-8750-03030FE0602B}"/>
              </a:ext>
            </a:extLst>
          </p:cNvPr>
          <p:cNvCxnSpPr>
            <a:stCxn id="15" idx="3"/>
          </p:cNvCxnSpPr>
          <p:nvPr/>
        </p:nvCxnSpPr>
        <p:spPr>
          <a:xfrm flipV="1">
            <a:off x="2750624" y="1871663"/>
            <a:ext cx="3154876" cy="24708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A3B57E9-09E3-4736-A2F5-45C51178ADB2}"/>
              </a:ext>
            </a:extLst>
          </p:cNvPr>
          <p:cNvCxnSpPr/>
          <p:nvPr/>
        </p:nvCxnSpPr>
        <p:spPr>
          <a:xfrm flipH="1">
            <a:off x="903189" y="3844216"/>
            <a:ext cx="770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2AC42905-B5AE-4D67-8ACA-4E4903060480}"/>
              </a:ext>
            </a:extLst>
          </p:cNvPr>
          <p:cNvSpPr txBox="1"/>
          <p:nvPr/>
        </p:nvSpPr>
        <p:spPr>
          <a:xfrm>
            <a:off x="991922" y="3794465"/>
            <a:ext cx="168172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900" b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b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UI_Pad_Module</a:t>
            </a:r>
            <a:r>
              <a:rPr lang="en-US" altLang="zh-CN" sz="900" b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end;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DE89788-CDC9-4643-B64C-F403470CBC38}"/>
              </a:ext>
            </a:extLst>
          </p:cNvPr>
          <p:cNvCxnSpPr/>
          <p:nvPr/>
        </p:nvCxnSpPr>
        <p:spPr>
          <a:xfrm>
            <a:off x="4852988" y="1852123"/>
            <a:ext cx="1052512" cy="20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AC5710B-272F-449B-A376-705E26B1F89F}"/>
              </a:ext>
            </a:extLst>
          </p:cNvPr>
          <p:cNvCxnSpPr/>
          <p:nvPr/>
        </p:nvCxnSpPr>
        <p:spPr>
          <a:xfrm flipV="1">
            <a:off x="4949825" y="2060575"/>
            <a:ext cx="955675" cy="107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CFEC0B6F-1831-44F7-B745-1ED3A80B38F3}"/>
              </a:ext>
            </a:extLst>
          </p:cNvPr>
          <p:cNvSpPr/>
          <p:nvPr/>
        </p:nvSpPr>
        <p:spPr>
          <a:xfrm>
            <a:off x="754603" y="1154097"/>
            <a:ext cx="3994950" cy="4004638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200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B047D5A-41F8-4E89-A54F-559692054CFA}"/>
              </a:ext>
            </a:extLst>
          </p:cNvPr>
          <p:cNvSpPr txBox="1"/>
          <p:nvPr/>
        </p:nvSpPr>
        <p:spPr>
          <a:xfrm>
            <a:off x="788914" y="519322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申请内存、储存数据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5C19154-5514-4B57-81E3-7981B8CCB377}"/>
              </a:ext>
            </a:extLst>
          </p:cNvPr>
          <p:cNvSpPr txBox="1"/>
          <p:nvPr/>
        </p:nvSpPr>
        <p:spPr>
          <a:xfrm>
            <a:off x="4107489" y="292603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更新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A56F133-5C00-42A1-BDD7-167AED4D2ADE}"/>
              </a:ext>
            </a:extLst>
          </p:cNvPr>
          <p:cNvSpPr txBox="1"/>
          <p:nvPr/>
        </p:nvSpPr>
        <p:spPr>
          <a:xfrm>
            <a:off x="3652673" y="25629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更新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82134A3-F02D-4EB5-AD60-154A23329D79}"/>
              </a:ext>
            </a:extLst>
          </p:cNvPr>
          <p:cNvSpPr/>
          <p:nvPr/>
        </p:nvSpPr>
        <p:spPr>
          <a:xfrm>
            <a:off x="8510301" y="4027614"/>
            <a:ext cx="3358237" cy="1166327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UI_Pad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uiPad;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UI_Pad_Event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PadEvent;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UI_Pad_Module</a:t>
            </a:r>
            <a:r>
              <a:rPr lang="en-US" altLang="zh-CN" sz="12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next;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……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UI_Pad_Modlue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1200"/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14E08285-5417-4B69-870B-6F47100196E1}"/>
              </a:ext>
            </a:extLst>
          </p:cNvPr>
          <p:cNvCxnSpPr>
            <a:cxnSpLocks/>
            <a:endCxn id="25" idx="0"/>
          </p:cNvCxnSpPr>
          <p:nvPr/>
        </p:nvCxnSpPr>
        <p:spPr>
          <a:xfrm rot="16200000" flipH="1">
            <a:off x="7928703" y="1766897"/>
            <a:ext cx="2328350" cy="2193084"/>
          </a:xfrm>
          <a:prstGeom prst="curvedConnector3">
            <a:avLst>
              <a:gd name="adj1" fmla="val -12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90BE3AA-3D46-492A-BD69-967C5DE3AEE8}"/>
              </a:ext>
            </a:extLst>
          </p:cNvPr>
          <p:cNvCxnSpPr>
            <a:cxnSpLocks/>
          </p:cNvCxnSpPr>
          <p:nvPr/>
        </p:nvCxnSpPr>
        <p:spPr>
          <a:xfrm flipH="1" flipV="1">
            <a:off x="7992383" y="1935395"/>
            <a:ext cx="955676" cy="287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B9291D97-6A1B-4872-9396-53CCA086B0BD}"/>
              </a:ext>
            </a:extLst>
          </p:cNvPr>
          <p:cNvSpPr/>
          <p:nvPr/>
        </p:nvSpPr>
        <p:spPr>
          <a:xfrm>
            <a:off x="8948059" y="4631479"/>
            <a:ext cx="1552793" cy="193254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200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51C9E55-7EAD-47BB-BEB9-83B3CC17C6AD}"/>
              </a:ext>
            </a:extLst>
          </p:cNvPr>
          <p:cNvSpPr txBox="1"/>
          <p:nvPr/>
        </p:nvSpPr>
        <p:spPr>
          <a:xfrm>
            <a:off x="10065723" y="2957860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从首地址开始访问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98133E1-5D82-4B18-9ABB-E74D6C0A29D0}"/>
              </a:ext>
            </a:extLst>
          </p:cNvPr>
          <p:cNvSpPr txBox="1"/>
          <p:nvPr/>
        </p:nvSpPr>
        <p:spPr>
          <a:xfrm>
            <a:off x="8268052" y="3028890"/>
            <a:ext cx="1105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访问下一级，并更新当前地址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173A80B-48E9-4895-8920-0EFB011CC7BC}"/>
              </a:ext>
            </a:extLst>
          </p:cNvPr>
          <p:cNvCxnSpPr>
            <a:cxnSpLocks/>
          </p:cNvCxnSpPr>
          <p:nvPr/>
        </p:nvCxnSpPr>
        <p:spPr>
          <a:xfrm flipH="1" flipV="1">
            <a:off x="7376163" y="2114554"/>
            <a:ext cx="1226661" cy="167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FC1414BD-1EE7-411A-9E4E-D8A209A5501E}"/>
              </a:ext>
            </a:extLst>
          </p:cNvPr>
          <p:cNvSpPr txBox="1"/>
          <p:nvPr/>
        </p:nvSpPr>
        <p:spPr>
          <a:xfrm>
            <a:off x="7376162" y="3306379"/>
            <a:ext cx="872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直到匹配到末尾结束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0C6D77B-AF35-43CB-B1B6-5F31E8C19965}"/>
              </a:ext>
            </a:extLst>
          </p:cNvPr>
          <p:cNvSpPr/>
          <p:nvPr/>
        </p:nvSpPr>
        <p:spPr>
          <a:xfrm>
            <a:off x="7335936" y="2843993"/>
            <a:ext cx="4588588" cy="2718564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200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A891BC4-7B4B-47D1-9CAC-A79A91659AF1}"/>
              </a:ext>
            </a:extLst>
          </p:cNvPr>
          <p:cNvSpPr txBox="1"/>
          <p:nvPr/>
        </p:nvSpPr>
        <p:spPr>
          <a:xfrm>
            <a:off x="7258845" y="570178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数据遍历、内存释放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32F1457-2988-465B-BBD0-95295AF6549B}"/>
              </a:ext>
            </a:extLst>
          </p:cNvPr>
          <p:cNvCxnSpPr>
            <a:cxnSpLocks/>
          </p:cNvCxnSpPr>
          <p:nvPr/>
        </p:nvCxnSpPr>
        <p:spPr>
          <a:xfrm>
            <a:off x="7996336" y="1935395"/>
            <a:ext cx="1828006" cy="56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91790A08-A56D-4BD9-807D-7B1C82F9F88E}"/>
              </a:ext>
            </a:extLst>
          </p:cNvPr>
          <p:cNvSpPr txBox="1"/>
          <p:nvPr/>
        </p:nvSpPr>
        <p:spPr>
          <a:xfrm>
            <a:off x="10238908" y="3350008"/>
            <a:ext cx="159204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free(</a:t>
            </a:r>
            <a:r>
              <a:rPr lang="en-US" altLang="zh-CN" sz="11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UI_Pad_Module</a:t>
            </a:r>
            <a:r>
              <a:rPr lang="en-US" altLang="zh-CN" sz="1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head)</a:t>
            </a:r>
            <a:r>
              <a:rPr lang="zh-CN" altLang="en-US" sz="1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并更新 </a:t>
            </a:r>
            <a:r>
              <a:rPr lang="en-US" altLang="zh-CN" sz="1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*head;</a:t>
            </a:r>
          </a:p>
          <a:p>
            <a:pPr algn="l"/>
            <a:r>
              <a:rPr lang="zh-CN" altLang="en-US" sz="1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或者相应的其他任务。</a:t>
            </a:r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48548D70-E249-4944-ADA2-45CE3B0ABF22}"/>
              </a:ext>
            </a:extLst>
          </p:cNvPr>
          <p:cNvSpPr/>
          <p:nvPr/>
        </p:nvSpPr>
        <p:spPr>
          <a:xfrm rot="16200000">
            <a:off x="7141659" y="856225"/>
            <a:ext cx="1233489" cy="25192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200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0604421-B84E-4553-833A-A66A7843BE61}"/>
              </a:ext>
            </a:extLst>
          </p:cNvPr>
          <p:cNvSpPr txBox="1"/>
          <p:nvPr/>
        </p:nvSpPr>
        <p:spPr>
          <a:xfrm>
            <a:off x="7867232" y="496154"/>
            <a:ext cx="1819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将首地址转移给</a:t>
            </a:r>
            <a:r>
              <a:rPr lang="en-US" altLang="zh-CN" sz="1400"/>
              <a:t>UI_ui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47439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B38FE022-E032-4284-8527-99382EBA06E2}"/>
              </a:ext>
            </a:extLst>
          </p:cNvPr>
          <p:cNvSpPr/>
          <p:nvPr/>
        </p:nvSpPr>
        <p:spPr>
          <a:xfrm>
            <a:off x="1089364" y="2769870"/>
            <a:ext cx="1278294" cy="53650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申请内存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C47AF9-4855-434F-8548-6A42A0350739}"/>
              </a:ext>
            </a:extLst>
          </p:cNvPr>
          <p:cNvSpPr txBox="1"/>
          <p:nvPr/>
        </p:nvSpPr>
        <p:spPr>
          <a:xfrm>
            <a:off x="1127464" y="506027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动态链表 </a:t>
            </a:r>
            <a:r>
              <a:rPr lang="en-US" altLang="zh-CN"/>
              <a:t>(UI_Pad </a:t>
            </a:r>
            <a:r>
              <a:rPr lang="zh-CN" altLang="en-US"/>
              <a:t>包含的 </a:t>
            </a:r>
            <a:r>
              <a:rPr lang="en-US" altLang="zh-CN"/>
              <a:t>UI_Button_Module)</a:t>
            </a:r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32CFE85-CA4F-4A81-A206-6318B51B2E6C}"/>
              </a:ext>
            </a:extLst>
          </p:cNvPr>
          <p:cNvSpPr/>
          <p:nvPr/>
        </p:nvSpPr>
        <p:spPr>
          <a:xfrm>
            <a:off x="1089364" y="1261468"/>
            <a:ext cx="3004458" cy="1166327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UI_Button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uiBtn;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UI_Button_Event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uiBtnEvent;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UI_Button_Module</a:t>
            </a:r>
            <a:r>
              <a:rPr lang="en-US" altLang="zh-CN" sz="12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next;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UI_Button_Module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1200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F1F6A564-E57C-43B9-BD4E-DEEA6A85689E}"/>
              </a:ext>
            </a:extLst>
          </p:cNvPr>
          <p:cNvSpPr/>
          <p:nvPr/>
        </p:nvSpPr>
        <p:spPr>
          <a:xfrm>
            <a:off x="2626928" y="2496291"/>
            <a:ext cx="123697" cy="108700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200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33E7306-1B56-465C-B9B9-1E9166A552D5}"/>
              </a:ext>
            </a:extLst>
          </p:cNvPr>
          <p:cNvSpPr txBox="1"/>
          <p:nvPr/>
        </p:nvSpPr>
        <p:spPr>
          <a:xfrm>
            <a:off x="978693" y="3366902"/>
            <a:ext cx="311512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(UI_Button_Module*) malloc(sizeof(UI_Button_Module))</a:t>
            </a:r>
            <a:endParaRPr lang="zh-CN" altLang="en-US" sz="11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5EE47FA-E108-44FD-9D78-B13C4675D8EB}"/>
              </a:ext>
            </a:extLst>
          </p:cNvPr>
          <p:cNvSpPr/>
          <p:nvPr/>
        </p:nvSpPr>
        <p:spPr>
          <a:xfrm>
            <a:off x="5317294" y="1398832"/>
            <a:ext cx="3278911" cy="1332167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 struct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pPr lvl="1"/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UI_Button_Module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head;</a:t>
            </a:r>
          </a:p>
          <a:p>
            <a:pPr lvl="1"/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UI_Button_Module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current;</a:t>
            </a:r>
          </a:p>
          <a:p>
            <a:pPr lvl="1"/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UI_Button_Module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zh-CN" altLang="en-US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end;</a:t>
            </a:r>
          </a:p>
          <a:p>
            <a:pPr lvl="1"/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uint16_t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Btnnum;</a:t>
            </a:r>
          </a:p>
          <a:p>
            <a:pPr lvl="1"/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……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listParts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100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39DABFD-F2C5-4F59-A0C6-9547F0F17675}"/>
              </a:ext>
            </a:extLst>
          </p:cNvPr>
          <p:cNvSpPr/>
          <p:nvPr/>
        </p:nvSpPr>
        <p:spPr>
          <a:xfrm>
            <a:off x="426128" y="875359"/>
            <a:ext cx="11575372" cy="5476615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200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639AF67-A05C-4498-BCB8-37F96F161019}"/>
              </a:ext>
            </a:extLst>
          </p:cNvPr>
          <p:cNvSpPr/>
          <p:nvPr/>
        </p:nvSpPr>
        <p:spPr>
          <a:xfrm>
            <a:off x="1089363" y="4074269"/>
            <a:ext cx="1661261" cy="53650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再次申请内存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D178BC3-A379-4218-A57D-5C3D4F3ABA86}"/>
              </a:ext>
            </a:extLst>
          </p:cNvPr>
          <p:cNvSpPr txBox="1"/>
          <p:nvPr/>
        </p:nvSpPr>
        <p:spPr>
          <a:xfrm>
            <a:off x="978693" y="4671301"/>
            <a:ext cx="37708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(UI_Buttton_Module*) malloc(sizeof(UI_Button_Module))</a:t>
            </a:r>
            <a:endParaRPr lang="zh-CN" altLang="en-US" sz="12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A2EA3A87-A4D0-4B24-8DB1-10EFE795D391}"/>
              </a:ext>
            </a:extLst>
          </p:cNvPr>
          <p:cNvSpPr/>
          <p:nvPr/>
        </p:nvSpPr>
        <p:spPr>
          <a:xfrm>
            <a:off x="3359405" y="2453747"/>
            <a:ext cx="159797" cy="223572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200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FC0BE67B-C799-40F8-9DEA-48F73FA029C7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367658" y="1699265"/>
            <a:ext cx="3537842" cy="13388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03BD70C-20E1-4FA1-B67E-222A85F398A7}"/>
              </a:ext>
            </a:extLst>
          </p:cNvPr>
          <p:cNvCxnSpPr>
            <a:cxnSpLocks/>
          </p:cNvCxnSpPr>
          <p:nvPr/>
        </p:nvCxnSpPr>
        <p:spPr>
          <a:xfrm>
            <a:off x="4852988" y="1852123"/>
            <a:ext cx="1052512" cy="1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1F4EEE6C-9710-4101-9550-BEAD5231709B}"/>
              </a:ext>
            </a:extLst>
          </p:cNvPr>
          <p:cNvCxnSpPr>
            <a:cxnSpLocks/>
            <a:stCxn id="15" idx="1"/>
            <a:endCxn id="41" idx="1"/>
          </p:cNvCxnSpPr>
          <p:nvPr/>
        </p:nvCxnSpPr>
        <p:spPr>
          <a:xfrm rot="10800000" flipH="1">
            <a:off x="1089362" y="2034324"/>
            <a:ext cx="439397" cy="2308201"/>
          </a:xfrm>
          <a:prstGeom prst="curvedConnector3">
            <a:avLst>
              <a:gd name="adj1" fmla="val -520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54BB29EB-4023-4441-8255-6B78194A291D}"/>
              </a:ext>
            </a:extLst>
          </p:cNvPr>
          <p:cNvSpPr/>
          <p:nvPr/>
        </p:nvSpPr>
        <p:spPr>
          <a:xfrm>
            <a:off x="1528760" y="1944779"/>
            <a:ext cx="1821812" cy="17908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200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61CF3BFA-B6F2-44D9-8750-03030FE0602B}"/>
              </a:ext>
            </a:extLst>
          </p:cNvPr>
          <p:cNvCxnSpPr>
            <a:stCxn id="15" idx="3"/>
          </p:cNvCxnSpPr>
          <p:nvPr/>
        </p:nvCxnSpPr>
        <p:spPr>
          <a:xfrm flipV="1">
            <a:off x="2750624" y="1871663"/>
            <a:ext cx="3154876" cy="24708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A3B57E9-09E3-4736-A2F5-45C51178ADB2}"/>
              </a:ext>
            </a:extLst>
          </p:cNvPr>
          <p:cNvCxnSpPr/>
          <p:nvPr/>
        </p:nvCxnSpPr>
        <p:spPr>
          <a:xfrm flipH="1">
            <a:off x="903189" y="3844216"/>
            <a:ext cx="770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2AC42905-B5AE-4D67-8ACA-4E4903060480}"/>
              </a:ext>
            </a:extLst>
          </p:cNvPr>
          <p:cNvSpPr txBox="1"/>
          <p:nvPr/>
        </p:nvSpPr>
        <p:spPr>
          <a:xfrm>
            <a:off x="991923" y="3794465"/>
            <a:ext cx="1625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900" b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b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UI_Pad_Module</a:t>
            </a:r>
            <a:r>
              <a:rPr lang="en-US" altLang="zh-CN" sz="900" b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end;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DE89788-CDC9-4643-B64C-F403470CBC38}"/>
              </a:ext>
            </a:extLst>
          </p:cNvPr>
          <p:cNvCxnSpPr/>
          <p:nvPr/>
        </p:nvCxnSpPr>
        <p:spPr>
          <a:xfrm>
            <a:off x="4852988" y="1852123"/>
            <a:ext cx="1052512" cy="20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AC5710B-272F-449B-A376-705E26B1F89F}"/>
              </a:ext>
            </a:extLst>
          </p:cNvPr>
          <p:cNvCxnSpPr/>
          <p:nvPr/>
        </p:nvCxnSpPr>
        <p:spPr>
          <a:xfrm flipV="1">
            <a:off x="4949825" y="2060575"/>
            <a:ext cx="955675" cy="107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CFEC0B6F-1831-44F7-B745-1ED3A80B38F3}"/>
              </a:ext>
            </a:extLst>
          </p:cNvPr>
          <p:cNvSpPr/>
          <p:nvPr/>
        </p:nvSpPr>
        <p:spPr>
          <a:xfrm>
            <a:off x="754603" y="1154097"/>
            <a:ext cx="3994950" cy="4004638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200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B047D5A-41F8-4E89-A54F-559692054CFA}"/>
              </a:ext>
            </a:extLst>
          </p:cNvPr>
          <p:cNvSpPr txBox="1"/>
          <p:nvPr/>
        </p:nvSpPr>
        <p:spPr>
          <a:xfrm>
            <a:off x="788914" y="519322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申请内存、储存数据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5C19154-5514-4B57-81E3-7981B8CCB377}"/>
              </a:ext>
            </a:extLst>
          </p:cNvPr>
          <p:cNvSpPr txBox="1"/>
          <p:nvPr/>
        </p:nvSpPr>
        <p:spPr>
          <a:xfrm>
            <a:off x="4107489" y="292603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更新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A56F133-5C00-42A1-BDD7-167AED4D2ADE}"/>
              </a:ext>
            </a:extLst>
          </p:cNvPr>
          <p:cNvSpPr txBox="1"/>
          <p:nvPr/>
        </p:nvSpPr>
        <p:spPr>
          <a:xfrm>
            <a:off x="3652673" y="25629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更新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82134A3-F02D-4EB5-AD60-154A23329D79}"/>
              </a:ext>
            </a:extLst>
          </p:cNvPr>
          <p:cNvSpPr/>
          <p:nvPr/>
        </p:nvSpPr>
        <p:spPr>
          <a:xfrm>
            <a:off x="8510302" y="3950172"/>
            <a:ext cx="3358237" cy="1166327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UI_Button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uiBtn;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UI_Button_Event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uiBtnEvent;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UI_Button_Module</a:t>
            </a:r>
            <a:r>
              <a:rPr lang="en-US" altLang="zh-CN" sz="12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next;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UI_Button_Module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1200"/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14E08285-5417-4B69-870B-6F47100196E1}"/>
              </a:ext>
            </a:extLst>
          </p:cNvPr>
          <p:cNvCxnSpPr>
            <a:cxnSpLocks/>
            <a:endCxn id="25" idx="0"/>
          </p:cNvCxnSpPr>
          <p:nvPr/>
        </p:nvCxnSpPr>
        <p:spPr>
          <a:xfrm rot="16200000" flipH="1">
            <a:off x="8093749" y="1854499"/>
            <a:ext cx="2250907" cy="1940437"/>
          </a:xfrm>
          <a:prstGeom prst="curvedConnector3">
            <a:avLst>
              <a:gd name="adj1" fmla="val -14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90BE3AA-3D46-492A-BD69-967C5DE3AEE8}"/>
              </a:ext>
            </a:extLst>
          </p:cNvPr>
          <p:cNvCxnSpPr>
            <a:cxnSpLocks/>
          </p:cNvCxnSpPr>
          <p:nvPr/>
        </p:nvCxnSpPr>
        <p:spPr>
          <a:xfrm flipH="1" flipV="1">
            <a:off x="7992383" y="1935395"/>
            <a:ext cx="955676" cy="287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B9291D97-6A1B-4872-9396-53CCA086B0BD}"/>
              </a:ext>
            </a:extLst>
          </p:cNvPr>
          <p:cNvSpPr/>
          <p:nvPr/>
        </p:nvSpPr>
        <p:spPr>
          <a:xfrm>
            <a:off x="8948059" y="4631479"/>
            <a:ext cx="1772814" cy="17832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200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51C9E55-7EAD-47BB-BEB9-83B3CC17C6AD}"/>
              </a:ext>
            </a:extLst>
          </p:cNvPr>
          <p:cNvSpPr txBox="1"/>
          <p:nvPr/>
        </p:nvSpPr>
        <p:spPr>
          <a:xfrm>
            <a:off x="10065723" y="2957860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从首地址开始访问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98133E1-5D82-4B18-9ABB-E74D6C0A29D0}"/>
              </a:ext>
            </a:extLst>
          </p:cNvPr>
          <p:cNvSpPr txBox="1"/>
          <p:nvPr/>
        </p:nvSpPr>
        <p:spPr>
          <a:xfrm>
            <a:off x="8268052" y="3028890"/>
            <a:ext cx="1105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访问下一级，并更新当前地址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173A80B-48E9-4895-8920-0EFB011CC7BC}"/>
              </a:ext>
            </a:extLst>
          </p:cNvPr>
          <p:cNvCxnSpPr>
            <a:cxnSpLocks/>
          </p:cNvCxnSpPr>
          <p:nvPr/>
        </p:nvCxnSpPr>
        <p:spPr>
          <a:xfrm flipH="1" flipV="1">
            <a:off x="7376163" y="2114554"/>
            <a:ext cx="1226661" cy="167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FC1414BD-1EE7-411A-9E4E-D8A209A5501E}"/>
              </a:ext>
            </a:extLst>
          </p:cNvPr>
          <p:cNvSpPr txBox="1"/>
          <p:nvPr/>
        </p:nvSpPr>
        <p:spPr>
          <a:xfrm>
            <a:off x="7376162" y="3306379"/>
            <a:ext cx="872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直到匹配到末尾结束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0C6D77B-AF35-43CB-B1B6-5F31E8C19965}"/>
              </a:ext>
            </a:extLst>
          </p:cNvPr>
          <p:cNvSpPr/>
          <p:nvPr/>
        </p:nvSpPr>
        <p:spPr>
          <a:xfrm>
            <a:off x="7335936" y="2843993"/>
            <a:ext cx="4588588" cy="2718564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200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A891BC4-7B4B-47D1-9CAC-A79A91659AF1}"/>
              </a:ext>
            </a:extLst>
          </p:cNvPr>
          <p:cNvSpPr txBox="1"/>
          <p:nvPr/>
        </p:nvSpPr>
        <p:spPr>
          <a:xfrm>
            <a:off x="7258845" y="570178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数据遍历、内存释放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32F1457-2988-465B-BBD0-95295AF6549B}"/>
              </a:ext>
            </a:extLst>
          </p:cNvPr>
          <p:cNvCxnSpPr>
            <a:cxnSpLocks/>
          </p:cNvCxnSpPr>
          <p:nvPr/>
        </p:nvCxnSpPr>
        <p:spPr>
          <a:xfrm>
            <a:off x="7996336" y="1935395"/>
            <a:ext cx="1828006" cy="56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91790A08-A56D-4BD9-807D-7B1C82F9F88E}"/>
              </a:ext>
            </a:extLst>
          </p:cNvPr>
          <p:cNvSpPr txBox="1"/>
          <p:nvPr/>
        </p:nvSpPr>
        <p:spPr>
          <a:xfrm>
            <a:off x="10238908" y="3350008"/>
            <a:ext cx="159204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free(</a:t>
            </a:r>
            <a:r>
              <a:rPr lang="en-US" altLang="zh-CN" sz="11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UI_Button_Module</a:t>
            </a:r>
            <a:r>
              <a:rPr lang="en-US" altLang="zh-CN" sz="1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head)</a:t>
            </a:r>
            <a:r>
              <a:rPr lang="zh-CN" altLang="en-US" sz="1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并更新 </a:t>
            </a:r>
            <a:r>
              <a:rPr lang="en-US" altLang="zh-CN" sz="1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*head;</a:t>
            </a:r>
          </a:p>
          <a:p>
            <a:pPr algn="l"/>
            <a:r>
              <a:rPr lang="zh-CN" altLang="en-US" sz="1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或者相应的其他任务。</a:t>
            </a:r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C16F673B-6724-4ED6-B63D-7132891ECF6B}"/>
              </a:ext>
            </a:extLst>
          </p:cNvPr>
          <p:cNvSpPr/>
          <p:nvPr/>
        </p:nvSpPr>
        <p:spPr>
          <a:xfrm rot="16200000">
            <a:off x="7141659" y="856225"/>
            <a:ext cx="1233489" cy="25192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200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9E7BD8A-351D-407A-BE07-80EAA34C2353}"/>
              </a:ext>
            </a:extLst>
          </p:cNvPr>
          <p:cNvSpPr txBox="1"/>
          <p:nvPr/>
        </p:nvSpPr>
        <p:spPr>
          <a:xfrm>
            <a:off x="7867232" y="496154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将首地址转移给</a:t>
            </a:r>
            <a:r>
              <a:rPr lang="en-US" altLang="zh-CN" sz="1400"/>
              <a:t>UI_Pad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88221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1E4C05C-3381-410F-988B-9E8FE24D1295}"/>
              </a:ext>
            </a:extLst>
          </p:cNvPr>
          <p:cNvSpPr txBox="1"/>
          <p:nvPr/>
        </p:nvSpPr>
        <p:spPr>
          <a:xfrm>
            <a:off x="568171" y="4971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页面事件遍历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51DFA41-7A12-4777-A1F2-5C1CE013CF4A}"/>
              </a:ext>
            </a:extLst>
          </p:cNvPr>
          <p:cNvSpPr/>
          <p:nvPr/>
        </p:nvSpPr>
        <p:spPr>
          <a:xfrm>
            <a:off x="1089364" y="2769870"/>
            <a:ext cx="1278294" cy="53650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访问内存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2470E7-E311-47C1-85B9-31161B891B8B}"/>
              </a:ext>
            </a:extLst>
          </p:cNvPr>
          <p:cNvSpPr/>
          <p:nvPr/>
        </p:nvSpPr>
        <p:spPr>
          <a:xfrm>
            <a:off x="5323913" y="1318651"/>
            <a:ext cx="3154876" cy="1233488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 struct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pPr lvl="1"/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UI_Pad_Module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head;</a:t>
            </a:r>
          </a:p>
          <a:p>
            <a:pPr lvl="1"/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UI_Pad_Module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current;</a:t>
            </a:r>
          </a:p>
          <a:p>
            <a:pPr lvl="1"/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UI_Pad_Module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zh-CN" altLang="en-US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end;</a:t>
            </a:r>
          </a:p>
          <a:p>
            <a:pPr lvl="1"/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uint16_t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Padnum;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listPad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100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D205292-A241-40AA-A7B9-CE2ACC0EF6F4}"/>
              </a:ext>
            </a:extLst>
          </p:cNvPr>
          <p:cNvSpPr/>
          <p:nvPr/>
        </p:nvSpPr>
        <p:spPr>
          <a:xfrm>
            <a:off x="426128" y="875359"/>
            <a:ext cx="11575372" cy="5476615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200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4DD6E52-405D-4FFF-87CD-110651BD8A9F}"/>
              </a:ext>
            </a:extLst>
          </p:cNvPr>
          <p:cNvSpPr/>
          <p:nvPr/>
        </p:nvSpPr>
        <p:spPr>
          <a:xfrm>
            <a:off x="903189" y="4074269"/>
            <a:ext cx="1847435" cy="53650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访问下一个内存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06F4B383-7F07-47E9-9F22-F23DC79963F1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367658" y="1699265"/>
            <a:ext cx="3537842" cy="13388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900C18A2-4F4D-4248-ADAA-8B1A3E963FD6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750624" y="1871664"/>
            <a:ext cx="3154876" cy="24708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B134785-DF66-4AA6-B736-652B975C9AE7}"/>
              </a:ext>
            </a:extLst>
          </p:cNvPr>
          <p:cNvSpPr txBox="1"/>
          <p:nvPr/>
        </p:nvSpPr>
        <p:spPr>
          <a:xfrm>
            <a:off x="3280715" y="3623367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查找更新的下一级地址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9FB6141-9A48-4D42-AE87-9BF77A452CA3}"/>
              </a:ext>
            </a:extLst>
          </p:cNvPr>
          <p:cNvSpPr txBox="1"/>
          <p:nvPr/>
        </p:nvSpPr>
        <p:spPr>
          <a:xfrm>
            <a:off x="2934046" y="2552139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查找首个页面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19E3F93-2C95-4E20-B384-FBC593AA0739}"/>
              </a:ext>
            </a:extLst>
          </p:cNvPr>
          <p:cNvSpPr/>
          <p:nvPr/>
        </p:nvSpPr>
        <p:spPr>
          <a:xfrm>
            <a:off x="8510301" y="4027614"/>
            <a:ext cx="3358237" cy="1166327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UI_Pad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uiPad;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UI_Pad_Event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PadEvent;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UI_Pad_Module</a:t>
            </a:r>
            <a:r>
              <a:rPr lang="en-US" altLang="zh-CN" sz="12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next;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……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UI_Pad_Modlue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1200"/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3F628302-D59E-456C-AB43-273EC9FDAA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05558" y="1990042"/>
            <a:ext cx="2792983" cy="2211426"/>
          </a:xfrm>
          <a:prstGeom prst="curvedConnector3">
            <a:avLst>
              <a:gd name="adj1" fmla="val -1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135109A-C039-4C7C-8DA8-6DAEB23A209D}"/>
              </a:ext>
            </a:extLst>
          </p:cNvPr>
          <p:cNvCxnSpPr>
            <a:cxnSpLocks/>
          </p:cNvCxnSpPr>
          <p:nvPr/>
        </p:nvCxnSpPr>
        <p:spPr>
          <a:xfrm flipH="1" flipV="1">
            <a:off x="8010123" y="1871664"/>
            <a:ext cx="937936" cy="2938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3BD2DC1C-2063-4C6C-88F1-BE057BAADC59}"/>
              </a:ext>
            </a:extLst>
          </p:cNvPr>
          <p:cNvSpPr/>
          <p:nvPr/>
        </p:nvSpPr>
        <p:spPr>
          <a:xfrm>
            <a:off x="8948059" y="4631479"/>
            <a:ext cx="1552793" cy="193254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200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2F5836E-657A-435F-A68F-A885B4F3138D}"/>
              </a:ext>
            </a:extLst>
          </p:cNvPr>
          <p:cNvSpPr txBox="1"/>
          <p:nvPr/>
        </p:nvSpPr>
        <p:spPr>
          <a:xfrm>
            <a:off x="10065723" y="2957860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从首地址开始访问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A1E6A64-3B99-41AF-A224-B1E7475D8BDA}"/>
              </a:ext>
            </a:extLst>
          </p:cNvPr>
          <p:cNvSpPr txBox="1"/>
          <p:nvPr/>
        </p:nvSpPr>
        <p:spPr>
          <a:xfrm>
            <a:off x="8286021" y="2932751"/>
            <a:ext cx="813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/>
              <a:t>更新为下一级地址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6665472-E83D-4643-9539-C94F62304690}"/>
              </a:ext>
            </a:extLst>
          </p:cNvPr>
          <p:cNvCxnSpPr>
            <a:cxnSpLocks/>
          </p:cNvCxnSpPr>
          <p:nvPr/>
        </p:nvCxnSpPr>
        <p:spPr>
          <a:xfrm flipH="1" flipV="1">
            <a:off x="7376163" y="2114554"/>
            <a:ext cx="1226661" cy="167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44BACFA2-DAA4-4075-81D7-FE68092E2D6E}"/>
              </a:ext>
            </a:extLst>
          </p:cNvPr>
          <p:cNvSpPr txBox="1"/>
          <p:nvPr/>
        </p:nvSpPr>
        <p:spPr>
          <a:xfrm>
            <a:off x="7340377" y="3057799"/>
            <a:ext cx="872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直到匹配到末尾结束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1656C8B-49DE-4272-A622-6F585E5470B4}"/>
              </a:ext>
            </a:extLst>
          </p:cNvPr>
          <p:cNvSpPr/>
          <p:nvPr/>
        </p:nvSpPr>
        <p:spPr>
          <a:xfrm>
            <a:off x="7335936" y="2843993"/>
            <a:ext cx="4588588" cy="2718564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200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A39508E-6247-4915-A730-4D8C1C5101B7}"/>
              </a:ext>
            </a:extLst>
          </p:cNvPr>
          <p:cNvSpPr txBox="1"/>
          <p:nvPr/>
        </p:nvSpPr>
        <p:spPr>
          <a:xfrm>
            <a:off x="7258845" y="570178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事件地址访问与事件处理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B19E476-C507-46A3-9C79-3F0C3744A33D}"/>
              </a:ext>
            </a:extLst>
          </p:cNvPr>
          <p:cNvSpPr txBox="1"/>
          <p:nvPr/>
        </p:nvSpPr>
        <p:spPr>
          <a:xfrm>
            <a:off x="10637903" y="3711257"/>
            <a:ext cx="15920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执行相应的任务。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E12F439-CAAA-4C24-B841-93B11ECAC494}"/>
              </a:ext>
            </a:extLst>
          </p:cNvPr>
          <p:cNvCxnSpPr>
            <a:stCxn id="3" idx="2"/>
          </p:cNvCxnSpPr>
          <p:nvPr/>
        </p:nvCxnSpPr>
        <p:spPr>
          <a:xfrm>
            <a:off x="1728511" y="3306379"/>
            <a:ext cx="0" cy="76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5CC7239-8155-406A-AE50-8C77AAF4AB5C}"/>
              </a:ext>
            </a:extLst>
          </p:cNvPr>
          <p:cNvCxnSpPr/>
          <p:nvPr/>
        </p:nvCxnSpPr>
        <p:spPr>
          <a:xfrm>
            <a:off x="8096435" y="1871664"/>
            <a:ext cx="2092984" cy="259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2D54647-D1BD-4CDA-A83A-093CE856BF16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10378495" y="3842062"/>
            <a:ext cx="259408" cy="650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383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1E4C05C-3381-410F-988B-9E8FE24D1295}"/>
              </a:ext>
            </a:extLst>
          </p:cNvPr>
          <p:cNvSpPr txBox="1"/>
          <p:nvPr/>
        </p:nvSpPr>
        <p:spPr>
          <a:xfrm>
            <a:off x="568171" y="4971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组件事件遍历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51DFA41-7A12-4777-A1F2-5C1CE013CF4A}"/>
              </a:ext>
            </a:extLst>
          </p:cNvPr>
          <p:cNvSpPr/>
          <p:nvPr/>
        </p:nvSpPr>
        <p:spPr>
          <a:xfrm>
            <a:off x="1276582" y="4333555"/>
            <a:ext cx="1278294" cy="53650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访问内存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2470E7-E311-47C1-85B9-31161B891B8B}"/>
              </a:ext>
            </a:extLst>
          </p:cNvPr>
          <p:cNvSpPr/>
          <p:nvPr/>
        </p:nvSpPr>
        <p:spPr>
          <a:xfrm>
            <a:off x="5323913" y="1318650"/>
            <a:ext cx="3358236" cy="140104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 struct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pPr lvl="1"/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UI_Button_Module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head;</a:t>
            </a:r>
          </a:p>
          <a:p>
            <a:pPr lvl="1"/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UI_Button_Module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current;</a:t>
            </a:r>
          </a:p>
          <a:p>
            <a:pPr lvl="1"/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UI_Button_Module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zh-CN" altLang="en-US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end;</a:t>
            </a:r>
          </a:p>
          <a:p>
            <a:pPr lvl="1"/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uint16_t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Btnnum;</a:t>
            </a:r>
          </a:p>
          <a:p>
            <a:pPr lvl="1"/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……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listParts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100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D205292-A241-40AA-A7B9-CE2ACC0EF6F4}"/>
              </a:ext>
            </a:extLst>
          </p:cNvPr>
          <p:cNvSpPr/>
          <p:nvPr/>
        </p:nvSpPr>
        <p:spPr>
          <a:xfrm>
            <a:off x="426128" y="875359"/>
            <a:ext cx="11575372" cy="5476615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200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4DD6E52-405D-4FFF-87CD-110651BD8A9F}"/>
              </a:ext>
            </a:extLst>
          </p:cNvPr>
          <p:cNvSpPr/>
          <p:nvPr/>
        </p:nvSpPr>
        <p:spPr>
          <a:xfrm>
            <a:off x="1090407" y="5637954"/>
            <a:ext cx="1847435" cy="53650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访问下一个内存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06F4B383-7F07-47E9-9F22-F23DC79963F1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554876" y="1699263"/>
            <a:ext cx="3357652" cy="2902547"/>
          </a:xfrm>
          <a:prstGeom prst="curvedConnector3">
            <a:avLst>
              <a:gd name="adj1" fmla="val 544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B134785-DF66-4AA6-B736-652B975C9AE7}"/>
              </a:ext>
            </a:extLst>
          </p:cNvPr>
          <p:cNvSpPr txBox="1"/>
          <p:nvPr/>
        </p:nvSpPr>
        <p:spPr>
          <a:xfrm>
            <a:off x="3643950" y="4774211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查找更新的下一级地址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9FB6141-9A48-4D42-AE87-9BF77A452CA3}"/>
              </a:ext>
            </a:extLst>
          </p:cNvPr>
          <p:cNvSpPr txBox="1"/>
          <p:nvPr/>
        </p:nvSpPr>
        <p:spPr>
          <a:xfrm>
            <a:off x="2919498" y="3999996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查找首个组件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19E3F93-2C95-4E20-B384-FBC593AA0739}"/>
              </a:ext>
            </a:extLst>
          </p:cNvPr>
          <p:cNvSpPr/>
          <p:nvPr/>
        </p:nvSpPr>
        <p:spPr>
          <a:xfrm>
            <a:off x="8510300" y="3963901"/>
            <a:ext cx="3358237" cy="1166327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UI_Button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uiBtn;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UI_Button_Event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uiBtnEvent;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UI_Button_Module</a:t>
            </a:r>
            <a:r>
              <a:rPr lang="en-US" altLang="zh-CN" sz="12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next;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UI_Button_Module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1200"/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3F628302-D59E-456C-AB43-273EC9FDAA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05558" y="1990042"/>
            <a:ext cx="2792983" cy="2211426"/>
          </a:xfrm>
          <a:prstGeom prst="curvedConnector3">
            <a:avLst>
              <a:gd name="adj1" fmla="val -1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135109A-C039-4C7C-8DA8-6DAEB23A209D}"/>
              </a:ext>
            </a:extLst>
          </p:cNvPr>
          <p:cNvCxnSpPr>
            <a:cxnSpLocks/>
          </p:cNvCxnSpPr>
          <p:nvPr/>
        </p:nvCxnSpPr>
        <p:spPr>
          <a:xfrm flipH="1" flipV="1">
            <a:off x="8010123" y="1871664"/>
            <a:ext cx="937936" cy="2938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3BD2DC1C-2063-4C6C-88F1-BE057BAADC59}"/>
              </a:ext>
            </a:extLst>
          </p:cNvPr>
          <p:cNvSpPr/>
          <p:nvPr/>
        </p:nvSpPr>
        <p:spPr>
          <a:xfrm>
            <a:off x="8948059" y="4631479"/>
            <a:ext cx="1552793" cy="193254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200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2F5836E-657A-435F-A68F-A885B4F3138D}"/>
              </a:ext>
            </a:extLst>
          </p:cNvPr>
          <p:cNvSpPr txBox="1"/>
          <p:nvPr/>
        </p:nvSpPr>
        <p:spPr>
          <a:xfrm>
            <a:off x="10065723" y="2957860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从首地址开始访问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A1E6A64-3B99-41AF-A224-B1E7475D8BDA}"/>
              </a:ext>
            </a:extLst>
          </p:cNvPr>
          <p:cNvSpPr txBox="1"/>
          <p:nvPr/>
        </p:nvSpPr>
        <p:spPr>
          <a:xfrm>
            <a:off x="8286021" y="2932751"/>
            <a:ext cx="813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更新为下一级地址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6665472-E83D-4643-9539-C94F62304690}"/>
              </a:ext>
            </a:extLst>
          </p:cNvPr>
          <p:cNvCxnSpPr>
            <a:cxnSpLocks/>
          </p:cNvCxnSpPr>
          <p:nvPr/>
        </p:nvCxnSpPr>
        <p:spPr>
          <a:xfrm flipH="1" flipV="1">
            <a:off x="7376163" y="2114554"/>
            <a:ext cx="1226661" cy="167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44BACFA2-DAA4-4075-81D7-FE68092E2D6E}"/>
              </a:ext>
            </a:extLst>
          </p:cNvPr>
          <p:cNvSpPr txBox="1"/>
          <p:nvPr/>
        </p:nvSpPr>
        <p:spPr>
          <a:xfrm>
            <a:off x="7340377" y="3057799"/>
            <a:ext cx="872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直到匹配到末尾结束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1656C8B-49DE-4272-A622-6F585E5470B4}"/>
              </a:ext>
            </a:extLst>
          </p:cNvPr>
          <p:cNvSpPr/>
          <p:nvPr/>
        </p:nvSpPr>
        <p:spPr>
          <a:xfrm>
            <a:off x="7335936" y="2843993"/>
            <a:ext cx="4588588" cy="2718564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200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A39508E-6247-4915-A730-4D8C1C5101B7}"/>
              </a:ext>
            </a:extLst>
          </p:cNvPr>
          <p:cNvSpPr txBox="1"/>
          <p:nvPr/>
        </p:nvSpPr>
        <p:spPr>
          <a:xfrm>
            <a:off x="7258845" y="570178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事件地址访问与事件处理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B19E476-C507-46A3-9C79-3F0C3744A33D}"/>
              </a:ext>
            </a:extLst>
          </p:cNvPr>
          <p:cNvSpPr txBox="1"/>
          <p:nvPr/>
        </p:nvSpPr>
        <p:spPr>
          <a:xfrm>
            <a:off x="10637903" y="3711257"/>
            <a:ext cx="15920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执行相应的任务。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E12F439-CAAA-4C24-B841-93B11ECAC494}"/>
              </a:ext>
            </a:extLst>
          </p:cNvPr>
          <p:cNvCxnSpPr>
            <a:stCxn id="3" idx="2"/>
          </p:cNvCxnSpPr>
          <p:nvPr/>
        </p:nvCxnSpPr>
        <p:spPr>
          <a:xfrm>
            <a:off x="1915729" y="4870064"/>
            <a:ext cx="0" cy="76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5CC7239-8155-406A-AE50-8C77AAF4AB5C}"/>
              </a:ext>
            </a:extLst>
          </p:cNvPr>
          <p:cNvCxnSpPr/>
          <p:nvPr/>
        </p:nvCxnSpPr>
        <p:spPr>
          <a:xfrm>
            <a:off x="8096435" y="1871664"/>
            <a:ext cx="2092984" cy="259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2D54647-D1BD-4CDA-A83A-093CE856BF16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10378495" y="3842062"/>
            <a:ext cx="259408" cy="650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754C31E8-CE75-444D-9DA7-70C66D34C781}"/>
              </a:ext>
            </a:extLst>
          </p:cNvPr>
          <p:cNvSpPr/>
          <p:nvPr/>
        </p:nvSpPr>
        <p:spPr>
          <a:xfrm>
            <a:off x="734412" y="1166746"/>
            <a:ext cx="3358237" cy="1166327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UI_Pad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uiPad;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UI_Pad_Event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PadEvent;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UI_Pad_Module</a:t>
            </a:r>
            <a:r>
              <a:rPr lang="en-US" altLang="zh-CN" sz="12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next;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……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UI_Pad_Modlue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120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68303B9B-4916-475E-84CA-9A932E31077C}"/>
              </a:ext>
            </a:extLst>
          </p:cNvPr>
          <p:cNvSpPr/>
          <p:nvPr/>
        </p:nvSpPr>
        <p:spPr>
          <a:xfrm>
            <a:off x="938893" y="2543313"/>
            <a:ext cx="2877750" cy="1061722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UI_Button_Module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uiBtnModule;</a:t>
            </a:r>
          </a:p>
          <a:p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UI_Switch_Module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uiSwiModule;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	……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UI_Pad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1200"/>
          </a:p>
        </p:txBody>
      </p: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6E844083-4129-4ADF-91E2-8BEB5FD52FE1}"/>
              </a:ext>
            </a:extLst>
          </p:cNvPr>
          <p:cNvCxnSpPr/>
          <p:nvPr/>
        </p:nvCxnSpPr>
        <p:spPr>
          <a:xfrm rot="16200000" flipH="1">
            <a:off x="1966762" y="1774591"/>
            <a:ext cx="1392269" cy="746534"/>
          </a:xfrm>
          <a:prstGeom prst="curvedConnector3">
            <a:avLst>
              <a:gd name="adj1" fmla="val -1011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74FDC60-C5FD-4F01-AFE4-2B6FBFDCC2FA}"/>
              </a:ext>
            </a:extLst>
          </p:cNvPr>
          <p:cNvCxnSpPr>
            <a:cxnSpLocks/>
          </p:cNvCxnSpPr>
          <p:nvPr/>
        </p:nvCxnSpPr>
        <p:spPr>
          <a:xfrm flipV="1">
            <a:off x="3693111" y="1553592"/>
            <a:ext cx="1819922" cy="129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A5333CD-5EFE-4997-B530-1B4EEC564D4A}"/>
              </a:ext>
            </a:extLst>
          </p:cNvPr>
          <p:cNvCxnSpPr>
            <a:stCxn id="10" idx="3"/>
          </p:cNvCxnSpPr>
          <p:nvPr/>
        </p:nvCxnSpPr>
        <p:spPr>
          <a:xfrm flipV="1">
            <a:off x="2937842" y="1871664"/>
            <a:ext cx="2974686" cy="40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E632C08A-C9EA-4ECA-BBE0-88F5472B0F57}"/>
              </a:ext>
            </a:extLst>
          </p:cNvPr>
          <p:cNvSpPr txBox="1"/>
          <p:nvPr/>
        </p:nvSpPr>
        <p:spPr>
          <a:xfrm>
            <a:off x="2950786" y="1974437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更新指定页面下组件首地址</a:t>
            </a:r>
          </a:p>
        </p:txBody>
      </p:sp>
    </p:spTree>
    <p:extLst>
      <p:ext uri="{BB962C8B-B14F-4D97-AF65-F5344CB8AC3E}">
        <p14:creationId xmlns:p14="http://schemas.microsoft.com/office/powerpoint/2010/main" val="19892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l">
          <a:defRPr sz="2000" smtClean="0">
            <a:solidFill>
              <a:schemeClr val="tx1"/>
            </a:solidFill>
            <a:latin typeface="新宋体" panose="02010609030101010101" pitchFamily="49" charset="-122"/>
            <a:ea typeface="新宋体" panose="02010609030101010101" pitchFamily="49" charset="-122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1231</Words>
  <Application>Microsoft Office PowerPoint</Application>
  <PresentationFormat>宽屏</PresentationFormat>
  <Paragraphs>218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新宋体</vt:lpstr>
      <vt:lpstr>Arial</vt:lpstr>
      <vt:lpstr>Office 主题​​</vt:lpstr>
      <vt:lpstr>界面设计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夏 先锋</dc:creator>
  <cp:lastModifiedBy>xiaxianfeng@topscomm.com</cp:lastModifiedBy>
  <cp:revision>112</cp:revision>
  <dcterms:created xsi:type="dcterms:W3CDTF">2021-08-29T02:53:48Z</dcterms:created>
  <dcterms:modified xsi:type="dcterms:W3CDTF">2021-09-01T05:32:16Z</dcterms:modified>
</cp:coreProperties>
</file>