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1.xml"/>
  <Override ContentType="application/vnd.openxmlformats-officedocument.presentationml.notesSlide+xml" PartName="/ppt/notesSlides/notesSlide1.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5" r:id="rId6"/>
  </p:sldMasterIdLst>
  <p:notesMasterIdLst>
    <p:notesMasterId r:id="rId7"/>
  </p:notesMasterIdLst>
  <p:sldIdLst>
    <p:sldId id="256" r:id="rId8"/>
  </p:sldIdLst>
  <p:sldSz cy="43200625" cx="323992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06">
          <p15:clr>
            <a:srgbClr val="A4A3A4"/>
          </p15:clr>
        </p15:guide>
        <p15:guide id="2" pos="10204">
          <p15:clr>
            <a:srgbClr val="A4A3A4"/>
          </p15:clr>
        </p15:guide>
      </p15:sldGuideLst>
    </p:ext>
    <p:ext uri="GoogleSlidesCustomDataVersion2">
      <go:slidesCustomData xmlns:go="http://customooxmlschemas.google.com/" r:id="rId9" roundtripDataSignature="AMtx7mjqGRYQ1iVnqu9M3lB/2yV8cQV4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67C40F-01BF-4B53-A522-27BF328F6B5D}">
  <a:tblStyle styleId="{4467C40F-01BF-4B53-A522-27BF328F6B5D}"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606" orient="horz"/>
        <p:guide pos="102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Luis%20Villarreal\Downloads\INTEGRANTES%20COMITE%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val>
            <c:numRef>
              <c:f>'[INTEGRANTES COMITE (1).xlsx]COMITES'!$K$12:$K$15</c:f>
              <c:numCache>
                <c:formatCode>General</c:formatCode>
                <c:ptCount val="4"/>
                <c:pt idx="0">
                  <c:v>5</c:v>
                </c:pt>
                <c:pt idx="1">
                  <c:v>7</c:v>
                </c:pt>
                <c:pt idx="2">
                  <c:v>3</c:v>
                </c:pt>
                <c:pt idx="3">
                  <c:v>6</c:v>
                </c:pt>
              </c:numCache>
            </c:numRef>
          </c:val>
        </c:ser>
        <c:dLbls>
          <c:showLegendKey val="0"/>
          <c:showVal val="0"/>
          <c:showCatName val="0"/>
          <c:showSerName val="0"/>
          <c:showPercent val="0"/>
          <c:showBubbleSize val="0"/>
        </c:dLbls>
        <c:gapWidth val="100"/>
        <c:overlap val="-24"/>
        <c:axId val="272352336"/>
        <c:axId val="272353904"/>
      </c:barChart>
      <c:catAx>
        <c:axId val="2723523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272353904"/>
        <c:crosses val="autoZero"/>
        <c:auto val="1"/>
        <c:lblAlgn val="ctr"/>
        <c:lblOffset val="100"/>
        <c:noMultiLvlLbl val="0"/>
      </c:catAx>
      <c:valAx>
        <c:axId val="2723539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272352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2" name="Shape 22"/>
        <p:cNvGrpSpPr/>
        <p:nvPr/>
      </p:nvGrpSpPr>
      <p:grpSpPr>
        <a:xfrm>
          <a:off x="0" y="0"/>
          <a:ext cx="0" cy="0"/>
          <a:chOff x="0" y="0"/>
          <a:chExt cx="0" cy="0"/>
        </a:xfrm>
      </p:grpSpPr>
      <p:sp>
        <p:nvSpPr>
          <p:cNvPr id="23" name="Google Shape;23;p3"/>
          <p:cNvSpPr txBox="1"/>
          <p:nvPr>
            <p:ph type="title"/>
          </p:nvPr>
        </p:nvSpPr>
        <p:spPr>
          <a:xfrm>
            <a:off x="2159949" y="3840057"/>
            <a:ext cx="22491406" cy="832012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90" name="Shape 90"/>
        <p:cNvGrpSpPr/>
        <p:nvPr/>
      </p:nvGrpSpPr>
      <p:grpSpPr>
        <a:xfrm>
          <a:off x="0" y="0"/>
          <a:ext cx="0" cy="0"/>
          <a:chOff x="0" y="0"/>
          <a:chExt cx="0" cy="0"/>
        </a:xfrm>
      </p:grpSpPr>
      <p:sp>
        <p:nvSpPr>
          <p:cNvPr id="91" name="Google Shape;91;p12"/>
          <p:cNvSpPr txBox="1"/>
          <p:nvPr>
            <p:ph type="title"/>
          </p:nvPr>
        </p:nvSpPr>
        <p:spPr>
          <a:xfrm>
            <a:off x="2159952" y="3840057"/>
            <a:ext cx="22491406" cy="2144031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5590"/>
              <a:buFont typeface="Trebuchet MS"/>
              <a:buNone/>
              <a:defRPr b="0" sz="1558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a:off x="2159952" y="28160416"/>
            <a:ext cx="22491406" cy="9895970"/>
          </a:xfrm>
          <a:prstGeom prst="rect">
            <a:avLst/>
          </a:prstGeom>
          <a:noFill/>
          <a:ln>
            <a:noFill/>
          </a:ln>
        </p:spPr>
        <p:txBody>
          <a:bodyPr anchorCtr="0" anchor="ctr" bIns="45700" lIns="91425" spcFirstLastPara="1" rIns="91425" wrap="square" tIns="45700">
            <a:normAutofit/>
          </a:bodyPr>
          <a:lstStyle>
            <a:lvl1pPr indent="-228600" lvl="0" marL="457200" algn="l">
              <a:spcBef>
                <a:spcPts val="3543"/>
              </a:spcBef>
              <a:spcAft>
                <a:spcPts val="0"/>
              </a:spcAft>
              <a:buSzPts val="5102"/>
              <a:buNone/>
              <a:defRPr sz="6378">
                <a:solidFill>
                  <a:srgbClr val="3F3F3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93" name="Google Shape;93;p12"/>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96" name="Shape 96"/>
        <p:cNvGrpSpPr/>
        <p:nvPr/>
      </p:nvGrpSpPr>
      <p:grpSpPr>
        <a:xfrm>
          <a:off x="0" y="0"/>
          <a:ext cx="0" cy="0"/>
          <a:chOff x="0" y="0"/>
          <a:chExt cx="0" cy="0"/>
        </a:xfrm>
      </p:grpSpPr>
      <p:sp>
        <p:nvSpPr>
          <p:cNvPr id="97" name="Google Shape;97;p13"/>
          <p:cNvSpPr txBox="1"/>
          <p:nvPr>
            <p:ph type="title"/>
          </p:nvPr>
        </p:nvSpPr>
        <p:spPr>
          <a:xfrm>
            <a:off x="2745595" y="3840057"/>
            <a:ext cx="21515133" cy="1904028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5590"/>
              <a:buFont typeface="Trebuchet MS"/>
              <a:buNone/>
              <a:defRPr b="0" sz="1558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 type="body"/>
          </p:nvPr>
        </p:nvSpPr>
        <p:spPr>
          <a:xfrm>
            <a:off x="3901358" y="22880338"/>
            <a:ext cx="19203608" cy="2400035"/>
          </a:xfrm>
          <a:prstGeom prst="rect">
            <a:avLst/>
          </a:prstGeom>
          <a:noFill/>
          <a:ln>
            <a:noFill/>
          </a:ln>
        </p:spPr>
        <p:txBody>
          <a:bodyPr anchorCtr="0" anchor="ctr" bIns="45700" lIns="91425" spcFirstLastPara="1" rIns="91425" wrap="square" tIns="45700">
            <a:noAutofit/>
          </a:bodyPr>
          <a:lstStyle>
            <a:lvl1pPr indent="-228600" lvl="0" marL="457200" algn="l">
              <a:spcBef>
                <a:spcPts val="3543"/>
              </a:spcBef>
              <a:spcAft>
                <a:spcPts val="0"/>
              </a:spcAft>
              <a:buSzPts val="4535"/>
              <a:buFont typeface="Trebuchet MS"/>
              <a:buNone/>
              <a:defRPr sz="5669">
                <a:solidFill>
                  <a:srgbClr val="7F7F7F"/>
                </a:solidFill>
              </a:defRPr>
            </a:lvl1pPr>
            <a:lvl2pPr indent="-228600" lvl="1" marL="914400" algn="l">
              <a:spcBef>
                <a:spcPts val="3543"/>
              </a:spcBef>
              <a:spcAft>
                <a:spcPts val="0"/>
              </a:spcAft>
              <a:buSzPts val="4535"/>
              <a:buFont typeface="Trebuchet MS"/>
              <a:buNone/>
              <a:defRPr/>
            </a:lvl2pPr>
            <a:lvl3pPr indent="-228600" lvl="2" marL="1371600" algn="l">
              <a:spcBef>
                <a:spcPts val="3543"/>
              </a:spcBef>
              <a:spcAft>
                <a:spcPts val="0"/>
              </a:spcAft>
              <a:buSzPts val="3968"/>
              <a:buFont typeface="Trebuchet MS"/>
              <a:buNone/>
              <a:defRPr/>
            </a:lvl3pPr>
            <a:lvl4pPr indent="-228600" lvl="3" marL="1828800" algn="l">
              <a:spcBef>
                <a:spcPts val="3543"/>
              </a:spcBef>
              <a:spcAft>
                <a:spcPts val="0"/>
              </a:spcAft>
              <a:buSzPts val="3402"/>
              <a:buFont typeface="Trebuchet MS"/>
              <a:buNone/>
              <a:defRPr/>
            </a:lvl4pPr>
            <a:lvl5pPr indent="-228600" lvl="4" marL="2286000" algn="l">
              <a:spcBef>
                <a:spcPts val="3543"/>
              </a:spcBef>
              <a:spcAft>
                <a:spcPts val="0"/>
              </a:spcAft>
              <a:buSzPts val="3402"/>
              <a:buFont typeface="Trebuchet MS"/>
              <a:buNone/>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99" name="Google Shape;99;p13"/>
          <p:cNvSpPr txBox="1"/>
          <p:nvPr>
            <p:ph idx="2" type="body"/>
          </p:nvPr>
        </p:nvSpPr>
        <p:spPr>
          <a:xfrm>
            <a:off x="2159947" y="28160416"/>
            <a:ext cx="22491409" cy="9895970"/>
          </a:xfrm>
          <a:prstGeom prst="rect">
            <a:avLst/>
          </a:prstGeom>
          <a:noFill/>
          <a:ln>
            <a:noFill/>
          </a:ln>
        </p:spPr>
        <p:txBody>
          <a:bodyPr anchorCtr="0" anchor="ctr" bIns="45700" lIns="91425" spcFirstLastPara="1" rIns="91425" wrap="square" tIns="45700">
            <a:normAutofit/>
          </a:bodyPr>
          <a:lstStyle>
            <a:lvl1pPr indent="-228600" lvl="0" marL="457200" algn="l">
              <a:spcBef>
                <a:spcPts val="3543"/>
              </a:spcBef>
              <a:spcAft>
                <a:spcPts val="0"/>
              </a:spcAft>
              <a:buSzPts val="5102"/>
              <a:buNone/>
              <a:defRPr sz="6378">
                <a:solidFill>
                  <a:srgbClr val="3F3F3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100" name="Google Shape;100;p13"/>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3"/>
          <p:cNvSpPr txBox="1"/>
          <p:nvPr/>
        </p:nvSpPr>
        <p:spPr>
          <a:xfrm>
            <a:off x="1710358" y="4978832"/>
            <a:ext cx="1620386" cy="3683683"/>
          </a:xfrm>
          <a:prstGeom prst="rect">
            <a:avLst/>
          </a:prstGeom>
          <a:noFill/>
          <a:ln>
            <a:noFill/>
          </a:ln>
        </p:spPr>
        <p:txBody>
          <a:bodyPr anchorCtr="0" anchor="ctr" bIns="161975" lIns="323975" spcFirstLastPara="1" rIns="323975" wrap="square" tIns="161975">
            <a:noAutofit/>
          </a:bodyPr>
          <a:lstStyle/>
          <a:p>
            <a:pPr indent="0" lvl="0" marL="0" marR="0" rtl="0" algn="l">
              <a:spcBef>
                <a:spcPts val="0"/>
              </a:spcBef>
              <a:spcAft>
                <a:spcPts val="0"/>
              </a:spcAft>
              <a:buNone/>
            </a:pPr>
            <a:r>
              <a:rPr lang="en-US" sz="28346">
                <a:solidFill>
                  <a:srgbClr val="BFE471"/>
                </a:solidFill>
                <a:latin typeface="Arial"/>
                <a:ea typeface="Arial"/>
                <a:cs typeface="Arial"/>
                <a:sym typeface="Arial"/>
              </a:rPr>
              <a:t>“</a:t>
            </a:r>
            <a:endParaRPr/>
          </a:p>
        </p:txBody>
      </p:sp>
      <p:sp>
        <p:nvSpPr>
          <p:cNvPr id="104" name="Google Shape;104;p13"/>
          <p:cNvSpPr txBox="1"/>
          <p:nvPr/>
        </p:nvSpPr>
        <p:spPr>
          <a:xfrm>
            <a:off x="23908646" y="18183298"/>
            <a:ext cx="1620386" cy="3683683"/>
          </a:xfrm>
          <a:prstGeom prst="rect">
            <a:avLst/>
          </a:prstGeom>
          <a:noFill/>
          <a:ln>
            <a:noFill/>
          </a:ln>
        </p:spPr>
        <p:txBody>
          <a:bodyPr anchorCtr="0" anchor="ctr" bIns="161975" lIns="323975" spcFirstLastPara="1" rIns="323975" wrap="square" tIns="161975">
            <a:noAutofit/>
          </a:bodyPr>
          <a:lstStyle/>
          <a:p>
            <a:pPr indent="0" lvl="0" marL="0" marR="0" rtl="0" algn="l">
              <a:spcBef>
                <a:spcPts val="0"/>
              </a:spcBef>
              <a:spcAft>
                <a:spcPts val="0"/>
              </a:spcAft>
              <a:buNone/>
            </a:pPr>
            <a:r>
              <a:rPr lang="en-US" sz="28346">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5" name="Shape 105"/>
        <p:cNvGrpSpPr/>
        <p:nvPr/>
      </p:nvGrpSpPr>
      <p:grpSpPr>
        <a:xfrm>
          <a:off x="0" y="0"/>
          <a:ext cx="0" cy="0"/>
          <a:chOff x="0" y="0"/>
          <a:chExt cx="0" cy="0"/>
        </a:xfrm>
      </p:grpSpPr>
      <p:sp>
        <p:nvSpPr>
          <p:cNvPr id="106" name="Google Shape;106;p14"/>
          <p:cNvSpPr txBox="1"/>
          <p:nvPr>
            <p:ph type="title"/>
          </p:nvPr>
        </p:nvSpPr>
        <p:spPr>
          <a:xfrm>
            <a:off x="2159947" y="12170183"/>
            <a:ext cx="22491409" cy="1634959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5590"/>
              <a:buFont typeface="Trebuchet MS"/>
              <a:buNone/>
              <a:defRPr b="0" sz="1558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 type="body"/>
          </p:nvPr>
        </p:nvSpPr>
        <p:spPr>
          <a:xfrm>
            <a:off x="2159947" y="28519779"/>
            <a:ext cx="22491409" cy="9536607"/>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5102"/>
              <a:buNone/>
              <a:defRPr sz="6378">
                <a:solidFill>
                  <a:srgbClr val="3F3F3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108" name="Google Shape;108;p14"/>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11" name="Shape 111"/>
        <p:cNvGrpSpPr/>
        <p:nvPr/>
      </p:nvGrpSpPr>
      <p:grpSpPr>
        <a:xfrm>
          <a:off x="0" y="0"/>
          <a:ext cx="0" cy="0"/>
          <a:chOff x="0" y="0"/>
          <a:chExt cx="0" cy="0"/>
        </a:xfrm>
      </p:grpSpPr>
      <p:sp>
        <p:nvSpPr>
          <p:cNvPr id="112" name="Google Shape;112;p15"/>
          <p:cNvSpPr txBox="1"/>
          <p:nvPr>
            <p:ph type="title"/>
          </p:nvPr>
        </p:nvSpPr>
        <p:spPr>
          <a:xfrm>
            <a:off x="2745595" y="3840057"/>
            <a:ext cx="21515133" cy="1904028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5590"/>
              <a:buFont typeface="Trebuchet MS"/>
              <a:buNone/>
              <a:defRPr b="0" sz="1558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2159942" y="25280374"/>
            <a:ext cx="22491413" cy="3239405"/>
          </a:xfrm>
          <a:prstGeom prst="rect">
            <a:avLst/>
          </a:prstGeom>
          <a:noFill/>
          <a:ln>
            <a:noFill/>
          </a:ln>
        </p:spPr>
        <p:txBody>
          <a:bodyPr anchorCtr="0" anchor="b" bIns="45700" lIns="91425" spcFirstLastPara="1" rIns="91425" wrap="square" tIns="45700">
            <a:noAutofit/>
          </a:bodyPr>
          <a:lstStyle>
            <a:lvl1pPr indent="-228600" lvl="0" marL="457200" algn="l">
              <a:spcBef>
                <a:spcPts val="3543"/>
              </a:spcBef>
              <a:spcAft>
                <a:spcPts val="0"/>
              </a:spcAft>
              <a:buSzPts val="6803"/>
              <a:buFont typeface="Trebuchet MS"/>
              <a:buNone/>
              <a:defRPr sz="8504">
                <a:solidFill>
                  <a:srgbClr val="3F3F3F"/>
                </a:solidFill>
              </a:defRPr>
            </a:lvl1pPr>
            <a:lvl2pPr indent="-228600" lvl="1" marL="914400" algn="l">
              <a:spcBef>
                <a:spcPts val="3543"/>
              </a:spcBef>
              <a:spcAft>
                <a:spcPts val="0"/>
              </a:spcAft>
              <a:buSzPts val="4535"/>
              <a:buFont typeface="Trebuchet MS"/>
              <a:buNone/>
              <a:defRPr/>
            </a:lvl2pPr>
            <a:lvl3pPr indent="-228600" lvl="2" marL="1371600" algn="l">
              <a:spcBef>
                <a:spcPts val="3543"/>
              </a:spcBef>
              <a:spcAft>
                <a:spcPts val="0"/>
              </a:spcAft>
              <a:buSzPts val="3968"/>
              <a:buFont typeface="Trebuchet MS"/>
              <a:buNone/>
              <a:defRPr/>
            </a:lvl3pPr>
            <a:lvl4pPr indent="-228600" lvl="3" marL="1828800" algn="l">
              <a:spcBef>
                <a:spcPts val="3543"/>
              </a:spcBef>
              <a:spcAft>
                <a:spcPts val="0"/>
              </a:spcAft>
              <a:buSzPts val="3402"/>
              <a:buFont typeface="Trebuchet MS"/>
              <a:buNone/>
              <a:defRPr/>
            </a:lvl4pPr>
            <a:lvl5pPr indent="-228600" lvl="4" marL="2286000" algn="l">
              <a:spcBef>
                <a:spcPts val="3543"/>
              </a:spcBef>
              <a:spcAft>
                <a:spcPts val="0"/>
              </a:spcAft>
              <a:buSzPts val="3402"/>
              <a:buFont typeface="Trebuchet MS"/>
              <a:buNone/>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114" name="Google Shape;114;p15"/>
          <p:cNvSpPr txBox="1"/>
          <p:nvPr>
            <p:ph idx="2" type="body"/>
          </p:nvPr>
        </p:nvSpPr>
        <p:spPr>
          <a:xfrm>
            <a:off x="2159947" y="28519779"/>
            <a:ext cx="22491409" cy="9536607"/>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5102"/>
              <a:buNone/>
              <a:defRPr sz="6378">
                <a:solidFill>
                  <a:srgbClr val="7F7F7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115" name="Google Shape;115;p15"/>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5"/>
          <p:cNvSpPr txBox="1"/>
          <p:nvPr/>
        </p:nvSpPr>
        <p:spPr>
          <a:xfrm>
            <a:off x="1710358" y="4978832"/>
            <a:ext cx="1620386" cy="3683683"/>
          </a:xfrm>
          <a:prstGeom prst="rect">
            <a:avLst/>
          </a:prstGeom>
          <a:noFill/>
          <a:ln>
            <a:noFill/>
          </a:ln>
        </p:spPr>
        <p:txBody>
          <a:bodyPr anchorCtr="0" anchor="ctr" bIns="161975" lIns="323975" spcFirstLastPara="1" rIns="323975" wrap="square" tIns="161975">
            <a:noAutofit/>
          </a:bodyPr>
          <a:lstStyle/>
          <a:p>
            <a:pPr indent="0" lvl="0" marL="0" marR="0" rtl="0" algn="l">
              <a:spcBef>
                <a:spcPts val="0"/>
              </a:spcBef>
              <a:spcAft>
                <a:spcPts val="0"/>
              </a:spcAft>
              <a:buNone/>
            </a:pPr>
            <a:r>
              <a:rPr lang="en-US" sz="28346">
                <a:solidFill>
                  <a:srgbClr val="BFE471"/>
                </a:solidFill>
                <a:latin typeface="Arial"/>
                <a:ea typeface="Arial"/>
                <a:cs typeface="Arial"/>
                <a:sym typeface="Arial"/>
              </a:rPr>
              <a:t>“</a:t>
            </a:r>
            <a:endParaRPr/>
          </a:p>
        </p:txBody>
      </p:sp>
      <p:sp>
        <p:nvSpPr>
          <p:cNvPr id="119" name="Google Shape;119;p15"/>
          <p:cNvSpPr txBox="1"/>
          <p:nvPr/>
        </p:nvSpPr>
        <p:spPr>
          <a:xfrm>
            <a:off x="23908646" y="18183298"/>
            <a:ext cx="1620386" cy="3683683"/>
          </a:xfrm>
          <a:prstGeom prst="rect">
            <a:avLst/>
          </a:prstGeom>
          <a:noFill/>
          <a:ln>
            <a:noFill/>
          </a:ln>
        </p:spPr>
        <p:txBody>
          <a:bodyPr anchorCtr="0" anchor="ctr" bIns="161975" lIns="323975" spcFirstLastPara="1" rIns="323975" wrap="square" tIns="161975">
            <a:noAutofit/>
          </a:bodyPr>
          <a:lstStyle/>
          <a:p>
            <a:pPr indent="0" lvl="0" marL="0" marR="0" rtl="0" algn="l">
              <a:spcBef>
                <a:spcPts val="0"/>
              </a:spcBef>
              <a:spcAft>
                <a:spcPts val="0"/>
              </a:spcAft>
              <a:buNone/>
            </a:pPr>
            <a:r>
              <a:rPr lang="en-US" sz="28346">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20" name="Shape 120"/>
        <p:cNvGrpSpPr/>
        <p:nvPr/>
      </p:nvGrpSpPr>
      <p:grpSpPr>
        <a:xfrm>
          <a:off x="0" y="0"/>
          <a:ext cx="0" cy="0"/>
          <a:chOff x="0" y="0"/>
          <a:chExt cx="0" cy="0"/>
        </a:xfrm>
      </p:grpSpPr>
      <p:sp>
        <p:nvSpPr>
          <p:cNvPr id="121" name="Google Shape;121;p16"/>
          <p:cNvSpPr txBox="1"/>
          <p:nvPr>
            <p:ph type="title"/>
          </p:nvPr>
        </p:nvSpPr>
        <p:spPr>
          <a:xfrm>
            <a:off x="2182092" y="3840057"/>
            <a:ext cx="22469264" cy="1904028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5590"/>
              <a:buFont typeface="Trebuchet MS"/>
              <a:buNone/>
              <a:defRPr b="0" sz="1558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6"/>
          <p:cNvSpPr txBox="1"/>
          <p:nvPr>
            <p:ph idx="1" type="body"/>
          </p:nvPr>
        </p:nvSpPr>
        <p:spPr>
          <a:xfrm>
            <a:off x="2159942" y="25280374"/>
            <a:ext cx="22491413" cy="3239405"/>
          </a:xfrm>
          <a:prstGeom prst="rect">
            <a:avLst/>
          </a:prstGeom>
          <a:noFill/>
          <a:ln>
            <a:noFill/>
          </a:ln>
        </p:spPr>
        <p:txBody>
          <a:bodyPr anchorCtr="0" anchor="b" bIns="45700" lIns="91425" spcFirstLastPara="1" rIns="91425" wrap="square" tIns="45700">
            <a:noAutofit/>
          </a:bodyPr>
          <a:lstStyle>
            <a:lvl1pPr indent="-228600" lvl="0" marL="457200" algn="l">
              <a:spcBef>
                <a:spcPts val="3543"/>
              </a:spcBef>
              <a:spcAft>
                <a:spcPts val="0"/>
              </a:spcAft>
              <a:buSzPts val="6803"/>
              <a:buFont typeface="Trebuchet MS"/>
              <a:buNone/>
              <a:defRPr sz="8504">
                <a:solidFill>
                  <a:schemeClr val="accent1"/>
                </a:solidFill>
              </a:defRPr>
            </a:lvl1pPr>
            <a:lvl2pPr indent="-228600" lvl="1" marL="914400" algn="l">
              <a:spcBef>
                <a:spcPts val="3543"/>
              </a:spcBef>
              <a:spcAft>
                <a:spcPts val="0"/>
              </a:spcAft>
              <a:buSzPts val="4535"/>
              <a:buFont typeface="Trebuchet MS"/>
              <a:buNone/>
              <a:defRPr/>
            </a:lvl2pPr>
            <a:lvl3pPr indent="-228600" lvl="2" marL="1371600" algn="l">
              <a:spcBef>
                <a:spcPts val="3543"/>
              </a:spcBef>
              <a:spcAft>
                <a:spcPts val="0"/>
              </a:spcAft>
              <a:buSzPts val="3968"/>
              <a:buFont typeface="Trebuchet MS"/>
              <a:buNone/>
              <a:defRPr/>
            </a:lvl3pPr>
            <a:lvl4pPr indent="-228600" lvl="3" marL="1828800" algn="l">
              <a:spcBef>
                <a:spcPts val="3543"/>
              </a:spcBef>
              <a:spcAft>
                <a:spcPts val="0"/>
              </a:spcAft>
              <a:buSzPts val="3402"/>
              <a:buFont typeface="Trebuchet MS"/>
              <a:buNone/>
              <a:defRPr/>
            </a:lvl4pPr>
            <a:lvl5pPr indent="-228600" lvl="4" marL="2286000" algn="l">
              <a:spcBef>
                <a:spcPts val="3543"/>
              </a:spcBef>
              <a:spcAft>
                <a:spcPts val="0"/>
              </a:spcAft>
              <a:buSzPts val="3402"/>
              <a:buFont typeface="Trebuchet MS"/>
              <a:buNone/>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123" name="Google Shape;123;p16"/>
          <p:cNvSpPr txBox="1"/>
          <p:nvPr>
            <p:ph idx="2" type="body"/>
          </p:nvPr>
        </p:nvSpPr>
        <p:spPr>
          <a:xfrm>
            <a:off x="2159947" y="28519779"/>
            <a:ext cx="22491409" cy="9536607"/>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5102"/>
              <a:buNone/>
              <a:defRPr sz="6378">
                <a:solidFill>
                  <a:srgbClr val="7F7F7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124" name="Google Shape;124;p16"/>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159951" y="3840057"/>
            <a:ext cx="22491402" cy="832012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 type="body"/>
          </p:nvPr>
        </p:nvSpPr>
        <p:spPr>
          <a:xfrm rot="5400000">
            <a:off x="1182564" y="14587605"/>
            <a:ext cx="24446175" cy="22491406"/>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130" name="Google Shape;130;p17"/>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3" name="Shape 133"/>
        <p:cNvGrpSpPr/>
        <p:nvPr/>
      </p:nvGrpSpPr>
      <p:grpSpPr>
        <a:xfrm>
          <a:off x="0" y="0"/>
          <a:ext cx="0" cy="0"/>
          <a:chOff x="0" y="0"/>
          <a:chExt cx="0" cy="0"/>
        </a:xfrm>
      </p:grpSpPr>
      <p:sp>
        <p:nvSpPr>
          <p:cNvPr id="134" name="Google Shape;134;p18"/>
          <p:cNvSpPr txBox="1"/>
          <p:nvPr>
            <p:ph type="title"/>
          </p:nvPr>
        </p:nvSpPr>
        <p:spPr>
          <a:xfrm rot="5400000">
            <a:off x="6372817" y="18646230"/>
            <a:ext cx="33080495" cy="346815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8"/>
          <p:cNvSpPr txBox="1"/>
          <p:nvPr>
            <p:ph idx="1" type="body"/>
          </p:nvPr>
        </p:nvSpPr>
        <p:spPr>
          <a:xfrm rot="5400000">
            <a:off x="-5176715" y="11176724"/>
            <a:ext cx="33080495" cy="18407168"/>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136" name="Google Shape;136;p18"/>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5" name="Shape 145"/>
        <p:cNvGrpSpPr/>
        <p:nvPr/>
      </p:nvGrpSpPr>
      <p:grpSpPr>
        <a:xfrm>
          <a:off x="0" y="0"/>
          <a:ext cx="0" cy="0"/>
          <a:chOff x="0" y="0"/>
          <a:chExt cx="0" cy="0"/>
        </a:xfrm>
      </p:grpSpPr>
      <p:sp>
        <p:nvSpPr>
          <p:cNvPr id="146" name="Google Shape;146;p20"/>
          <p:cNvSpPr txBox="1"/>
          <p:nvPr>
            <p:ph type="ctrTitle"/>
          </p:nvPr>
        </p:nvSpPr>
        <p:spPr>
          <a:xfrm>
            <a:off x="4049911" y="7083758"/>
            <a:ext cx="24299466" cy="1504022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616"/>
              <a:buFont typeface="Calibri"/>
              <a:buNone/>
              <a:defRPr sz="1461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0"/>
          <p:cNvSpPr txBox="1"/>
          <p:nvPr>
            <p:ph idx="1" type="subTitle"/>
          </p:nvPr>
        </p:nvSpPr>
        <p:spPr>
          <a:xfrm>
            <a:off x="4049911" y="22690338"/>
            <a:ext cx="24299466" cy="1043015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436"/>
              </a:spcBef>
              <a:spcAft>
                <a:spcPts val="0"/>
              </a:spcAft>
              <a:buClr>
                <a:srgbClr val="3F3F3F"/>
              </a:buClr>
              <a:buSzPts val="5847"/>
              <a:buNone/>
              <a:defRPr sz="5847">
                <a:solidFill>
                  <a:srgbClr val="3F3F3F"/>
                </a:solidFill>
              </a:defRPr>
            </a:lvl1pPr>
            <a:lvl2pPr lvl="1" algn="ctr">
              <a:lnSpc>
                <a:spcPct val="90000"/>
              </a:lnSpc>
              <a:spcBef>
                <a:spcPts val="1218"/>
              </a:spcBef>
              <a:spcAft>
                <a:spcPts val="0"/>
              </a:spcAft>
              <a:buClr>
                <a:schemeClr val="dk1"/>
              </a:buClr>
              <a:buSzPts val="6821"/>
              <a:buNone/>
              <a:defRPr sz="6821"/>
            </a:lvl2pPr>
            <a:lvl3pPr lvl="2" algn="ctr">
              <a:lnSpc>
                <a:spcPct val="90000"/>
              </a:lnSpc>
              <a:spcBef>
                <a:spcPts val="1218"/>
              </a:spcBef>
              <a:spcAft>
                <a:spcPts val="0"/>
              </a:spcAft>
              <a:buClr>
                <a:schemeClr val="dk1"/>
              </a:buClr>
              <a:buSzPts val="5847"/>
              <a:buNone/>
              <a:defRPr sz="5847"/>
            </a:lvl3pPr>
            <a:lvl4pPr lvl="3" algn="ctr">
              <a:lnSpc>
                <a:spcPct val="90000"/>
              </a:lnSpc>
              <a:spcBef>
                <a:spcPts val="1218"/>
              </a:spcBef>
              <a:spcAft>
                <a:spcPts val="0"/>
              </a:spcAft>
              <a:buClr>
                <a:schemeClr val="dk1"/>
              </a:buClr>
              <a:buSzPts val="4872"/>
              <a:buNone/>
              <a:defRPr sz="4872"/>
            </a:lvl4pPr>
            <a:lvl5pPr lvl="4" algn="ctr">
              <a:lnSpc>
                <a:spcPct val="90000"/>
              </a:lnSpc>
              <a:spcBef>
                <a:spcPts val="1218"/>
              </a:spcBef>
              <a:spcAft>
                <a:spcPts val="0"/>
              </a:spcAft>
              <a:buClr>
                <a:schemeClr val="dk1"/>
              </a:buClr>
              <a:buSzPts val="4872"/>
              <a:buNone/>
              <a:defRPr sz="4872"/>
            </a:lvl5pPr>
            <a:lvl6pPr lvl="5" algn="ctr">
              <a:spcBef>
                <a:spcPts val="974"/>
              </a:spcBef>
              <a:spcAft>
                <a:spcPts val="0"/>
              </a:spcAft>
              <a:buClr>
                <a:schemeClr val="dk1"/>
              </a:buClr>
              <a:buSzPts val="4872"/>
              <a:buNone/>
              <a:defRPr sz="4872"/>
            </a:lvl6pPr>
            <a:lvl7pPr lvl="6" algn="ctr">
              <a:spcBef>
                <a:spcPts val="974"/>
              </a:spcBef>
              <a:spcAft>
                <a:spcPts val="0"/>
              </a:spcAft>
              <a:buClr>
                <a:schemeClr val="dk1"/>
              </a:buClr>
              <a:buSzPts val="4872"/>
              <a:buNone/>
              <a:defRPr sz="4872"/>
            </a:lvl7pPr>
            <a:lvl8pPr lvl="7" algn="ctr">
              <a:spcBef>
                <a:spcPts val="974"/>
              </a:spcBef>
              <a:spcAft>
                <a:spcPts val="0"/>
              </a:spcAft>
              <a:buClr>
                <a:schemeClr val="dk1"/>
              </a:buClr>
              <a:buSzPts val="4872"/>
              <a:buNone/>
              <a:defRPr sz="4872"/>
            </a:lvl8pPr>
            <a:lvl9pPr lvl="8" algn="ctr">
              <a:spcBef>
                <a:spcPts val="974"/>
              </a:spcBef>
              <a:spcAft>
                <a:spcPts val="0"/>
              </a:spcAft>
              <a:buClr>
                <a:schemeClr val="dk1"/>
              </a:buClr>
              <a:buSzPts val="4872"/>
              <a:buNone/>
              <a:defRPr sz="4872"/>
            </a:lvl9pPr>
          </a:lstStyle>
          <a:p/>
        </p:txBody>
      </p:sp>
      <p:sp>
        <p:nvSpPr>
          <p:cNvPr id="148" name="Google Shape;148;p20"/>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0"/>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0"/>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1" name="Shape 151"/>
        <p:cNvGrpSpPr/>
        <p:nvPr/>
      </p:nvGrpSpPr>
      <p:grpSpPr>
        <a:xfrm>
          <a:off x="0" y="0"/>
          <a:ext cx="0" cy="0"/>
          <a:chOff x="0" y="0"/>
          <a:chExt cx="0" cy="0"/>
        </a:xfrm>
      </p:grpSpPr>
      <p:sp>
        <p:nvSpPr>
          <p:cNvPr id="152" name="Google Shape;152;p21"/>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1"/>
          <p:cNvSpPr txBox="1"/>
          <p:nvPr>
            <p:ph idx="1" type="body"/>
          </p:nvPr>
        </p:nvSpPr>
        <p:spPr>
          <a:xfrm>
            <a:off x="2245859" y="11520173"/>
            <a:ext cx="27944386" cy="274104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21"/>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1"/>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1"/>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57" name="Shape 157"/>
        <p:cNvGrpSpPr/>
        <p:nvPr/>
      </p:nvGrpSpPr>
      <p:grpSpPr>
        <a:xfrm>
          <a:off x="0" y="0"/>
          <a:ext cx="0" cy="0"/>
          <a:chOff x="0" y="0"/>
          <a:chExt cx="0" cy="0"/>
        </a:xfrm>
      </p:grpSpPr>
      <p:sp>
        <p:nvSpPr>
          <p:cNvPr id="158" name="Google Shape;158;p22"/>
          <p:cNvSpPr txBox="1"/>
          <p:nvPr>
            <p:ph type="title"/>
          </p:nvPr>
        </p:nvSpPr>
        <p:spPr>
          <a:xfrm>
            <a:off x="2210576" y="10787078"/>
            <a:ext cx="27944386" cy="1796063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616"/>
              <a:buFont typeface="Calibri"/>
              <a:buNone/>
              <a:defRPr b="0" sz="1461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2"/>
          <p:cNvSpPr txBox="1"/>
          <p:nvPr>
            <p:ph idx="1" type="body"/>
          </p:nvPr>
        </p:nvSpPr>
        <p:spPr>
          <a:xfrm>
            <a:off x="2210576" y="28678430"/>
            <a:ext cx="27944386" cy="94501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36"/>
              </a:spcBef>
              <a:spcAft>
                <a:spcPts val="0"/>
              </a:spcAft>
              <a:buClr>
                <a:srgbClr val="3F3F3F"/>
              </a:buClr>
              <a:buSzPts val="5847"/>
              <a:buNone/>
              <a:defRPr sz="5847">
                <a:solidFill>
                  <a:srgbClr val="3F3F3F"/>
                </a:solidFill>
              </a:defRPr>
            </a:lvl1pPr>
            <a:lvl2pPr indent="-228600" lvl="1" marL="914400" algn="l">
              <a:lnSpc>
                <a:spcPct val="90000"/>
              </a:lnSpc>
              <a:spcBef>
                <a:spcPts val="1218"/>
              </a:spcBef>
              <a:spcAft>
                <a:spcPts val="0"/>
              </a:spcAft>
              <a:buClr>
                <a:srgbClr val="888888"/>
              </a:buClr>
              <a:buSzPts val="4385"/>
              <a:buNone/>
              <a:defRPr sz="4385">
                <a:solidFill>
                  <a:srgbClr val="888888"/>
                </a:solidFill>
              </a:defRPr>
            </a:lvl2pPr>
            <a:lvl3pPr indent="-228600" lvl="2" marL="1371600" algn="l">
              <a:lnSpc>
                <a:spcPct val="90000"/>
              </a:lnSpc>
              <a:spcBef>
                <a:spcPts val="1218"/>
              </a:spcBef>
              <a:spcAft>
                <a:spcPts val="0"/>
              </a:spcAft>
              <a:buClr>
                <a:srgbClr val="888888"/>
              </a:buClr>
              <a:buSzPts val="3898"/>
              <a:buNone/>
              <a:defRPr sz="3898">
                <a:solidFill>
                  <a:srgbClr val="888888"/>
                </a:solidFill>
              </a:defRPr>
            </a:lvl3pPr>
            <a:lvl4pPr indent="-228600" lvl="3" marL="1828800" algn="l">
              <a:lnSpc>
                <a:spcPct val="90000"/>
              </a:lnSpc>
              <a:spcBef>
                <a:spcPts val="1218"/>
              </a:spcBef>
              <a:spcAft>
                <a:spcPts val="0"/>
              </a:spcAft>
              <a:buClr>
                <a:srgbClr val="888888"/>
              </a:buClr>
              <a:buSzPts val="3410"/>
              <a:buNone/>
              <a:defRPr sz="3409">
                <a:solidFill>
                  <a:srgbClr val="888888"/>
                </a:solidFill>
              </a:defRPr>
            </a:lvl4pPr>
            <a:lvl5pPr indent="-228600" lvl="4" marL="2286000" algn="l">
              <a:lnSpc>
                <a:spcPct val="90000"/>
              </a:lnSpc>
              <a:spcBef>
                <a:spcPts val="1218"/>
              </a:spcBef>
              <a:spcAft>
                <a:spcPts val="0"/>
              </a:spcAft>
              <a:buClr>
                <a:srgbClr val="888888"/>
              </a:buClr>
              <a:buSzPts val="3410"/>
              <a:buNone/>
              <a:defRPr sz="3409">
                <a:solidFill>
                  <a:srgbClr val="888888"/>
                </a:solidFill>
              </a:defRPr>
            </a:lvl5pPr>
            <a:lvl6pPr indent="-228600" lvl="5" marL="2743200" algn="l">
              <a:spcBef>
                <a:spcPts val="682"/>
              </a:spcBef>
              <a:spcAft>
                <a:spcPts val="0"/>
              </a:spcAft>
              <a:buClr>
                <a:srgbClr val="888888"/>
              </a:buClr>
              <a:buSzPts val="3410"/>
              <a:buNone/>
              <a:defRPr sz="3409">
                <a:solidFill>
                  <a:srgbClr val="888888"/>
                </a:solidFill>
              </a:defRPr>
            </a:lvl6pPr>
            <a:lvl7pPr indent="-228600" lvl="6" marL="3200400" algn="l">
              <a:spcBef>
                <a:spcPts val="682"/>
              </a:spcBef>
              <a:spcAft>
                <a:spcPts val="0"/>
              </a:spcAft>
              <a:buClr>
                <a:srgbClr val="888888"/>
              </a:buClr>
              <a:buSzPts val="3410"/>
              <a:buNone/>
              <a:defRPr sz="3409">
                <a:solidFill>
                  <a:srgbClr val="888888"/>
                </a:solidFill>
              </a:defRPr>
            </a:lvl7pPr>
            <a:lvl8pPr indent="-228600" lvl="7" marL="3657600" algn="l">
              <a:spcBef>
                <a:spcPts val="682"/>
              </a:spcBef>
              <a:spcAft>
                <a:spcPts val="0"/>
              </a:spcAft>
              <a:buClr>
                <a:srgbClr val="888888"/>
              </a:buClr>
              <a:buSzPts val="3410"/>
              <a:buNone/>
              <a:defRPr sz="3409">
                <a:solidFill>
                  <a:srgbClr val="888888"/>
                </a:solidFill>
              </a:defRPr>
            </a:lvl8pPr>
            <a:lvl9pPr indent="-228600" lvl="8" marL="4114800" algn="l">
              <a:spcBef>
                <a:spcPts val="682"/>
              </a:spcBef>
              <a:spcAft>
                <a:spcPts val="0"/>
              </a:spcAft>
              <a:buClr>
                <a:srgbClr val="888888"/>
              </a:buClr>
              <a:buSzPts val="3410"/>
              <a:buNone/>
              <a:defRPr sz="3409">
                <a:solidFill>
                  <a:srgbClr val="888888"/>
                </a:solidFill>
              </a:defRPr>
            </a:lvl9pPr>
          </a:lstStyle>
          <a:p/>
        </p:txBody>
      </p:sp>
      <p:sp>
        <p:nvSpPr>
          <p:cNvPr id="160" name="Google Shape;160;p22"/>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2"/>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2"/>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27" name="Shape 27"/>
        <p:cNvGrpSpPr/>
        <p:nvPr/>
      </p:nvGrpSpPr>
      <p:grpSpPr>
        <a:xfrm>
          <a:off x="0" y="0"/>
          <a:ext cx="0" cy="0"/>
          <a:chOff x="0" y="0"/>
          <a:chExt cx="0" cy="0"/>
        </a:xfrm>
      </p:grpSpPr>
      <p:grpSp>
        <p:nvGrpSpPr>
          <p:cNvPr id="28" name="Google Shape;28;p4"/>
          <p:cNvGrpSpPr/>
          <p:nvPr/>
        </p:nvGrpSpPr>
        <p:grpSpPr>
          <a:xfrm>
            <a:off x="-29997" y="-53340"/>
            <a:ext cx="32490717" cy="43307317"/>
            <a:chOff x="-8466" y="-8468"/>
            <a:chExt cx="9169804" cy="6874935"/>
          </a:xfrm>
        </p:grpSpPr>
        <p:cxnSp>
          <p:nvCxnSpPr>
            <p:cNvPr id="29" name="Google Shape;29;p4"/>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30" name="Google Shape;30;p4"/>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31" name="Google Shape;31;p4"/>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35" name="Google Shape;35;p4"/>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8466" y="-8468"/>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39" name="Google Shape;39;p4"/>
          <p:cNvSpPr txBox="1"/>
          <p:nvPr>
            <p:ph type="ctrTitle"/>
          </p:nvPr>
        </p:nvSpPr>
        <p:spPr>
          <a:xfrm>
            <a:off x="4005959" y="15146895"/>
            <a:ext cx="20645401" cy="1037055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19133"/>
              <a:buFont typeface="Trebuchet MS"/>
              <a:buNone/>
              <a:defRPr sz="19133">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 type="subTitle"/>
          </p:nvPr>
        </p:nvSpPr>
        <p:spPr>
          <a:xfrm>
            <a:off x="4005959" y="25517445"/>
            <a:ext cx="20645401" cy="6909702"/>
          </a:xfrm>
          <a:prstGeom prst="rect">
            <a:avLst/>
          </a:prstGeom>
          <a:noFill/>
          <a:ln>
            <a:noFill/>
          </a:ln>
        </p:spPr>
        <p:txBody>
          <a:bodyPr anchorCtr="0" anchor="t" bIns="45700" lIns="91425" spcFirstLastPara="1" rIns="91425" wrap="square" tIns="45700">
            <a:normAutofit/>
          </a:bodyPr>
          <a:lstStyle>
            <a:lvl1pPr lvl="0" algn="r">
              <a:spcBef>
                <a:spcPts val="3543"/>
              </a:spcBef>
              <a:spcAft>
                <a:spcPts val="0"/>
              </a:spcAft>
              <a:buSzPts val="5102"/>
              <a:buNone/>
              <a:defRPr>
                <a:solidFill>
                  <a:srgbClr val="7F7F7F"/>
                </a:solidFill>
              </a:defRPr>
            </a:lvl1pPr>
            <a:lvl2pPr lvl="1" algn="ctr">
              <a:spcBef>
                <a:spcPts val="3543"/>
              </a:spcBef>
              <a:spcAft>
                <a:spcPts val="0"/>
              </a:spcAft>
              <a:buSzPts val="4535"/>
              <a:buNone/>
              <a:defRPr>
                <a:solidFill>
                  <a:srgbClr val="888888"/>
                </a:solidFill>
              </a:defRPr>
            </a:lvl2pPr>
            <a:lvl3pPr lvl="2" algn="ctr">
              <a:spcBef>
                <a:spcPts val="3543"/>
              </a:spcBef>
              <a:spcAft>
                <a:spcPts val="0"/>
              </a:spcAft>
              <a:buSzPts val="3968"/>
              <a:buNone/>
              <a:defRPr>
                <a:solidFill>
                  <a:srgbClr val="888888"/>
                </a:solidFill>
              </a:defRPr>
            </a:lvl3pPr>
            <a:lvl4pPr lvl="3" algn="ctr">
              <a:spcBef>
                <a:spcPts val="3543"/>
              </a:spcBef>
              <a:spcAft>
                <a:spcPts val="0"/>
              </a:spcAft>
              <a:buSzPts val="3402"/>
              <a:buNone/>
              <a:defRPr>
                <a:solidFill>
                  <a:srgbClr val="888888"/>
                </a:solidFill>
              </a:defRPr>
            </a:lvl4pPr>
            <a:lvl5pPr lvl="4" algn="ctr">
              <a:spcBef>
                <a:spcPts val="3543"/>
              </a:spcBef>
              <a:spcAft>
                <a:spcPts val="0"/>
              </a:spcAft>
              <a:buSzPts val="3402"/>
              <a:buNone/>
              <a:defRPr>
                <a:solidFill>
                  <a:srgbClr val="888888"/>
                </a:solidFill>
              </a:defRPr>
            </a:lvl5pPr>
            <a:lvl6pPr lvl="5" algn="ctr">
              <a:spcBef>
                <a:spcPts val="3543"/>
              </a:spcBef>
              <a:spcAft>
                <a:spcPts val="0"/>
              </a:spcAft>
              <a:buSzPts val="3402"/>
              <a:buNone/>
              <a:defRPr>
                <a:solidFill>
                  <a:srgbClr val="888888"/>
                </a:solidFill>
              </a:defRPr>
            </a:lvl6pPr>
            <a:lvl7pPr lvl="6" algn="ctr">
              <a:spcBef>
                <a:spcPts val="3543"/>
              </a:spcBef>
              <a:spcAft>
                <a:spcPts val="0"/>
              </a:spcAft>
              <a:buSzPts val="3402"/>
              <a:buNone/>
              <a:defRPr>
                <a:solidFill>
                  <a:srgbClr val="888888"/>
                </a:solidFill>
              </a:defRPr>
            </a:lvl7pPr>
            <a:lvl8pPr lvl="7" algn="ctr">
              <a:spcBef>
                <a:spcPts val="3543"/>
              </a:spcBef>
              <a:spcAft>
                <a:spcPts val="0"/>
              </a:spcAft>
              <a:buSzPts val="3402"/>
              <a:buNone/>
              <a:defRPr>
                <a:solidFill>
                  <a:srgbClr val="888888"/>
                </a:solidFill>
              </a:defRPr>
            </a:lvl8pPr>
            <a:lvl9pPr lvl="8" algn="ctr">
              <a:spcBef>
                <a:spcPts val="3543"/>
              </a:spcBef>
              <a:spcAft>
                <a:spcPts val="0"/>
              </a:spcAft>
              <a:buSzPts val="3402"/>
              <a:buNone/>
              <a:defRPr>
                <a:solidFill>
                  <a:srgbClr val="888888"/>
                </a:solidFill>
              </a:defRPr>
            </a:lvl9pPr>
          </a:lstStyle>
          <a:p/>
        </p:txBody>
      </p:sp>
      <p:sp>
        <p:nvSpPr>
          <p:cNvPr id="41" name="Google Shape;41;p4"/>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63" name="Shape 163"/>
        <p:cNvGrpSpPr/>
        <p:nvPr/>
      </p:nvGrpSpPr>
      <p:grpSpPr>
        <a:xfrm>
          <a:off x="0" y="0"/>
          <a:ext cx="0" cy="0"/>
          <a:chOff x="0" y="0"/>
          <a:chExt cx="0" cy="0"/>
        </a:xfrm>
      </p:grpSpPr>
      <p:sp>
        <p:nvSpPr>
          <p:cNvPr id="164" name="Google Shape;164;p23"/>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3"/>
          <p:cNvSpPr txBox="1"/>
          <p:nvPr>
            <p:ph idx="1" type="body"/>
          </p:nvPr>
        </p:nvSpPr>
        <p:spPr>
          <a:xfrm>
            <a:off x="2245863" y="11520173"/>
            <a:ext cx="13769697" cy="274104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 name="Google Shape;166;p23"/>
          <p:cNvSpPr txBox="1"/>
          <p:nvPr>
            <p:ph idx="2" type="body"/>
          </p:nvPr>
        </p:nvSpPr>
        <p:spPr>
          <a:xfrm>
            <a:off x="16402144" y="11520173"/>
            <a:ext cx="13769697" cy="274104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 name="Google Shape;167;p23"/>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3"/>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3"/>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70" name="Shape 170"/>
        <p:cNvGrpSpPr/>
        <p:nvPr/>
      </p:nvGrpSpPr>
      <p:grpSpPr>
        <a:xfrm>
          <a:off x="0" y="0"/>
          <a:ext cx="0" cy="0"/>
          <a:chOff x="0" y="0"/>
          <a:chExt cx="0" cy="0"/>
        </a:xfrm>
      </p:grpSpPr>
      <p:sp>
        <p:nvSpPr>
          <p:cNvPr id="171" name="Google Shape;171;p24"/>
          <p:cNvSpPr txBox="1"/>
          <p:nvPr>
            <p:ph idx="1" type="body"/>
          </p:nvPr>
        </p:nvSpPr>
        <p:spPr>
          <a:xfrm>
            <a:off x="2245863" y="10594491"/>
            <a:ext cx="13702199" cy="520133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5847"/>
              <a:buNone/>
              <a:defRPr b="1" sz="5847"/>
            </a:lvl1pPr>
            <a:lvl2pPr indent="-228600" lvl="1" marL="914400" algn="l">
              <a:lnSpc>
                <a:spcPct val="90000"/>
              </a:lnSpc>
              <a:spcBef>
                <a:spcPts val="1218"/>
              </a:spcBef>
              <a:spcAft>
                <a:spcPts val="0"/>
              </a:spcAft>
              <a:buClr>
                <a:schemeClr val="dk1"/>
              </a:buClr>
              <a:buSzPts val="4872"/>
              <a:buNone/>
              <a:defRPr b="1" sz="4872"/>
            </a:lvl2pPr>
            <a:lvl3pPr indent="-228600" lvl="2" marL="1371600" algn="l">
              <a:lnSpc>
                <a:spcPct val="90000"/>
              </a:lnSpc>
              <a:spcBef>
                <a:spcPts val="1218"/>
              </a:spcBef>
              <a:spcAft>
                <a:spcPts val="0"/>
              </a:spcAft>
              <a:buClr>
                <a:schemeClr val="dk1"/>
              </a:buClr>
              <a:buSzPts val="4385"/>
              <a:buNone/>
              <a:defRPr b="1" sz="4385"/>
            </a:lvl3pPr>
            <a:lvl4pPr indent="-228600" lvl="3" marL="1828800" algn="l">
              <a:lnSpc>
                <a:spcPct val="90000"/>
              </a:lnSpc>
              <a:spcBef>
                <a:spcPts val="1218"/>
              </a:spcBef>
              <a:spcAft>
                <a:spcPts val="0"/>
              </a:spcAft>
              <a:buClr>
                <a:schemeClr val="dk1"/>
              </a:buClr>
              <a:buSzPts val="3898"/>
              <a:buNone/>
              <a:defRPr b="1" sz="3898"/>
            </a:lvl4pPr>
            <a:lvl5pPr indent="-228600" lvl="4" marL="2286000" algn="l">
              <a:lnSpc>
                <a:spcPct val="90000"/>
              </a:lnSpc>
              <a:spcBef>
                <a:spcPts val="1218"/>
              </a:spcBef>
              <a:spcAft>
                <a:spcPts val="0"/>
              </a:spcAft>
              <a:buClr>
                <a:schemeClr val="dk1"/>
              </a:buClr>
              <a:buSzPts val="3898"/>
              <a:buNone/>
              <a:defRPr b="1" sz="3898"/>
            </a:lvl5pPr>
            <a:lvl6pPr indent="-228600" lvl="5" marL="2743200" algn="l">
              <a:spcBef>
                <a:spcPts val="780"/>
              </a:spcBef>
              <a:spcAft>
                <a:spcPts val="0"/>
              </a:spcAft>
              <a:buClr>
                <a:schemeClr val="dk1"/>
              </a:buClr>
              <a:buSzPts val="3898"/>
              <a:buNone/>
              <a:defRPr b="1" sz="3898"/>
            </a:lvl6pPr>
            <a:lvl7pPr indent="-228600" lvl="6" marL="3200400" algn="l">
              <a:spcBef>
                <a:spcPts val="780"/>
              </a:spcBef>
              <a:spcAft>
                <a:spcPts val="0"/>
              </a:spcAft>
              <a:buClr>
                <a:schemeClr val="dk1"/>
              </a:buClr>
              <a:buSzPts val="3898"/>
              <a:buNone/>
              <a:defRPr b="1" sz="3898"/>
            </a:lvl7pPr>
            <a:lvl8pPr indent="-228600" lvl="7" marL="3657600" algn="l">
              <a:spcBef>
                <a:spcPts val="780"/>
              </a:spcBef>
              <a:spcAft>
                <a:spcPts val="0"/>
              </a:spcAft>
              <a:buClr>
                <a:schemeClr val="dk1"/>
              </a:buClr>
              <a:buSzPts val="3898"/>
              <a:buNone/>
              <a:defRPr b="1" sz="3898"/>
            </a:lvl8pPr>
            <a:lvl9pPr indent="-228600" lvl="8" marL="4114800" algn="l">
              <a:spcBef>
                <a:spcPts val="780"/>
              </a:spcBef>
              <a:spcAft>
                <a:spcPts val="0"/>
              </a:spcAft>
              <a:buClr>
                <a:schemeClr val="dk1"/>
              </a:buClr>
              <a:buSzPts val="3898"/>
              <a:buNone/>
              <a:defRPr b="1" sz="3898"/>
            </a:lvl9pPr>
          </a:lstStyle>
          <a:p/>
        </p:txBody>
      </p:sp>
      <p:sp>
        <p:nvSpPr>
          <p:cNvPr id="172" name="Google Shape;172;p24"/>
          <p:cNvSpPr txBox="1"/>
          <p:nvPr>
            <p:ph idx="2" type="body"/>
          </p:nvPr>
        </p:nvSpPr>
        <p:spPr>
          <a:xfrm>
            <a:off x="2245863" y="15795827"/>
            <a:ext cx="13702199" cy="231847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3" name="Google Shape;173;p24"/>
          <p:cNvSpPr txBox="1"/>
          <p:nvPr>
            <p:ph idx="3" type="body"/>
          </p:nvPr>
        </p:nvSpPr>
        <p:spPr>
          <a:xfrm>
            <a:off x="16402141" y="10594495"/>
            <a:ext cx="13769700" cy="52013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5847"/>
              <a:buNone/>
              <a:defRPr b="1" sz="5847"/>
            </a:lvl1pPr>
            <a:lvl2pPr indent="-228600" lvl="1" marL="914400" algn="l">
              <a:lnSpc>
                <a:spcPct val="90000"/>
              </a:lnSpc>
              <a:spcBef>
                <a:spcPts val="1218"/>
              </a:spcBef>
              <a:spcAft>
                <a:spcPts val="0"/>
              </a:spcAft>
              <a:buClr>
                <a:schemeClr val="dk1"/>
              </a:buClr>
              <a:buSzPts val="4872"/>
              <a:buNone/>
              <a:defRPr b="1" sz="4872"/>
            </a:lvl2pPr>
            <a:lvl3pPr indent="-228600" lvl="2" marL="1371600" algn="l">
              <a:lnSpc>
                <a:spcPct val="90000"/>
              </a:lnSpc>
              <a:spcBef>
                <a:spcPts val="1218"/>
              </a:spcBef>
              <a:spcAft>
                <a:spcPts val="0"/>
              </a:spcAft>
              <a:buClr>
                <a:schemeClr val="dk1"/>
              </a:buClr>
              <a:buSzPts val="4385"/>
              <a:buNone/>
              <a:defRPr b="1" sz="4385"/>
            </a:lvl3pPr>
            <a:lvl4pPr indent="-228600" lvl="3" marL="1828800" algn="l">
              <a:lnSpc>
                <a:spcPct val="90000"/>
              </a:lnSpc>
              <a:spcBef>
                <a:spcPts val="1218"/>
              </a:spcBef>
              <a:spcAft>
                <a:spcPts val="0"/>
              </a:spcAft>
              <a:buClr>
                <a:schemeClr val="dk1"/>
              </a:buClr>
              <a:buSzPts val="3898"/>
              <a:buNone/>
              <a:defRPr b="1" sz="3898"/>
            </a:lvl4pPr>
            <a:lvl5pPr indent="-228600" lvl="4" marL="2286000" algn="l">
              <a:lnSpc>
                <a:spcPct val="90000"/>
              </a:lnSpc>
              <a:spcBef>
                <a:spcPts val="1218"/>
              </a:spcBef>
              <a:spcAft>
                <a:spcPts val="0"/>
              </a:spcAft>
              <a:buClr>
                <a:schemeClr val="dk1"/>
              </a:buClr>
              <a:buSzPts val="3898"/>
              <a:buNone/>
              <a:defRPr b="1" sz="3898"/>
            </a:lvl5pPr>
            <a:lvl6pPr indent="-228600" lvl="5" marL="2743200" algn="l">
              <a:spcBef>
                <a:spcPts val="780"/>
              </a:spcBef>
              <a:spcAft>
                <a:spcPts val="0"/>
              </a:spcAft>
              <a:buClr>
                <a:schemeClr val="dk1"/>
              </a:buClr>
              <a:buSzPts val="3898"/>
              <a:buNone/>
              <a:defRPr b="1" sz="3898"/>
            </a:lvl6pPr>
            <a:lvl7pPr indent="-228600" lvl="6" marL="3200400" algn="l">
              <a:spcBef>
                <a:spcPts val="780"/>
              </a:spcBef>
              <a:spcAft>
                <a:spcPts val="0"/>
              </a:spcAft>
              <a:buClr>
                <a:schemeClr val="dk1"/>
              </a:buClr>
              <a:buSzPts val="3898"/>
              <a:buNone/>
              <a:defRPr b="1" sz="3898"/>
            </a:lvl7pPr>
            <a:lvl8pPr indent="-228600" lvl="7" marL="3657600" algn="l">
              <a:spcBef>
                <a:spcPts val="780"/>
              </a:spcBef>
              <a:spcAft>
                <a:spcPts val="0"/>
              </a:spcAft>
              <a:buClr>
                <a:schemeClr val="dk1"/>
              </a:buClr>
              <a:buSzPts val="3898"/>
              <a:buNone/>
              <a:defRPr b="1" sz="3898"/>
            </a:lvl8pPr>
            <a:lvl9pPr indent="-228600" lvl="8" marL="4114800" algn="l">
              <a:spcBef>
                <a:spcPts val="780"/>
              </a:spcBef>
              <a:spcAft>
                <a:spcPts val="0"/>
              </a:spcAft>
              <a:buClr>
                <a:schemeClr val="dk1"/>
              </a:buClr>
              <a:buSzPts val="3898"/>
              <a:buNone/>
              <a:defRPr b="1" sz="3898"/>
            </a:lvl9pPr>
          </a:lstStyle>
          <a:p/>
        </p:txBody>
      </p:sp>
      <p:sp>
        <p:nvSpPr>
          <p:cNvPr id="174" name="Google Shape;174;p24"/>
          <p:cNvSpPr txBox="1"/>
          <p:nvPr>
            <p:ph idx="4" type="body"/>
          </p:nvPr>
        </p:nvSpPr>
        <p:spPr>
          <a:xfrm>
            <a:off x="16402141" y="15795827"/>
            <a:ext cx="13769700" cy="231847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 name="Google Shape;175;p24"/>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4"/>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4"/>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p24"/>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179" name="Shape 179"/>
        <p:cNvGrpSpPr/>
        <p:nvPr/>
      </p:nvGrpSpPr>
      <p:grpSpPr>
        <a:xfrm>
          <a:off x="0" y="0"/>
          <a:ext cx="0" cy="0"/>
          <a:chOff x="0" y="0"/>
          <a:chExt cx="0" cy="0"/>
        </a:xfrm>
      </p:grpSpPr>
      <p:sp>
        <p:nvSpPr>
          <p:cNvPr id="180" name="Google Shape;180;p25"/>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5"/>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5"/>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p25"/>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84" name="Shape 184"/>
        <p:cNvGrpSpPr/>
        <p:nvPr/>
      </p:nvGrpSpPr>
      <p:grpSpPr>
        <a:xfrm>
          <a:off x="0" y="0"/>
          <a:ext cx="0" cy="0"/>
          <a:chOff x="0" y="0"/>
          <a:chExt cx="0" cy="0"/>
        </a:xfrm>
      </p:grpSpPr>
      <p:sp>
        <p:nvSpPr>
          <p:cNvPr id="185" name="Google Shape;185;p26"/>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6"/>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6"/>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88" name="Shape 188"/>
        <p:cNvGrpSpPr/>
        <p:nvPr/>
      </p:nvGrpSpPr>
      <p:grpSpPr>
        <a:xfrm>
          <a:off x="0" y="0"/>
          <a:ext cx="0" cy="0"/>
          <a:chOff x="0" y="0"/>
          <a:chExt cx="0" cy="0"/>
        </a:xfrm>
      </p:grpSpPr>
      <p:sp>
        <p:nvSpPr>
          <p:cNvPr id="189" name="Google Shape;189;p27"/>
          <p:cNvSpPr txBox="1"/>
          <p:nvPr>
            <p:ph type="title"/>
          </p:nvPr>
        </p:nvSpPr>
        <p:spPr>
          <a:xfrm>
            <a:off x="2235551" y="2880046"/>
            <a:ext cx="10448770" cy="1008013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796"/>
              <a:buFont typeface="Calibri"/>
              <a:buNone/>
              <a:defRPr b="0" sz="779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7"/>
          <p:cNvSpPr txBox="1"/>
          <p:nvPr>
            <p:ph idx="1" type="body"/>
          </p:nvPr>
        </p:nvSpPr>
        <p:spPr>
          <a:xfrm>
            <a:off x="13769697" y="6240092"/>
            <a:ext cx="16402140" cy="30720454"/>
          </a:xfrm>
          <a:prstGeom prst="rect">
            <a:avLst/>
          </a:prstGeom>
          <a:noFill/>
          <a:ln>
            <a:noFill/>
          </a:ln>
        </p:spPr>
        <p:txBody>
          <a:bodyPr anchorCtr="0" anchor="t" bIns="45700" lIns="91425" spcFirstLastPara="1" rIns="91425" wrap="square" tIns="45700">
            <a:normAutofit/>
          </a:bodyPr>
          <a:lstStyle>
            <a:lvl1pPr indent="-723646" lvl="0" marL="457200" algn="l">
              <a:lnSpc>
                <a:spcPct val="90000"/>
              </a:lnSpc>
              <a:spcBef>
                <a:spcPts val="2436"/>
              </a:spcBef>
              <a:spcAft>
                <a:spcPts val="0"/>
              </a:spcAft>
              <a:buClr>
                <a:schemeClr val="dk1"/>
              </a:buClr>
              <a:buSzPts val="7796"/>
              <a:buChar char="●"/>
              <a:defRPr sz="7796"/>
            </a:lvl1pPr>
            <a:lvl2pPr indent="-661733" lvl="1" marL="914400" algn="l">
              <a:lnSpc>
                <a:spcPct val="90000"/>
              </a:lnSpc>
              <a:spcBef>
                <a:spcPts val="1218"/>
              </a:spcBef>
              <a:spcAft>
                <a:spcPts val="0"/>
              </a:spcAft>
              <a:buClr>
                <a:schemeClr val="dk1"/>
              </a:buClr>
              <a:buSzPts val="6821"/>
              <a:buChar char="●"/>
              <a:defRPr sz="6821"/>
            </a:lvl2pPr>
            <a:lvl3pPr indent="-599884" lvl="2" marL="1371600" algn="l">
              <a:lnSpc>
                <a:spcPct val="90000"/>
              </a:lnSpc>
              <a:spcBef>
                <a:spcPts val="1218"/>
              </a:spcBef>
              <a:spcAft>
                <a:spcPts val="0"/>
              </a:spcAft>
              <a:buClr>
                <a:schemeClr val="dk1"/>
              </a:buClr>
              <a:buSzPts val="5847"/>
              <a:buChar char="●"/>
              <a:defRPr sz="5847"/>
            </a:lvl3pPr>
            <a:lvl4pPr indent="-537972" lvl="3" marL="1828800" algn="l">
              <a:lnSpc>
                <a:spcPct val="90000"/>
              </a:lnSpc>
              <a:spcBef>
                <a:spcPts val="1218"/>
              </a:spcBef>
              <a:spcAft>
                <a:spcPts val="0"/>
              </a:spcAft>
              <a:buClr>
                <a:schemeClr val="dk1"/>
              </a:buClr>
              <a:buSzPts val="4872"/>
              <a:buChar char="●"/>
              <a:defRPr sz="4872"/>
            </a:lvl4pPr>
            <a:lvl5pPr indent="-537972" lvl="4" marL="2286000" algn="l">
              <a:lnSpc>
                <a:spcPct val="90000"/>
              </a:lnSpc>
              <a:spcBef>
                <a:spcPts val="1218"/>
              </a:spcBef>
              <a:spcAft>
                <a:spcPts val="0"/>
              </a:spcAft>
              <a:buClr>
                <a:schemeClr val="dk1"/>
              </a:buClr>
              <a:buSzPts val="4872"/>
              <a:buChar char="●"/>
              <a:defRPr sz="4872"/>
            </a:lvl5pPr>
            <a:lvl6pPr indent="-537972" lvl="5" marL="2743200" algn="l">
              <a:spcBef>
                <a:spcPts val="974"/>
              </a:spcBef>
              <a:spcAft>
                <a:spcPts val="0"/>
              </a:spcAft>
              <a:buClr>
                <a:schemeClr val="dk1"/>
              </a:buClr>
              <a:buSzPts val="4872"/>
              <a:buChar char="●"/>
              <a:defRPr sz="4872"/>
            </a:lvl6pPr>
            <a:lvl7pPr indent="-537972" lvl="6" marL="3200400" algn="l">
              <a:spcBef>
                <a:spcPts val="974"/>
              </a:spcBef>
              <a:spcAft>
                <a:spcPts val="0"/>
              </a:spcAft>
              <a:buClr>
                <a:schemeClr val="dk1"/>
              </a:buClr>
              <a:buSzPts val="4872"/>
              <a:buChar char="●"/>
              <a:defRPr sz="4872"/>
            </a:lvl7pPr>
            <a:lvl8pPr indent="-537972" lvl="7" marL="3657600" algn="l">
              <a:spcBef>
                <a:spcPts val="974"/>
              </a:spcBef>
              <a:spcAft>
                <a:spcPts val="0"/>
              </a:spcAft>
              <a:buClr>
                <a:schemeClr val="dk1"/>
              </a:buClr>
              <a:buSzPts val="4872"/>
              <a:buChar char="●"/>
              <a:defRPr sz="4872"/>
            </a:lvl8pPr>
            <a:lvl9pPr indent="-537971" lvl="8" marL="4114800" algn="l">
              <a:spcBef>
                <a:spcPts val="974"/>
              </a:spcBef>
              <a:spcAft>
                <a:spcPts val="0"/>
              </a:spcAft>
              <a:buClr>
                <a:schemeClr val="dk1"/>
              </a:buClr>
              <a:buSzPts val="4872"/>
              <a:buChar char="●"/>
              <a:defRPr sz="4872"/>
            </a:lvl9pPr>
          </a:lstStyle>
          <a:p/>
        </p:txBody>
      </p:sp>
      <p:sp>
        <p:nvSpPr>
          <p:cNvPr id="191" name="Google Shape;191;p27"/>
          <p:cNvSpPr txBox="1"/>
          <p:nvPr>
            <p:ph idx="2" type="body"/>
          </p:nvPr>
        </p:nvSpPr>
        <p:spPr>
          <a:xfrm>
            <a:off x="2235551" y="12960190"/>
            <a:ext cx="10448770" cy="2400036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36"/>
              </a:spcBef>
              <a:spcAft>
                <a:spcPts val="0"/>
              </a:spcAft>
              <a:buClr>
                <a:schemeClr val="dk1"/>
              </a:buClr>
              <a:buSzPts val="3898"/>
              <a:buNone/>
              <a:defRPr sz="3898"/>
            </a:lvl1pPr>
            <a:lvl2pPr indent="-228600" lvl="1" marL="914400" algn="l">
              <a:lnSpc>
                <a:spcPct val="90000"/>
              </a:lnSpc>
              <a:spcBef>
                <a:spcPts val="1218"/>
              </a:spcBef>
              <a:spcAft>
                <a:spcPts val="0"/>
              </a:spcAft>
              <a:buClr>
                <a:schemeClr val="dk1"/>
              </a:buClr>
              <a:buSzPts val="2923"/>
              <a:buNone/>
              <a:defRPr sz="2923"/>
            </a:lvl2pPr>
            <a:lvl3pPr indent="-228600" lvl="2" marL="1371600" algn="l">
              <a:lnSpc>
                <a:spcPct val="90000"/>
              </a:lnSpc>
              <a:spcBef>
                <a:spcPts val="1218"/>
              </a:spcBef>
              <a:spcAft>
                <a:spcPts val="0"/>
              </a:spcAft>
              <a:buClr>
                <a:schemeClr val="dk1"/>
              </a:buClr>
              <a:buSzPts val="2436"/>
              <a:buNone/>
              <a:defRPr sz="2436"/>
            </a:lvl3pPr>
            <a:lvl4pPr indent="-228600" lvl="3" marL="1828800" algn="l">
              <a:lnSpc>
                <a:spcPct val="90000"/>
              </a:lnSpc>
              <a:spcBef>
                <a:spcPts val="1218"/>
              </a:spcBef>
              <a:spcAft>
                <a:spcPts val="0"/>
              </a:spcAft>
              <a:buClr>
                <a:schemeClr val="dk1"/>
              </a:buClr>
              <a:buSzPts val="2193"/>
              <a:buNone/>
              <a:defRPr sz="2193"/>
            </a:lvl4pPr>
            <a:lvl5pPr indent="-228600" lvl="4" marL="2286000" algn="l">
              <a:lnSpc>
                <a:spcPct val="90000"/>
              </a:lnSpc>
              <a:spcBef>
                <a:spcPts val="1218"/>
              </a:spcBef>
              <a:spcAft>
                <a:spcPts val="0"/>
              </a:spcAft>
              <a:buClr>
                <a:schemeClr val="dk1"/>
              </a:buClr>
              <a:buSzPts val="2193"/>
              <a:buNone/>
              <a:defRPr sz="2193"/>
            </a:lvl5pPr>
            <a:lvl6pPr indent="-228600" lvl="5" marL="2743200" algn="l">
              <a:spcBef>
                <a:spcPts val="439"/>
              </a:spcBef>
              <a:spcAft>
                <a:spcPts val="0"/>
              </a:spcAft>
              <a:buClr>
                <a:schemeClr val="dk1"/>
              </a:buClr>
              <a:buSzPts val="2193"/>
              <a:buNone/>
              <a:defRPr sz="2193"/>
            </a:lvl6pPr>
            <a:lvl7pPr indent="-228600" lvl="6" marL="3200400" algn="l">
              <a:spcBef>
                <a:spcPts val="439"/>
              </a:spcBef>
              <a:spcAft>
                <a:spcPts val="0"/>
              </a:spcAft>
              <a:buClr>
                <a:schemeClr val="dk1"/>
              </a:buClr>
              <a:buSzPts val="2193"/>
              <a:buNone/>
              <a:defRPr sz="2193"/>
            </a:lvl7pPr>
            <a:lvl8pPr indent="-228600" lvl="7" marL="3657600" algn="l">
              <a:spcBef>
                <a:spcPts val="439"/>
              </a:spcBef>
              <a:spcAft>
                <a:spcPts val="0"/>
              </a:spcAft>
              <a:buClr>
                <a:schemeClr val="dk1"/>
              </a:buClr>
              <a:buSzPts val="2193"/>
              <a:buNone/>
              <a:defRPr sz="2193"/>
            </a:lvl8pPr>
            <a:lvl9pPr indent="-228600" lvl="8" marL="4114800" algn="l">
              <a:spcBef>
                <a:spcPts val="439"/>
              </a:spcBef>
              <a:spcAft>
                <a:spcPts val="0"/>
              </a:spcAft>
              <a:buClr>
                <a:schemeClr val="dk1"/>
              </a:buClr>
              <a:buSzPts val="2193"/>
              <a:buNone/>
              <a:defRPr sz="2193"/>
            </a:lvl9pPr>
          </a:lstStyle>
          <a:p/>
        </p:txBody>
      </p:sp>
      <p:sp>
        <p:nvSpPr>
          <p:cNvPr id="192" name="Google Shape;192;p27"/>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7"/>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7"/>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95" name="Shape 195"/>
        <p:cNvGrpSpPr/>
        <p:nvPr/>
      </p:nvGrpSpPr>
      <p:grpSpPr>
        <a:xfrm>
          <a:off x="0" y="0"/>
          <a:ext cx="0" cy="0"/>
          <a:chOff x="0" y="0"/>
          <a:chExt cx="0" cy="0"/>
        </a:xfrm>
      </p:grpSpPr>
      <p:sp>
        <p:nvSpPr>
          <p:cNvPr id="196" name="Google Shape;196;p28"/>
          <p:cNvSpPr txBox="1"/>
          <p:nvPr>
            <p:ph type="title"/>
          </p:nvPr>
        </p:nvSpPr>
        <p:spPr>
          <a:xfrm>
            <a:off x="2235551" y="2880042"/>
            <a:ext cx="10448770" cy="100801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796"/>
              <a:buFont typeface="Calibri"/>
              <a:buNone/>
              <a:defRPr b="0" sz="779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28"/>
          <p:cNvSpPr/>
          <p:nvPr>
            <p:ph idx="2" type="pic"/>
          </p:nvPr>
        </p:nvSpPr>
        <p:spPr>
          <a:xfrm>
            <a:off x="13769697" y="6240092"/>
            <a:ext cx="16402140" cy="30720454"/>
          </a:xfrm>
          <a:prstGeom prst="rect">
            <a:avLst/>
          </a:prstGeom>
          <a:noFill/>
          <a:ln>
            <a:noFill/>
          </a:ln>
        </p:spPr>
      </p:sp>
      <p:sp>
        <p:nvSpPr>
          <p:cNvPr id="198" name="Google Shape;198;p28"/>
          <p:cNvSpPr txBox="1"/>
          <p:nvPr>
            <p:ph idx="1" type="body"/>
          </p:nvPr>
        </p:nvSpPr>
        <p:spPr>
          <a:xfrm>
            <a:off x="2235551" y="12960192"/>
            <a:ext cx="10448770" cy="240003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36"/>
              </a:spcBef>
              <a:spcAft>
                <a:spcPts val="0"/>
              </a:spcAft>
              <a:buClr>
                <a:schemeClr val="dk1"/>
              </a:buClr>
              <a:buSzPts val="3898"/>
              <a:buNone/>
              <a:defRPr sz="3898"/>
            </a:lvl1pPr>
            <a:lvl2pPr indent="-228600" lvl="1" marL="914400" algn="l">
              <a:lnSpc>
                <a:spcPct val="90000"/>
              </a:lnSpc>
              <a:spcBef>
                <a:spcPts val="1218"/>
              </a:spcBef>
              <a:spcAft>
                <a:spcPts val="0"/>
              </a:spcAft>
              <a:buClr>
                <a:schemeClr val="dk1"/>
              </a:buClr>
              <a:buSzPts val="2923"/>
              <a:buNone/>
              <a:defRPr sz="2923"/>
            </a:lvl2pPr>
            <a:lvl3pPr indent="-228600" lvl="2" marL="1371600" algn="l">
              <a:lnSpc>
                <a:spcPct val="90000"/>
              </a:lnSpc>
              <a:spcBef>
                <a:spcPts val="1218"/>
              </a:spcBef>
              <a:spcAft>
                <a:spcPts val="0"/>
              </a:spcAft>
              <a:buClr>
                <a:schemeClr val="dk1"/>
              </a:buClr>
              <a:buSzPts val="2436"/>
              <a:buNone/>
              <a:defRPr sz="2436"/>
            </a:lvl3pPr>
            <a:lvl4pPr indent="-228600" lvl="3" marL="1828800" algn="l">
              <a:lnSpc>
                <a:spcPct val="90000"/>
              </a:lnSpc>
              <a:spcBef>
                <a:spcPts val="1218"/>
              </a:spcBef>
              <a:spcAft>
                <a:spcPts val="0"/>
              </a:spcAft>
              <a:buClr>
                <a:schemeClr val="dk1"/>
              </a:buClr>
              <a:buSzPts val="2193"/>
              <a:buNone/>
              <a:defRPr sz="2193"/>
            </a:lvl4pPr>
            <a:lvl5pPr indent="-228600" lvl="4" marL="2286000" algn="l">
              <a:lnSpc>
                <a:spcPct val="90000"/>
              </a:lnSpc>
              <a:spcBef>
                <a:spcPts val="1218"/>
              </a:spcBef>
              <a:spcAft>
                <a:spcPts val="0"/>
              </a:spcAft>
              <a:buClr>
                <a:schemeClr val="dk1"/>
              </a:buClr>
              <a:buSzPts val="2193"/>
              <a:buNone/>
              <a:defRPr sz="2193"/>
            </a:lvl5pPr>
            <a:lvl6pPr indent="-228600" lvl="5" marL="2743200" algn="l">
              <a:spcBef>
                <a:spcPts val="439"/>
              </a:spcBef>
              <a:spcAft>
                <a:spcPts val="0"/>
              </a:spcAft>
              <a:buClr>
                <a:schemeClr val="dk1"/>
              </a:buClr>
              <a:buSzPts val="2193"/>
              <a:buNone/>
              <a:defRPr sz="2193"/>
            </a:lvl6pPr>
            <a:lvl7pPr indent="-228600" lvl="6" marL="3200400" algn="l">
              <a:spcBef>
                <a:spcPts val="439"/>
              </a:spcBef>
              <a:spcAft>
                <a:spcPts val="0"/>
              </a:spcAft>
              <a:buClr>
                <a:schemeClr val="dk1"/>
              </a:buClr>
              <a:buSzPts val="2193"/>
              <a:buNone/>
              <a:defRPr sz="2193"/>
            </a:lvl7pPr>
            <a:lvl8pPr indent="-228600" lvl="7" marL="3657600" algn="l">
              <a:spcBef>
                <a:spcPts val="439"/>
              </a:spcBef>
              <a:spcAft>
                <a:spcPts val="0"/>
              </a:spcAft>
              <a:buClr>
                <a:schemeClr val="dk1"/>
              </a:buClr>
              <a:buSzPts val="2193"/>
              <a:buNone/>
              <a:defRPr sz="2193"/>
            </a:lvl8pPr>
            <a:lvl9pPr indent="-228600" lvl="8" marL="4114800" algn="l">
              <a:spcBef>
                <a:spcPts val="439"/>
              </a:spcBef>
              <a:spcAft>
                <a:spcPts val="0"/>
              </a:spcAft>
              <a:buClr>
                <a:schemeClr val="dk1"/>
              </a:buClr>
              <a:buSzPts val="2193"/>
              <a:buNone/>
              <a:defRPr sz="2193"/>
            </a:lvl9pPr>
          </a:lstStyle>
          <a:p/>
        </p:txBody>
      </p:sp>
      <p:sp>
        <p:nvSpPr>
          <p:cNvPr id="199" name="Google Shape;199;p28"/>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28"/>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8"/>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02" name="Shape 202"/>
        <p:cNvGrpSpPr/>
        <p:nvPr/>
      </p:nvGrpSpPr>
      <p:grpSpPr>
        <a:xfrm>
          <a:off x="0" y="0"/>
          <a:ext cx="0" cy="0"/>
          <a:chOff x="0" y="0"/>
          <a:chExt cx="0" cy="0"/>
        </a:xfrm>
      </p:grpSpPr>
      <p:sp>
        <p:nvSpPr>
          <p:cNvPr id="203" name="Google Shape;203;p29"/>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29"/>
          <p:cNvSpPr txBox="1"/>
          <p:nvPr>
            <p:ph idx="1" type="body"/>
          </p:nvPr>
        </p:nvSpPr>
        <p:spPr>
          <a:xfrm rot="5400000">
            <a:off x="2512851" y="11253181"/>
            <a:ext cx="27410402" cy="279443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29"/>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9"/>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9"/>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08" name="Shape 208"/>
        <p:cNvGrpSpPr/>
        <p:nvPr/>
      </p:nvGrpSpPr>
      <p:grpSpPr>
        <a:xfrm>
          <a:off x="0" y="0"/>
          <a:ext cx="0" cy="0"/>
          <a:chOff x="0" y="0"/>
          <a:chExt cx="0" cy="0"/>
        </a:xfrm>
      </p:grpSpPr>
      <p:sp>
        <p:nvSpPr>
          <p:cNvPr id="209" name="Google Shape;209;p30"/>
          <p:cNvSpPr txBox="1"/>
          <p:nvPr>
            <p:ph type="title"/>
          </p:nvPr>
        </p:nvSpPr>
        <p:spPr>
          <a:xfrm rot="5400000">
            <a:off x="8373517" y="17082256"/>
            <a:ext cx="36610544" cy="6986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0"/>
          <p:cNvSpPr txBox="1"/>
          <p:nvPr>
            <p:ph idx="1" type="body"/>
          </p:nvPr>
        </p:nvSpPr>
        <p:spPr>
          <a:xfrm rot="5400000">
            <a:off x="-5801169" y="10298653"/>
            <a:ext cx="36610539" cy="205532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36"/>
              </a:spcBef>
              <a:spcAft>
                <a:spcPts val="0"/>
              </a:spcAft>
              <a:buClr>
                <a:schemeClr val="dk1"/>
              </a:buClr>
              <a:buSzPts val="1800"/>
              <a:buChar char="●"/>
              <a:defRPr/>
            </a:lvl1pPr>
            <a:lvl2pPr indent="-342900" lvl="1" marL="914400" algn="l">
              <a:lnSpc>
                <a:spcPct val="90000"/>
              </a:lnSpc>
              <a:spcBef>
                <a:spcPts val="1218"/>
              </a:spcBef>
              <a:spcAft>
                <a:spcPts val="0"/>
              </a:spcAft>
              <a:buClr>
                <a:schemeClr val="dk1"/>
              </a:buClr>
              <a:buSzPts val="1800"/>
              <a:buChar char="●"/>
              <a:defRPr/>
            </a:lvl2pPr>
            <a:lvl3pPr indent="-342900" lvl="2" marL="1371600" algn="l">
              <a:lnSpc>
                <a:spcPct val="90000"/>
              </a:lnSpc>
              <a:spcBef>
                <a:spcPts val="1218"/>
              </a:spcBef>
              <a:spcAft>
                <a:spcPts val="0"/>
              </a:spcAft>
              <a:buClr>
                <a:schemeClr val="dk1"/>
              </a:buClr>
              <a:buSzPts val="1800"/>
              <a:buChar char="●"/>
              <a:defRPr/>
            </a:lvl3pPr>
            <a:lvl4pPr indent="-342900" lvl="3" marL="1828800" algn="l">
              <a:lnSpc>
                <a:spcPct val="90000"/>
              </a:lnSpc>
              <a:spcBef>
                <a:spcPts val="1218"/>
              </a:spcBef>
              <a:spcAft>
                <a:spcPts val="0"/>
              </a:spcAft>
              <a:buClr>
                <a:schemeClr val="dk1"/>
              </a:buClr>
              <a:buSzPts val="1800"/>
              <a:buChar char="●"/>
              <a:defRPr/>
            </a:lvl4pPr>
            <a:lvl5pPr indent="-342900" lvl="4" marL="2286000" algn="l">
              <a:lnSpc>
                <a:spcPct val="90000"/>
              </a:lnSpc>
              <a:spcBef>
                <a:spcPts val="1218"/>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30"/>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30"/>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0"/>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4" name="Shape 44"/>
        <p:cNvGrpSpPr/>
        <p:nvPr/>
      </p:nvGrpSpPr>
      <p:grpSpPr>
        <a:xfrm>
          <a:off x="0" y="0"/>
          <a:ext cx="0" cy="0"/>
          <a:chOff x="0" y="0"/>
          <a:chExt cx="0" cy="0"/>
        </a:xfrm>
      </p:grpSpPr>
      <p:sp>
        <p:nvSpPr>
          <p:cNvPr id="45" name="Google Shape;45;p5"/>
          <p:cNvSpPr txBox="1"/>
          <p:nvPr>
            <p:ph type="title"/>
          </p:nvPr>
        </p:nvSpPr>
        <p:spPr>
          <a:xfrm>
            <a:off x="2159951" y="3840057"/>
            <a:ext cx="22491402" cy="832012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 type="body"/>
          </p:nvPr>
        </p:nvSpPr>
        <p:spPr>
          <a:xfrm>
            <a:off x="2159949" y="13610220"/>
            <a:ext cx="22491406" cy="24446175"/>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47" name="Google Shape;47;p5"/>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0" name="Shape 50"/>
        <p:cNvGrpSpPr/>
        <p:nvPr/>
      </p:nvGrpSpPr>
      <p:grpSpPr>
        <a:xfrm>
          <a:off x="0" y="0"/>
          <a:ext cx="0" cy="0"/>
          <a:chOff x="0" y="0"/>
          <a:chExt cx="0" cy="0"/>
        </a:xfrm>
      </p:grpSpPr>
      <p:sp>
        <p:nvSpPr>
          <p:cNvPr id="51" name="Google Shape;51;p6"/>
          <p:cNvSpPr txBox="1"/>
          <p:nvPr>
            <p:ph type="title"/>
          </p:nvPr>
        </p:nvSpPr>
        <p:spPr>
          <a:xfrm>
            <a:off x="2159947" y="17013596"/>
            <a:ext cx="22491409" cy="1150619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4173"/>
              <a:buFont typeface="Trebuchet MS"/>
              <a:buNone/>
              <a:defRPr b="0" sz="14173"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 type="body"/>
          </p:nvPr>
        </p:nvSpPr>
        <p:spPr>
          <a:xfrm>
            <a:off x="2159947" y="28519778"/>
            <a:ext cx="22491409" cy="5419923"/>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5669"/>
              <a:buNone/>
              <a:defRPr sz="7086">
                <a:solidFill>
                  <a:srgbClr val="7F7F7F"/>
                </a:solidFill>
              </a:defRPr>
            </a:lvl1pPr>
            <a:lvl2pPr indent="-228600" lvl="1" marL="914400" algn="l">
              <a:spcBef>
                <a:spcPts val="3543"/>
              </a:spcBef>
              <a:spcAft>
                <a:spcPts val="0"/>
              </a:spcAft>
              <a:buSzPts val="5102"/>
              <a:buNone/>
              <a:defRPr sz="6378">
                <a:solidFill>
                  <a:srgbClr val="888888"/>
                </a:solidFill>
              </a:defRPr>
            </a:lvl2pPr>
            <a:lvl3pPr indent="-228600" lvl="2" marL="1371600" algn="l">
              <a:spcBef>
                <a:spcPts val="3543"/>
              </a:spcBef>
              <a:spcAft>
                <a:spcPts val="0"/>
              </a:spcAft>
              <a:buSzPts val="4535"/>
              <a:buNone/>
              <a:defRPr sz="5669">
                <a:solidFill>
                  <a:srgbClr val="888888"/>
                </a:solidFill>
              </a:defRPr>
            </a:lvl3pPr>
            <a:lvl4pPr indent="-228600" lvl="3" marL="1828800" algn="l">
              <a:spcBef>
                <a:spcPts val="3543"/>
              </a:spcBef>
              <a:spcAft>
                <a:spcPts val="0"/>
              </a:spcAft>
              <a:buSzPts val="3968"/>
              <a:buNone/>
              <a:defRPr sz="4960">
                <a:solidFill>
                  <a:srgbClr val="888888"/>
                </a:solidFill>
              </a:defRPr>
            </a:lvl4pPr>
            <a:lvl5pPr indent="-228600" lvl="4" marL="2286000" algn="l">
              <a:spcBef>
                <a:spcPts val="3543"/>
              </a:spcBef>
              <a:spcAft>
                <a:spcPts val="0"/>
              </a:spcAft>
              <a:buSzPts val="3968"/>
              <a:buNone/>
              <a:defRPr sz="4960">
                <a:solidFill>
                  <a:srgbClr val="888888"/>
                </a:solidFill>
              </a:defRPr>
            </a:lvl5pPr>
            <a:lvl6pPr indent="-228600" lvl="5" marL="2743200" algn="l">
              <a:spcBef>
                <a:spcPts val="3543"/>
              </a:spcBef>
              <a:spcAft>
                <a:spcPts val="0"/>
              </a:spcAft>
              <a:buSzPts val="3968"/>
              <a:buNone/>
              <a:defRPr sz="4960">
                <a:solidFill>
                  <a:srgbClr val="888888"/>
                </a:solidFill>
              </a:defRPr>
            </a:lvl6pPr>
            <a:lvl7pPr indent="-228600" lvl="6" marL="3200400" algn="l">
              <a:spcBef>
                <a:spcPts val="3543"/>
              </a:spcBef>
              <a:spcAft>
                <a:spcPts val="0"/>
              </a:spcAft>
              <a:buSzPts val="3968"/>
              <a:buNone/>
              <a:defRPr sz="4960">
                <a:solidFill>
                  <a:srgbClr val="888888"/>
                </a:solidFill>
              </a:defRPr>
            </a:lvl7pPr>
            <a:lvl8pPr indent="-228600" lvl="7" marL="3657600" algn="l">
              <a:spcBef>
                <a:spcPts val="3543"/>
              </a:spcBef>
              <a:spcAft>
                <a:spcPts val="0"/>
              </a:spcAft>
              <a:buSzPts val="3968"/>
              <a:buNone/>
              <a:defRPr sz="4960">
                <a:solidFill>
                  <a:srgbClr val="888888"/>
                </a:solidFill>
              </a:defRPr>
            </a:lvl8pPr>
            <a:lvl9pPr indent="-228600" lvl="8" marL="4114800" algn="l">
              <a:spcBef>
                <a:spcPts val="3543"/>
              </a:spcBef>
              <a:spcAft>
                <a:spcPts val="0"/>
              </a:spcAft>
              <a:buSzPts val="3968"/>
              <a:buNone/>
              <a:defRPr sz="4960">
                <a:solidFill>
                  <a:srgbClr val="888888"/>
                </a:solidFill>
              </a:defRPr>
            </a:lvl9pPr>
          </a:lstStyle>
          <a:p/>
        </p:txBody>
      </p:sp>
      <p:sp>
        <p:nvSpPr>
          <p:cNvPr id="53" name="Google Shape;53;p6"/>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6" name="Shape 56"/>
        <p:cNvGrpSpPr/>
        <p:nvPr/>
      </p:nvGrpSpPr>
      <p:grpSpPr>
        <a:xfrm>
          <a:off x="0" y="0"/>
          <a:ext cx="0" cy="0"/>
          <a:chOff x="0" y="0"/>
          <a:chExt cx="0" cy="0"/>
        </a:xfrm>
      </p:grpSpPr>
      <p:sp>
        <p:nvSpPr>
          <p:cNvPr id="57" name="Google Shape;57;p7"/>
          <p:cNvSpPr txBox="1"/>
          <p:nvPr>
            <p:ph type="title"/>
          </p:nvPr>
        </p:nvSpPr>
        <p:spPr>
          <a:xfrm>
            <a:off x="2159952" y="3840057"/>
            <a:ext cx="22491406" cy="832012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 type="body"/>
          </p:nvPr>
        </p:nvSpPr>
        <p:spPr>
          <a:xfrm>
            <a:off x="2159954" y="13610210"/>
            <a:ext cx="10941878" cy="24446169"/>
          </a:xfrm>
          <a:prstGeom prst="rect">
            <a:avLst/>
          </a:prstGeom>
          <a:noFill/>
          <a:ln>
            <a:noFill/>
          </a:ln>
        </p:spPr>
        <p:txBody>
          <a:bodyPr anchorCtr="0" anchor="t" bIns="45700" lIns="91425" spcFirstLastPara="1" rIns="91425" wrap="square" tIns="45700">
            <a:normAutofit/>
          </a:bodyPr>
          <a:lstStyle>
            <a:lvl1pPr indent="-552602" lvl="0" marL="457200" algn="l">
              <a:spcBef>
                <a:spcPts val="3543"/>
              </a:spcBef>
              <a:spcAft>
                <a:spcPts val="0"/>
              </a:spcAft>
              <a:buSzPts val="5102"/>
              <a:buChar char="►"/>
              <a:defRPr sz="6378"/>
            </a:lvl1pPr>
            <a:lvl2pPr indent="-516585" lvl="1" marL="914400" algn="l">
              <a:spcBef>
                <a:spcPts val="3543"/>
              </a:spcBef>
              <a:spcAft>
                <a:spcPts val="0"/>
              </a:spcAft>
              <a:buSzPts val="4535"/>
              <a:buChar char="►"/>
              <a:defRPr sz="5669"/>
            </a:lvl2pPr>
            <a:lvl3pPr indent="-480567" lvl="2" marL="1371600" algn="l">
              <a:spcBef>
                <a:spcPts val="3543"/>
              </a:spcBef>
              <a:spcAft>
                <a:spcPts val="0"/>
              </a:spcAft>
              <a:buSzPts val="3968"/>
              <a:buChar char="►"/>
              <a:defRPr sz="4960"/>
            </a:lvl3pPr>
            <a:lvl4pPr indent="-444601" lvl="3" marL="1828800" algn="l">
              <a:spcBef>
                <a:spcPts val="3543"/>
              </a:spcBef>
              <a:spcAft>
                <a:spcPts val="0"/>
              </a:spcAft>
              <a:buSzPts val="3402"/>
              <a:buChar char="►"/>
              <a:defRPr sz="4252"/>
            </a:lvl4pPr>
            <a:lvl5pPr indent="-444601" lvl="4" marL="2286000" algn="l">
              <a:spcBef>
                <a:spcPts val="3543"/>
              </a:spcBef>
              <a:spcAft>
                <a:spcPts val="0"/>
              </a:spcAft>
              <a:buSzPts val="3402"/>
              <a:buChar char="►"/>
              <a:defRPr sz="4252"/>
            </a:lvl5pPr>
            <a:lvl6pPr indent="-444601" lvl="5" marL="2743200" algn="l">
              <a:spcBef>
                <a:spcPts val="3543"/>
              </a:spcBef>
              <a:spcAft>
                <a:spcPts val="0"/>
              </a:spcAft>
              <a:buSzPts val="3402"/>
              <a:buChar char="►"/>
              <a:defRPr sz="4252"/>
            </a:lvl6pPr>
            <a:lvl7pPr indent="-444601" lvl="6" marL="3200400" algn="l">
              <a:spcBef>
                <a:spcPts val="3543"/>
              </a:spcBef>
              <a:spcAft>
                <a:spcPts val="0"/>
              </a:spcAft>
              <a:buSzPts val="3402"/>
              <a:buChar char="►"/>
              <a:defRPr sz="4252"/>
            </a:lvl7pPr>
            <a:lvl8pPr indent="-444601" lvl="7" marL="3657600" algn="l">
              <a:spcBef>
                <a:spcPts val="3543"/>
              </a:spcBef>
              <a:spcAft>
                <a:spcPts val="0"/>
              </a:spcAft>
              <a:buSzPts val="3402"/>
              <a:buChar char="►"/>
              <a:defRPr sz="4252"/>
            </a:lvl8pPr>
            <a:lvl9pPr indent="-444601" lvl="8" marL="4114800" algn="l">
              <a:spcBef>
                <a:spcPts val="3543"/>
              </a:spcBef>
              <a:spcAft>
                <a:spcPts val="0"/>
              </a:spcAft>
              <a:buSzPts val="3402"/>
              <a:buChar char="►"/>
              <a:defRPr sz="4252"/>
            </a:lvl9pPr>
          </a:lstStyle>
          <a:p/>
        </p:txBody>
      </p:sp>
      <p:sp>
        <p:nvSpPr>
          <p:cNvPr id="59" name="Google Shape;59;p7"/>
          <p:cNvSpPr txBox="1"/>
          <p:nvPr>
            <p:ph idx="2" type="body"/>
          </p:nvPr>
        </p:nvSpPr>
        <p:spPr>
          <a:xfrm>
            <a:off x="13709476" y="13610220"/>
            <a:ext cx="10941882" cy="24446175"/>
          </a:xfrm>
          <a:prstGeom prst="rect">
            <a:avLst/>
          </a:prstGeom>
          <a:noFill/>
          <a:ln>
            <a:noFill/>
          </a:ln>
        </p:spPr>
        <p:txBody>
          <a:bodyPr anchorCtr="0" anchor="t" bIns="45700" lIns="91425" spcFirstLastPara="1" rIns="91425" wrap="square" tIns="45700">
            <a:normAutofit/>
          </a:bodyPr>
          <a:lstStyle>
            <a:lvl1pPr indent="-552602" lvl="0" marL="457200" algn="l">
              <a:spcBef>
                <a:spcPts val="3543"/>
              </a:spcBef>
              <a:spcAft>
                <a:spcPts val="0"/>
              </a:spcAft>
              <a:buSzPts val="5102"/>
              <a:buChar char="►"/>
              <a:defRPr sz="6378"/>
            </a:lvl1pPr>
            <a:lvl2pPr indent="-516585" lvl="1" marL="914400" algn="l">
              <a:spcBef>
                <a:spcPts val="3543"/>
              </a:spcBef>
              <a:spcAft>
                <a:spcPts val="0"/>
              </a:spcAft>
              <a:buSzPts val="4535"/>
              <a:buChar char="►"/>
              <a:defRPr sz="5669"/>
            </a:lvl2pPr>
            <a:lvl3pPr indent="-480567" lvl="2" marL="1371600" algn="l">
              <a:spcBef>
                <a:spcPts val="3543"/>
              </a:spcBef>
              <a:spcAft>
                <a:spcPts val="0"/>
              </a:spcAft>
              <a:buSzPts val="3968"/>
              <a:buChar char="►"/>
              <a:defRPr sz="4960"/>
            </a:lvl3pPr>
            <a:lvl4pPr indent="-444601" lvl="3" marL="1828800" algn="l">
              <a:spcBef>
                <a:spcPts val="3543"/>
              </a:spcBef>
              <a:spcAft>
                <a:spcPts val="0"/>
              </a:spcAft>
              <a:buSzPts val="3402"/>
              <a:buChar char="►"/>
              <a:defRPr sz="4252"/>
            </a:lvl4pPr>
            <a:lvl5pPr indent="-444601" lvl="4" marL="2286000" algn="l">
              <a:spcBef>
                <a:spcPts val="3543"/>
              </a:spcBef>
              <a:spcAft>
                <a:spcPts val="0"/>
              </a:spcAft>
              <a:buSzPts val="3402"/>
              <a:buChar char="►"/>
              <a:defRPr sz="4252"/>
            </a:lvl5pPr>
            <a:lvl6pPr indent="-444601" lvl="5" marL="2743200" algn="l">
              <a:spcBef>
                <a:spcPts val="3543"/>
              </a:spcBef>
              <a:spcAft>
                <a:spcPts val="0"/>
              </a:spcAft>
              <a:buSzPts val="3402"/>
              <a:buChar char="►"/>
              <a:defRPr sz="4252"/>
            </a:lvl6pPr>
            <a:lvl7pPr indent="-444601" lvl="6" marL="3200400" algn="l">
              <a:spcBef>
                <a:spcPts val="3543"/>
              </a:spcBef>
              <a:spcAft>
                <a:spcPts val="0"/>
              </a:spcAft>
              <a:buSzPts val="3402"/>
              <a:buChar char="►"/>
              <a:defRPr sz="4252"/>
            </a:lvl7pPr>
            <a:lvl8pPr indent="-444601" lvl="7" marL="3657600" algn="l">
              <a:spcBef>
                <a:spcPts val="3543"/>
              </a:spcBef>
              <a:spcAft>
                <a:spcPts val="0"/>
              </a:spcAft>
              <a:buSzPts val="3402"/>
              <a:buChar char="►"/>
              <a:defRPr sz="4252"/>
            </a:lvl8pPr>
            <a:lvl9pPr indent="-444601" lvl="8" marL="4114800" algn="l">
              <a:spcBef>
                <a:spcPts val="3543"/>
              </a:spcBef>
              <a:spcAft>
                <a:spcPts val="0"/>
              </a:spcAft>
              <a:buSzPts val="3402"/>
              <a:buChar char="►"/>
              <a:defRPr sz="4252"/>
            </a:lvl9pPr>
          </a:lstStyle>
          <a:p/>
        </p:txBody>
      </p:sp>
      <p:sp>
        <p:nvSpPr>
          <p:cNvPr id="60" name="Google Shape;60;p7"/>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3" name="Shape 63"/>
        <p:cNvGrpSpPr/>
        <p:nvPr/>
      </p:nvGrpSpPr>
      <p:grpSpPr>
        <a:xfrm>
          <a:off x="0" y="0"/>
          <a:ext cx="0" cy="0"/>
          <a:chOff x="0" y="0"/>
          <a:chExt cx="0" cy="0"/>
        </a:xfrm>
      </p:grpSpPr>
      <p:sp>
        <p:nvSpPr>
          <p:cNvPr id="64" name="Google Shape;64;p8"/>
          <p:cNvSpPr txBox="1"/>
          <p:nvPr>
            <p:ph type="title"/>
          </p:nvPr>
        </p:nvSpPr>
        <p:spPr>
          <a:xfrm>
            <a:off x="2159951" y="3840057"/>
            <a:ext cx="22491402" cy="832012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2756"/>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 type="body"/>
          </p:nvPr>
        </p:nvSpPr>
        <p:spPr>
          <a:xfrm>
            <a:off x="2159949" y="13612693"/>
            <a:ext cx="10950959" cy="3630050"/>
          </a:xfrm>
          <a:prstGeom prst="rect">
            <a:avLst/>
          </a:prstGeom>
          <a:noFill/>
          <a:ln>
            <a:noFill/>
          </a:ln>
        </p:spPr>
        <p:txBody>
          <a:bodyPr anchorCtr="0" anchor="b" bIns="45700" lIns="91425" spcFirstLastPara="1" rIns="91425" wrap="square" tIns="45700">
            <a:noAutofit/>
          </a:bodyPr>
          <a:lstStyle>
            <a:lvl1pPr indent="-228600" lvl="0" marL="457200" algn="l">
              <a:spcBef>
                <a:spcPts val="3543"/>
              </a:spcBef>
              <a:spcAft>
                <a:spcPts val="0"/>
              </a:spcAft>
              <a:buSzPts val="6803"/>
              <a:buNone/>
              <a:defRPr b="0" sz="8504"/>
            </a:lvl1pPr>
            <a:lvl2pPr indent="-228600" lvl="1" marL="914400" algn="l">
              <a:spcBef>
                <a:spcPts val="3543"/>
              </a:spcBef>
              <a:spcAft>
                <a:spcPts val="0"/>
              </a:spcAft>
              <a:buSzPts val="5669"/>
              <a:buNone/>
              <a:defRPr b="1" sz="7086"/>
            </a:lvl2pPr>
            <a:lvl3pPr indent="-228600" lvl="2" marL="1371600" algn="l">
              <a:spcBef>
                <a:spcPts val="3543"/>
              </a:spcBef>
              <a:spcAft>
                <a:spcPts val="0"/>
              </a:spcAft>
              <a:buSzPts val="5102"/>
              <a:buNone/>
              <a:defRPr b="1" sz="6378"/>
            </a:lvl3pPr>
            <a:lvl4pPr indent="-228600" lvl="3" marL="1828800" algn="l">
              <a:spcBef>
                <a:spcPts val="3543"/>
              </a:spcBef>
              <a:spcAft>
                <a:spcPts val="0"/>
              </a:spcAft>
              <a:buSzPts val="4535"/>
              <a:buNone/>
              <a:defRPr b="1" sz="5669"/>
            </a:lvl4pPr>
            <a:lvl5pPr indent="-228600" lvl="4" marL="2286000" algn="l">
              <a:spcBef>
                <a:spcPts val="3543"/>
              </a:spcBef>
              <a:spcAft>
                <a:spcPts val="0"/>
              </a:spcAft>
              <a:buSzPts val="4535"/>
              <a:buNone/>
              <a:defRPr b="1" sz="5669"/>
            </a:lvl5pPr>
            <a:lvl6pPr indent="-228600" lvl="5" marL="2743200" algn="l">
              <a:spcBef>
                <a:spcPts val="3543"/>
              </a:spcBef>
              <a:spcAft>
                <a:spcPts val="0"/>
              </a:spcAft>
              <a:buSzPts val="4535"/>
              <a:buNone/>
              <a:defRPr b="1" sz="5669"/>
            </a:lvl6pPr>
            <a:lvl7pPr indent="-228600" lvl="6" marL="3200400" algn="l">
              <a:spcBef>
                <a:spcPts val="3543"/>
              </a:spcBef>
              <a:spcAft>
                <a:spcPts val="0"/>
              </a:spcAft>
              <a:buSzPts val="4535"/>
              <a:buNone/>
              <a:defRPr b="1" sz="5669"/>
            </a:lvl7pPr>
            <a:lvl8pPr indent="-228600" lvl="7" marL="3657600" algn="l">
              <a:spcBef>
                <a:spcPts val="3543"/>
              </a:spcBef>
              <a:spcAft>
                <a:spcPts val="0"/>
              </a:spcAft>
              <a:buSzPts val="4535"/>
              <a:buNone/>
              <a:defRPr b="1" sz="5669"/>
            </a:lvl8pPr>
            <a:lvl9pPr indent="-228600" lvl="8" marL="4114800" algn="l">
              <a:spcBef>
                <a:spcPts val="3543"/>
              </a:spcBef>
              <a:spcAft>
                <a:spcPts val="0"/>
              </a:spcAft>
              <a:buSzPts val="4535"/>
              <a:buNone/>
              <a:defRPr b="1" sz="5669"/>
            </a:lvl9pPr>
          </a:lstStyle>
          <a:p/>
        </p:txBody>
      </p:sp>
      <p:sp>
        <p:nvSpPr>
          <p:cNvPr id="66" name="Google Shape;66;p8"/>
          <p:cNvSpPr txBox="1"/>
          <p:nvPr>
            <p:ph idx="2" type="body"/>
          </p:nvPr>
        </p:nvSpPr>
        <p:spPr>
          <a:xfrm>
            <a:off x="2159949" y="17242752"/>
            <a:ext cx="10950959" cy="20813643"/>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67" name="Google Shape;67;p8"/>
          <p:cNvSpPr txBox="1"/>
          <p:nvPr>
            <p:ph idx="3" type="body"/>
          </p:nvPr>
        </p:nvSpPr>
        <p:spPr>
          <a:xfrm>
            <a:off x="13700392" y="13612693"/>
            <a:ext cx="10950959" cy="3630050"/>
          </a:xfrm>
          <a:prstGeom prst="rect">
            <a:avLst/>
          </a:prstGeom>
          <a:noFill/>
          <a:ln>
            <a:noFill/>
          </a:ln>
        </p:spPr>
        <p:txBody>
          <a:bodyPr anchorCtr="0" anchor="b" bIns="45700" lIns="91425" spcFirstLastPara="1" rIns="91425" wrap="square" tIns="45700">
            <a:noAutofit/>
          </a:bodyPr>
          <a:lstStyle>
            <a:lvl1pPr indent="-228600" lvl="0" marL="457200" algn="l">
              <a:spcBef>
                <a:spcPts val="3543"/>
              </a:spcBef>
              <a:spcAft>
                <a:spcPts val="0"/>
              </a:spcAft>
              <a:buSzPts val="6803"/>
              <a:buNone/>
              <a:defRPr b="0" sz="8504"/>
            </a:lvl1pPr>
            <a:lvl2pPr indent="-228600" lvl="1" marL="914400" algn="l">
              <a:spcBef>
                <a:spcPts val="3543"/>
              </a:spcBef>
              <a:spcAft>
                <a:spcPts val="0"/>
              </a:spcAft>
              <a:buSzPts val="5669"/>
              <a:buNone/>
              <a:defRPr b="1" sz="7086"/>
            </a:lvl2pPr>
            <a:lvl3pPr indent="-228600" lvl="2" marL="1371600" algn="l">
              <a:spcBef>
                <a:spcPts val="3543"/>
              </a:spcBef>
              <a:spcAft>
                <a:spcPts val="0"/>
              </a:spcAft>
              <a:buSzPts val="5102"/>
              <a:buNone/>
              <a:defRPr b="1" sz="6378"/>
            </a:lvl3pPr>
            <a:lvl4pPr indent="-228600" lvl="3" marL="1828800" algn="l">
              <a:spcBef>
                <a:spcPts val="3543"/>
              </a:spcBef>
              <a:spcAft>
                <a:spcPts val="0"/>
              </a:spcAft>
              <a:buSzPts val="4535"/>
              <a:buNone/>
              <a:defRPr b="1" sz="5669"/>
            </a:lvl4pPr>
            <a:lvl5pPr indent="-228600" lvl="4" marL="2286000" algn="l">
              <a:spcBef>
                <a:spcPts val="3543"/>
              </a:spcBef>
              <a:spcAft>
                <a:spcPts val="0"/>
              </a:spcAft>
              <a:buSzPts val="4535"/>
              <a:buNone/>
              <a:defRPr b="1" sz="5669"/>
            </a:lvl5pPr>
            <a:lvl6pPr indent="-228600" lvl="5" marL="2743200" algn="l">
              <a:spcBef>
                <a:spcPts val="3543"/>
              </a:spcBef>
              <a:spcAft>
                <a:spcPts val="0"/>
              </a:spcAft>
              <a:buSzPts val="4535"/>
              <a:buNone/>
              <a:defRPr b="1" sz="5669"/>
            </a:lvl6pPr>
            <a:lvl7pPr indent="-228600" lvl="6" marL="3200400" algn="l">
              <a:spcBef>
                <a:spcPts val="3543"/>
              </a:spcBef>
              <a:spcAft>
                <a:spcPts val="0"/>
              </a:spcAft>
              <a:buSzPts val="4535"/>
              <a:buNone/>
              <a:defRPr b="1" sz="5669"/>
            </a:lvl7pPr>
            <a:lvl8pPr indent="-228600" lvl="7" marL="3657600" algn="l">
              <a:spcBef>
                <a:spcPts val="3543"/>
              </a:spcBef>
              <a:spcAft>
                <a:spcPts val="0"/>
              </a:spcAft>
              <a:buSzPts val="4535"/>
              <a:buNone/>
              <a:defRPr b="1" sz="5669"/>
            </a:lvl8pPr>
            <a:lvl9pPr indent="-228600" lvl="8" marL="4114800" algn="l">
              <a:spcBef>
                <a:spcPts val="3543"/>
              </a:spcBef>
              <a:spcAft>
                <a:spcPts val="0"/>
              </a:spcAft>
              <a:buSzPts val="4535"/>
              <a:buNone/>
              <a:defRPr b="1" sz="5669"/>
            </a:lvl9pPr>
          </a:lstStyle>
          <a:p/>
        </p:txBody>
      </p:sp>
      <p:sp>
        <p:nvSpPr>
          <p:cNvPr id="68" name="Google Shape;68;p8"/>
          <p:cNvSpPr txBox="1"/>
          <p:nvPr>
            <p:ph idx="4" type="body"/>
          </p:nvPr>
        </p:nvSpPr>
        <p:spPr>
          <a:xfrm>
            <a:off x="13700392" y="17242752"/>
            <a:ext cx="10950959" cy="20813643"/>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69" name="Google Shape;69;p8"/>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2" name="Shape 72"/>
        <p:cNvGrpSpPr/>
        <p:nvPr/>
      </p:nvGrpSpPr>
      <p:grpSpPr>
        <a:xfrm>
          <a:off x="0" y="0"/>
          <a:ext cx="0" cy="0"/>
          <a:chOff x="0" y="0"/>
          <a:chExt cx="0" cy="0"/>
        </a:xfrm>
      </p:grpSpPr>
      <p:sp>
        <p:nvSpPr>
          <p:cNvPr id="73" name="Google Shape;73;p9"/>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6" name="Shape 76"/>
        <p:cNvGrpSpPr/>
        <p:nvPr/>
      </p:nvGrpSpPr>
      <p:grpSpPr>
        <a:xfrm>
          <a:off x="0" y="0"/>
          <a:ext cx="0" cy="0"/>
          <a:chOff x="0" y="0"/>
          <a:chExt cx="0" cy="0"/>
        </a:xfrm>
      </p:grpSpPr>
      <p:sp>
        <p:nvSpPr>
          <p:cNvPr id="77" name="Google Shape;77;p10"/>
          <p:cNvSpPr txBox="1"/>
          <p:nvPr>
            <p:ph type="title"/>
          </p:nvPr>
        </p:nvSpPr>
        <p:spPr>
          <a:xfrm>
            <a:off x="2159949" y="9440165"/>
            <a:ext cx="9886254" cy="805344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7086"/>
              <a:buFont typeface="Trebuchet MS"/>
              <a:buNone/>
              <a:defRPr sz="7086"/>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 type="body"/>
          </p:nvPr>
        </p:nvSpPr>
        <p:spPr>
          <a:xfrm>
            <a:off x="12653848" y="3243673"/>
            <a:ext cx="11997505" cy="34812716"/>
          </a:xfrm>
          <a:prstGeom prst="rect">
            <a:avLst/>
          </a:prstGeom>
          <a:noFill/>
          <a:ln>
            <a:noFill/>
          </a:ln>
        </p:spPr>
        <p:txBody>
          <a:bodyPr anchorCtr="0" anchor="t" bIns="45700" lIns="91425" spcFirstLastPara="1" rIns="91425" wrap="square" tIns="45700">
            <a:normAutofit/>
          </a:bodyPr>
          <a:lstStyle>
            <a:lvl1pPr indent="-320040" lvl="0" marL="457200" algn="l">
              <a:spcBef>
                <a:spcPts val="3543"/>
              </a:spcBef>
              <a:spcAft>
                <a:spcPts val="0"/>
              </a:spcAft>
              <a:buSzPts val="1440"/>
              <a:buChar char="►"/>
              <a:defRPr/>
            </a:lvl1pPr>
            <a:lvl2pPr indent="-320040" lvl="1" marL="914400" algn="l">
              <a:spcBef>
                <a:spcPts val="3543"/>
              </a:spcBef>
              <a:spcAft>
                <a:spcPts val="0"/>
              </a:spcAft>
              <a:buSzPts val="1440"/>
              <a:buChar char="►"/>
              <a:defRPr/>
            </a:lvl2pPr>
            <a:lvl3pPr indent="-320039" lvl="2" marL="1371600" algn="l">
              <a:spcBef>
                <a:spcPts val="3543"/>
              </a:spcBef>
              <a:spcAft>
                <a:spcPts val="0"/>
              </a:spcAft>
              <a:buSzPts val="1440"/>
              <a:buChar char="►"/>
              <a:defRPr/>
            </a:lvl3pPr>
            <a:lvl4pPr indent="-320039" lvl="3" marL="1828800" algn="l">
              <a:spcBef>
                <a:spcPts val="3543"/>
              </a:spcBef>
              <a:spcAft>
                <a:spcPts val="0"/>
              </a:spcAft>
              <a:buSzPts val="1440"/>
              <a:buChar char="►"/>
              <a:defRPr/>
            </a:lvl4pPr>
            <a:lvl5pPr indent="-320039" lvl="4" marL="2286000" algn="l">
              <a:spcBef>
                <a:spcPts val="3543"/>
              </a:spcBef>
              <a:spcAft>
                <a:spcPts val="0"/>
              </a:spcAft>
              <a:buSzPts val="1440"/>
              <a:buChar char="►"/>
              <a:defRPr/>
            </a:lvl5pPr>
            <a:lvl6pPr indent="-320039" lvl="5" marL="2743200" algn="l">
              <a:spcBef>
                <a:spcPts val="3543"/>
              </a:spcBef>
              <a:spcAft>
                <a:spcPts val="0"/>
              </a:spcAft>
              <a:buSzPts val="1440"/>
              <a:buChar char="►"/>
              <a:defRPr/>
            </a:lvl6pPr>
            <a:lvl7pPr indent="-320039" lvl="6" marL="3200400" algn="l">
              <a:spcBef>
                <a:spcPts val="3543"/>
              </a:spcBef>
              <a:spcAft>
                <a:spcPts val="0"/>
              </a:spcAft>
              <a:buSzPts val="1440"/>
              <a:buChar char="►"/>
              <a:defRPr/>
            </a:lvl7pPr>
            <a:lvl8pPr indent="-320040" lvl="7" marL="3657600" algn="l">
              <a:spcBef>
                <a:spcPts val="3543"/>
              </a:spcBef>
              <a:spcAft>
                <a:spcPts val="0"/>
              </a:spcAft>
              <a:buSzPts val="1440"/>
              <a:buChar char="►"/>
              <a:defRPr/>
            </a:lvl8pPr>
            <a:lvl9pPr indent="-320040" lvl="8" marL="4114800" algn="l">
              <a:spcBef>
                <a:spcPts val="3543"/>
              </a:spcBef>
              <a:spcAft>
                <a:spcPts val="0"/>
              </a:spcAft>
              <a:buSzPts val="1440"/>
              <a:buChar char="►"/>
              <a:defRPr/>
            </a:lvl9pPr>
          </a:lstStyle>
          <a:p/>
        </p:txBody>
      </p:sp>
      <p:sp>
        <p:nvSpPr>
          <p:cNvPr id="79" name="Google Shape;79;p10"/>
          <p:cNvSpPr txBox="1"/>
          <p:nvPr>
            <p:ph idx="2" type="body"/>
          </p:nvPr>
        </p:nvSpPr>
        <p:spPr>
          <a:xfrm>
            <a:off x="2159949" y="17493610"/>
            <a:ext cx="9886254" cy="16280234"/>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3968"/>
              <a:buNone/>
              <a:defRPr sz="4960"/>
            </a:lvl1pPr>
            <a:lvl2pPr indent="-228600" lvl="1" marL="914400" algn="l">
              <a:spcBef>
                <a:spcPts val="3543"/>
              </a:spcBef>
              <a:spcAft>
                <a:spcPts val="0"/>
              </a:spcAft>
              <a:buSzPts val="2976"/>
              <a:buNone/>
              <a:defRPr sz="3720"/>
            </a:lvl2pPr>
            <a:lvl3pPr indent="-228600" lvl="2" marL="1371600" algn="l">
              <a:spcBef>
                <a:spcPts val="3543"/>
              </a:spcBef>
              <a:spcAft>
                <a:spcPts val="0"/>
              </a:spcAft>
              <a:buSzPts val="2551"/>
              <a:buNone/>
              <a:defRPr sz="3189"/>
            </a:lvl3pPr>
            <a:lvl4pPr indent="-228600" lvl="3" marL="1828800" algn="l">
              <a:spcBef>
                <a:spcPts val="3543"/>
              </a:spcBef>
              <a:spcAft>
                <a:spcPts val="0"/>
              </a:spcAft>
              <a:buSzPts val="2126"/>
              <a:buNone/>
              <a:defRPr sz="2657"/>
            </a:lvl4pPr>
            <a:lvl5pPr indent="-228600" lvl="4" marL="2286000" algn="l">
              <a:spcBef>
                <a:spcPts val="3543"/>
              </a:spcBef>
              <a:spcAft>
                <a:spcPts val="0"/>
              </a:spcAft>
              <a:buSzPts val="2126"/>
              <a:buNone/>
              <a:defRPr sz="2657"/>
            </a:lvl5pPr>
            <a:lvl6pPr indent="-228600" lvl="5" marL="2743200" algn="l">
              <a:spcBef>
                <a:spcPts val="3543"/>
              </a:spcBef>
              <a:spcAft>
                <a:spcPts val="0"/>
              </a:spcAft>
              <a:buSzPts val="2126"/>
              <a:buNone/>
              <a:defRPr sz="2657"/>
            </a:lvl6pPr>
            <a:lvl7pPr indent="-228600" lvl="6" marL="3200400" algn="l">
              <a:spcBef>
                <a:spcPts val="3543"/>
              </a:spcBef>
              <a:spcAft>
                <a:spcPts val="0"/>
              </a:spcAft>
              <a:buSzPts val="2126"/>
              <a:buNone/>
              <a:defRPr sz="2657"/>
            </a:lvl7pPr>
            <a:lvl8pPr indent="-228600" lvl="7" marL="3657600" algn="l">
              <a:spcBef>
                <a:spcPts val="3543"/>
              </a:spcBef>
              <a:spcAft>
                <a:spcPts val="0"/>
              </a:spcAft>
              <a:buSzPts val="2126"/>
              <a:buNone/>
              <a:defRPr sz="2657"/>
            </a:lvl8pPr>
            <a:lvl9pPr indent="-228600" lvl="8" marL="4114800" algn="l">
              <a:spcBef>
                <a:spcPts val="3543"/>
              </a:spcBef>
              <a:spcAft>
                <a:spcPts val="0"/>
              </a:spcAft>
              <a:buSzPts val="2126"/>
              <a:buNone/>
              <a:defRPr sz="2657"/>
            </a:lvl9pPr>
          </a:lstStyle>
          <a:p/>
        </p:txBody>
      </p:sp>
      <p:sp>
        <p:nvSpPr>
          <p:cNvPr id="80" name="Google Shape;80;p10"/>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3" name="Shape 83"/>
        <p:cNvGrpSpPr/>
        <p:nvPr/>
      </p:nvGrpSpPr>
      <p:grpSpPr>
        <a:xfrm>
          <a:off x="0" y="0"/>
          <a:ext cx="0" cy="0"/>
          <a:chOff x="0" y="0"/>
          <a:chExt cx="0" cy="0"/>
        </a:xfrm>
      </p:grpSpPr>
      <p:sp>
        <p:nvSpPr>
          <p:cNvPr id="84" name="Google Shape;84;p11"/>
          <p:cNvSpPr txBox="1"/>
          <p:nvPr>
            <p:ph type="title"/>
          </p:nvPr>
        </p:nvSpPr>
        <p:spPr>
          <a:xfrm>
            <a:off x="2159949" y="30240447"/>
            <a:ext cx="22491406" cy="357005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8504"/>
              <a:buFont typeface="Trebuchet MS"/>
              <a:buNone/>
              <a:defRPr b="0" sz="8504"/>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p:nvPr>
            <p:ph idx="2" type="pic"/>
          </p:nvPr>
        </p:nvSpPr>
        <p:spPr>
          <a:xfrm>
            <a:off x="2159949" y="3840057"/>
            <a:ext cx="22491406" cy="24225353"/>
          </a:xfrm>
          <a:prstGeom prst="rect">
            <a:avLst/>
          </a:prstGeom>
          <a:noFill/>
          <a:ln>
            <a:noFill/>
          </a:ln>
        </p:spPr>
      </p:sp>
      <p:sp>
        <p:nvSpPr>
          <p:cNvPr id="86" name="Google Shape;86;p11"/>
          <p:cNvSpPr txBox="1"/>
          <p:nvPr>
            <p:ph idx="1" type="body"/>
          </p:nvPr>
        </p:nvSpPr>
        <p:spPr>
          <a:xfrm>
            <a:off x="2159949" y="33810503"/>
            <a:ext cx="22491406" cy="4245883"/>
          </a:xfrm>
          <a:prstGeom prst="rect">
            <a:avLst/>
          </a:prstGeom>
          <a:noFill/>
          <a:ln>
            <a:noFill/>
          </a:ln>
        </p:spPr>
        <p:txBody>
          <a:bodyPr anchorCtr="0" anchor="t" bIns="45700" lIns="91425" spcFirstLastPara="1" rIns="91425" wrap="square" tIns="45700">
            <a:normAutofit/>
          </a:bodyPr>
          <a:lstStyle>
            <a:lvl1pPr indent="-228600" lvl="0" marL="457200" algn="l">
              <a:spcBef>
                <a:spcPts val="3543"/>
              </a:spcBef>
              <a:spcAft>
                <a:spcPts val="0"/>
              </a:spcAft>
              <a:buSzPts val="3402"/>
              <a:buNone/>
              <a:defRPr sz="4252"/>
            </a:lvl1pPr>
            <a:lvl2pPr indent="-228600" lvl="1" marL="914400" algn="l">
              <a:spcBef>
                <a:spcPts val="3543"/>
              </a:spcBef>
              <a:spcAft>
                <a:spcPts val="0"/>
              </a:spcAft>
              <a:buSzPts val="3402"/>
              <a:buNone/>
              <a:defRPr sz="4252"/>
            </a:lvl2pPr>
            <a:lvl3pPr indent="-228600" lvl="2" marL="1371600" algn="l">
              <a:spcBef>
                <a:spcPts val="3543"/>
              </a:spcBef>
              <a:spcAft>
                <a:spcPts val="0"/>
              </a:spcAft>
              <a:buSzPts val="2834"/>
              <a:buNone/>
              <a:defRPr sz="3543"/>
            </a:lvl3pPr>
            <a:lvl4pPr indent="-228600" lvl="3" marL="1828800" algn="l">
              <a:spcBef>
                <a:spcPts val="3543"/>
              </a:spcBef>
              <a:spcAft>
                <a:spcPts val="0"/>
              </a:spcAft>
              <a:buSzPts val="2551"/>
              <a:buNone/>
              <a:defRPr sz="3189"/>
            </a:lvl4pPr>
            <a:lvl5pPr indent="-228600" lvl="4" marL="2286000" algn="l">
              <a:spcBef>
                <a:spcPts val="3543"/>
              </a:spcBef>
              <a:spcAft>
                <a:spcPts val="0"/>
              </a:spcAft>
              <a:buSzPts val="2551"/>
              <a:buNone/>
              <a:defRPr sz="3189"/>
            </a:lvl5pPr>
            <a:lvl6pPr indent="-228600" lvl="5" marL="2743200" algn="l">
              <a:spcBef>
                <a:spcPts val="3543"/>
              </a:spcBef>
              <a:spcAft>
                <a:spcPts val="0"/>
              </a:spcAft>
              <a:buSzPts val="2551"/>
              <a:buNone/>
              <a:defRPr sz="3189"/>
            </a:lvl6pPr>
            <a:lvl7pPr indent="-228600" lvl="6" marL="3200400" algn="l">
              <a:spcBef>
                <a:spcPts val="3543"/>
              </a:spcBef>
              <a:spcAft>
                <a:spcPts val="0"/>
              </a:spcAft>
              <a:buSzPts val="2551"/>
              <a:buNone/>
              <a:defRPr sz="3189"/>
            </a:lvl7pPr>
            <a:lvl8pPr indent="-228600" lvl="7" marL="3657600" algn="l">
              <a:spcBef>
                <a:spcPts val="3543"/>
              </a:spcBef>
              <a:spcAft>
                <a:spcPts val="0"/>
              </a:spcAft>
              <a:buSzPts val="2551"/>
              <a:buNone/>
              <a:defRPr sz="3189"/>
            </a:lvl8pPr>
            <a:lvl9pPr indent="-228600" lvl="8" marL="4114800" algn="l">
              <a:spcBef>
                <a:spcPts val="3543"/>
              </a:spcBef>
              <a:spcAft>
                <a:spcPts val="0"/>
              </a:spcAft>
              <a:buSzPts val="2551"/>
              <a:buNone/>
              <a:defRPr sz="3189"/>
            </a:lvl9pPr>
          </a:lstStyle>
          <a:p/>
        </p:txBody>
      </p:sp>
      <p:sp>
        <p:nvSpPr>
          <p:cNvPr id="87" name="Google Shape;87;p11"/>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2" Type="http://schemas.openxmlformats.org/officeDocument/2006/relationships/theme" Target="../theme/theme3.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
          <p:cNvGrpSpPr/>
          <p:nvPr/>
        </p:nvGrpSpPr>
        <p:grpSpPr>
          <a:xfrm>
            <a:off x="-29999" y="-53340"/>
            <a:ext cx="32490721" cy="43307317"/>
            <a:chOff x="-8467" y="-8468"/>
            <a:chExt cx="9169805" cy="6874935"/>
          </a:xfrm>
        </p:grpSpPr>
        <p:sp>
          <p:nvSpPr>
            <p:cNvPr id="7" name="Google Shape;7;p2"/>
            <p:cNvSpPr/>
            <p:nvPr/>
          </p:nvSpPr>
          <p:spPr>
            <a:xfrm>
              <a:off x="-8467" y="4013200"/>
              <a:ext cx="457200" cy="285326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 name="Google Shape;8;p2"/>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9" name="Google Shape;9;p2"/>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10" name="Google Shape;10;p2"/>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4" name="Google Shape;14;p2"/>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title"/>
          </p:nvPr>
        </p:nvSpPr>
        <p:spPr>
          <a:xfrm>
            <a:off x="2159951" y="3840057"/>
            <a:ext cx="22491402" cy="8320123"/>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12756"/>
              <a:buFont typeface="Trebuchet MS"/>
              <a:buNone/>
              <a:defRPr b="0" i="0" sz="12756"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
          <p:cNvSpPr txBox="1"/>
          <p:nvPr>
            <p:ph idx="1" type="body"/>
          </p:nvPr>
        </p:nvSpPr>
        <p:spPr>
          <a:xfrm>
            <a:off x="2159949" y="13610220"/>
            <a:ext cx="22491406" cy="24446175"/>
          </a:xfrm>
          <a:prstGeom prst="rect">
            <a:avLst/>
          </a:prstGeom>
          <a:noFill/>
          <a:ln>
            <a:noFill/>
          </a:ln>
        </p:spPr>
        <p:txBody>
          <a:bodyPr anchorCtr="0" anchor="t" bIns="45700" lIns="91425" spcFirstLastPara="1" rIns="91425" wrap="square" tIns="45700">
            <a:normAutofit/>
          </a:bodyPr>
          <a:lstStyle>
            <a:lvl1pPr indent="-552602" lvl="0" marL="457200" marR="0" rtl="0" algn="l">
              <a:spcBef>
                <a:spcPts val="3543"/>
              </a:spcBef>
              <a:spcAft>
                <a:spcPts val="0"/>
              </a:spcAft>
              <a:buClr>
                <a:schemeClr val="accent1"/>
              </a:buClr>
              <a:buSzPts val="5102"/>
              <a:buFont typeface="Noto Sans Symbols"/>
              <a:buChar char="►"/>
              <a:defRPr b="0" i="0" sz="6378" u="none" cap="none" strike="noStrike">
                <a:solidFill>
                  <a:srgbClr val="3F3F3F"/>
                </a:solidFill>
                <a:latin typeface="Trebuchet MS"/>
                <a:ea typeface="Trebuchet MS"/>
                <a:cs typeface="Trebuchet MS"/>
                <a:sym typeface="Trebuchet MS"/>
              </a:defRPr>
            </a:lvl1pPr>
            <a:lvl2pPr indent="-516585" lvl="1" marL="914400" marR="0" rtl="0" algn="l">
              <a:spcBef>
                <a:spcPts val="3543"/>
              </a:spcBef>
              <a:spcAft>
                <a:spcPts val="0"/>
              </a:spcAft>
              <a:buClr>
                <a:schemeClr val="accent1"/>
              </a:buClr>
              <a:buSzPts val="4535"/>
              <a:buFont typeface="Noto Sans Symbols"/>
              <a:buChar char="►"/>
              <a:defRPr b="0" i="0" sz="5669" u="none" cap="none" strike="noStrike">
                <a:solidFill>
                  <a:srgbClr val="3F3F3F"/>
                </a:solidFill>
                <a:latin typeface="Trebuchet MS"/>
                <a:ea typeface="Trebuchet MS"/>
                <a:cs typeface="Trebuchet MS"/>
                <a:sym typeface="Trebuchet MS"/>
              </a:defRPr>
            </a:lvl2pPr>
            <a:lvl3pPr indent="-480567" lvl="2" marL="1371600" marR="0" rtl="0" algn="l">
              <a:spcBef>
                <a:spcPts val="3543"/>
              </a:spcBef>
              <a:spcAft>
                <a:spcPts val="0"/>
              </a:spcAft>
              <a:buClr>
                <a:schemeClr val="accent1"/>
              </a:buClr>
              <a:buSzPts val="3968"/>
              <a:buFont typeface="Noto Sans Symbols"/>
              <a:buChar char="►"/>
              <a:defRPr b="0" i="0" sz="4960" u="none" cap="none" strike="noStrike">
                <a:solidFill>
                  <a:srgbClr val="3F3F3F"/>
                </a:solidFill>
                <a:latin typeface="Trebuchet MS"/>
                <a:ea typeface="Trebuchet MS"/>
                <a:cs typeface="Trebuchet MS"/>
                <a:sym typeface="Trebuchet MS"/>
              </a:defRPr>
            </a:lvl3pPr>
            <a:lvl4pPr indent="-444601" lvl="3" marL="18288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4pPr>
            <a:lvl5pPr indent="-444601" lvl="4" marL="22860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5pPr>
            <a:lvl6pPr indent="-444601" lvl="5" marL="27432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6pPr>
            <a:lvl7pPr indent="-444601" lvl="6" marL="32004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7pPr>
            <a:lvl8pPr indent="-444601" lvl="7" marL="36576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8pPr>
            <a:lvl9pPr indent="-444601" lvl="8" marL="4114800" marR="0" rtl="0" algn="l">
              <a:spcBef>
                <a:spcPts val="3543"/>
              </a:spcBef>
              <a:spcAft>
                <a:spcPts val="0"/>
              </a:spcAft>
              <a:buClr>
                <a:schemeClr val="accent1"/>
              </a:buClr>
              <a:buSzPts val="3402"/>
              <a:buFont typeface="Noto Sans Symbols"/>
              <a:buChar char="►"/>
              <a:defRPr b="0" i="0" sz="4252" u="none" cap="none" strike="noStrike">
                <a:solidFill>
                  <a:srgbClr val="3F3F3F"/>
                </a:solidFill>
                <a:latin typeface="Trebuchet MS"/>
                <a:ea typeface="Trebuchet MS"/>
                <a:cs typeface="Trebuchet MS"/>
                <a:sym typeface="Trebuchet MS"/>
              </a:defRPr>
            </a:lvl9pPr>
          </a:lstStyle>
          <a:p/>
        </p:txBody>
      </p:sp>
      <p:sp>
        <p:nvSpPr>
          <p:cNvPr id="19" name="Google Shape;19;p2"/>
          <p:cNvSpPr txBox="1"/>
          <p:nvPr>
            <p:ph idx="10" type="dt"/>
          </p:nvPr>
        </p:nvSpPr>
        <p:spPr>
          <a:xfrm>
            <a:off x="19152068" y="38056395"/>
            <a:ext cx="2424036" cy="230003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189"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9pPr>
          </a:lstStyle>
          <a:p/>
        </p:txBody>
      </p:sp>
      <p:sp>
        <p:nvSpPr>
          <p:cNvPr id="20" name="Google Shape;20;p2"/>
          <p:cNvSpPr txBox="1"/>
          <p:nvPr>
            <p:ph idx="11" type="ftr"/>
          </p:nvPr>
        </p:nvSpPr>
        <p:spPr>
          <a:xfrm>
            <a:off x="2159951" y="38056395"/>
            <a:ext cx="16380253"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89"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6803" u="none" cap="none" strike="noStrike">
                <a:solidFill>
                  <a:schemeClr val="dk1"/>
                </a:solidFill>
                <a:latin typeface="Trebuchet MS"/>
                <a:ea typeface="Trebuchet MS"/>
                <a:cs typeface="Trebuchet MS"/>
                <a:sym typeface="Trebuchet MS"/>
              </a:defRPr>
            </a:lvl9pPr>
          </a:lstStyle>
          <a:p/>
        </p:txBody>
      </p:sp>
      <p:sp>
        <p:nvSpPr>
          <p:cNvPr id="21" name="Google Shape;21;p2"/>
          <p:cNvSpPr txBox="1"/>
          <p:nvPr>
            <p:ph idx="12" type="sldNum"/>
          </p:nvPr>
        </p:nvSpPr>
        <p:spPr>
          <a:xfrm>
            <a:off x="22834964" y="38056395"/>
            <a:ext cx="1816394"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89"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3189"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3189"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3189"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3189"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3189"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3189"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3189"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3189"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9"/>
          <p:cNvSpPr txBox="1"/>
          <p:nvPr>
            <p:ph type="title"/>
          </p:nvPr>
        </p:nvSpPr>
        <p:spPr>
          <a:xfrm>
            <a:off x="2245859" y="2304034"/>
            <a:ext cx="27944386" cy="835012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719"/>
              <a:buFont typeface="Calibri"/>
              <a:buNone/>
              <a:defRPr b="0" i="0" sz="1071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1" name="Google Shape;141;p19"/>
          <p:cNvSpPr txBox="1"/>
          <p:nvPr>
            <p:ph idx="1" type="body"/>
          </p:nvPr>
        </p:nvSpPr>
        <p:spPr>
          <a:xfrm>
            <a:off x="2245859" y="11520173"/>
            <a:ext cx="27944386" cy="27410402"/>
          </a:xfrm>
          <a:prstGeom prst="rect">
            <a:avLst/>
          </a:prstGeom>
          <a:noFill/>
          <a:ln>
            <a:noFill/>
          </a:ln>
        </p:spPr>
        <p:txBody>
          <a:bodyPr anchorCtr="0" anchor="t" bIns="45700" lIns="91425" spcFirstLastPara="1" rIns="91425" wrap="square" tIns="45700">
            <a:normAutofit/>
          </a:bodyPr>
          <a:lstStyle>
            <a:lvl1pPr indent="-661733" lvl="0" marL="457200" marR="0" rtl="0" algn="l">
              <a:lnSpc>
                <a:spcPct val="90000"/>
              </a:lnSpc>
              <a:spcBef>
                <a:spcPts val="2436"/>
              </a:spcBef>
              <a:spcAft>
                <a:spcPts val="0"/>
              </a:spcAft>
              <a:buClr>
                <a:schemeClr val="dk1"/>
              </a:buClr>
              <a:buSzPts val="6821"/>
              <a:buFont typeface="Noto Sans Symbols"/>
              <a:buChar char="●"/>
              <a:defRPr b="0" i="0" sz="6821" u="none" cap="none" strike="noStrike">
                <a:solidFill>
                  <a:schemeClr val="dk1"/>
                </a:solidFill>
                <a:latin typeface="Calibri"/>
                <a:ea typeface="Calibri"/>
                <a:cs typeface="Calibri"/>
                <a:sym typeface="Calibri"/>
              </a:defRPr>
            </a:lvl1pPr>
            <a:lvl2pPr indent="-599884" lvl="1" marL="914400" marR="0" rtl="0" algn="l">
              <a:lnSpc>
                <a:spcPct val="90000"/>
              </a:lnSpc>
              <a:spcBef>
                <a:spcPts val="1218"/>
              </a:spcBef>
              <a:spcAft>
                <a:spcPts val="0"/>
              </a:spcAft>
              <a:buClr>
                <a:schemeClr val="dk1"/>
              </a:buClr>
              <a:buSzPts val="5847"/>
              <a:buFont typeface="Noto Sans Symbols"/>
              <a:buChar char="●"/>
              <a:defRPr b="0" i="0" sz="5847" u="none" cap="none" strike="noStrike">
                <a:solidFill>
                  <a:schemeClr val="dk1"/>
                </a:solidFill>
                <a:latin typeface="Calibri"/>
                <a:ea typeface="Calibri"/>
                <a:cs typeface="Calibri"/>
                <a:sym typeface="Calibri"/>
              </a:defRPr>
            </a:lvl2pPr>
            <a:lvl3pPr indent="-537972" lvl="2" marL="1371600" marR="0" rtl="0" algn="l">
              <a:lnSpc>
                <a:spcPct val="90000"/>
              </a:lnSpc>
              <a:spcBef>
                <a:spcPts val="1218"/>
              </a:spcBef>
              <a:spcAft>
                <a:spcPts val="0"/>
              </a:spcAft>
              <a:buClr>
                <a:schemeClr val="dk1"/>
              </a:buClr>
              <a:buSzPts val="4872"/>
              <a:buFont typeface="Noto Sans Symbols"/>
              <a:buChar char="●"/>
              <a:defRPr b="0" i="0" sz="4872" u="none" cap="none" strike="noStrike">
                <a:solidFill>
                  <a:schemeClr val="dk1"/>
                </a:solidFill>
                <a:latin typeface="Calibri"/>
                <a:ea typeface="Calibri"/>
                <a:cs typeface="Calibri"/>
                <a:sym typeface="Calibri"/>
              </a:defRPr>
            </a:lvl3pPr>
            <a:lvl4pPr indent="-507047" lvl="3" marL="1828800" marR="0" rtl="0" algn="l">
              <a:lnSpc>
                <a:spcPct val="90000"/>
              </a:lnSpc>
              <a:spcBef>
                <a:spcPts val="1218"/>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4pPr>
            <a:lvl5pPr indent="-507047" lvl="4" marL="2286000" marR="0" rtl="0" algn="l">
              <a:lnSpc>
                <a:spcPct val="90000"/>
              </a:lnSpc>
              <a:spcBef>
                <a:spcPts val="1218"/>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5pPr>
            <a:lvl6pPr indent="-507047" lvl="5" marL="2743200" marR="0" rtl="0" algn="l">
              <a:spcBef>
                <a:spcPts val="877"/>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6pPr>
            <a:lvl7pPr indent="-507047" lvl="6" marL="3200400" marR="0" rtl="0" algn="l">
              <a:spcBef>
                <a:spcPts val="877"/>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7pPr>
            <a:lvl8pPr indent="-507047" lvl="7" marL="3657600" marR="0" rtl="0" algn="l">
              <a:spcBef>
                <a:spcPts val="877"/>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8pPr>
            <a:lvl9pPr indent="-507047" lvl="8" marL="4114800" marR="0" rtl="0" algn="l">
              <a:spcBef>
                <a:spcPts val="877"/>
              </a:spcBef>
              <a:spcAft>
                <a:spcPts val="0"/>
              </a:spcAft>
              <a:buClr>
                <a:schemeClr val="dk1"/>
              </a:buClr>
              <a:buSzPts val="4385"/>
              <a:buFont typeface="Noto Sans Symbols"/>
              <a:buChar char="●"/>
              <a:defRPr b="0" i="0" sz="4385" u="none" cap="none" strike="noStrike">
                <a:solidFill>
                  <a:schemeClr val="dk1"/>
                </a:solidFill>
                <a:latin typeface="Calibri"/>
                <a:ea typeface="Calibri"/>
                <a:cs typeface="Calibri"/>
                <a:sym typeface="Calibri"/>
              </a:defRPr>
            </a:lvl9pPr>
          </a:lstStyle>
          <a:p/>
        </p:txBody>
      </p:sp>
      <p:sp>
        <p:nvSpPr>
          <p:cNvPr id="142" name="Google Shape;142;p19"/>
          <p:cNvSpPr txBox="1"/>
          <p:nvPr>
            <p:ph idx="10" type="dt"/>
          </p:nvPr>
        </p:nvSpPr>
        <p:spPr>
          <a:xfrm>
            <a:off x="2227451" y="40040594"/>
            <a:ext cx="7289840" cy="23000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2680">
                <a:solidFill>
                  <a:srgbClr val="595959"/>
                </a:solidFill>
                <a:latin typeface="Calibri"/>
                <a:ea typeface="Calibri"/>
                <a:cs typeface="Calibri"/>
                <a:sym typeface="Calibri"/>
              </a:defRPr>
            </a:lvl1pPr>
            <a:lvl2pPr lvl="1"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9pPr>
          </a:lstStyle>
          <a:p/>
        </p:txBody>
      </p:sp>
      <p:sp>
        <p:nvSpPr>
          <p:cNvPr id="143" name="Google Shape;143;p19"/>
          <p:cNvSpPr txBox="1"/>
          <p:nvPr>
            <p:ph idx="11" type="ftr"/>
          </p:nvPr>
        </p:nvSpPr>
        <p:spPr>
          <a:xfrm>
            <a:off x="10732264" y="40040594"/>
            <a:ext cx="10934760" cy="2300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2680">
                <a:solidFill>
                  <a:srgbClr val="595959"/>
                </a:solidFill>
                <a:latin typeface="Calibri"/>
                <a:ea typeface="Calibri"/>
                <a:cs typeface="Calibri"/>
                <a:sym typeface="Calibri"/>
              </a:defRPr>
            </a:lvl1pPr>
            <a:lvl2pPr lvl="1"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803" u="none" cap="none" strike="noStrike">
                <a:solidFill>
                  <a:schemeClr val="dk1"/>
                </a:solidFill>
                <a:latin typeface="Calibri"/>
                <a:ea typeface="Calibri"/>
                <a:cs typeface="Calibri"/>
                <a:sym typeface="Calibri"/>
              </a:defRPr>
            </a:lvl9pPr>
          </a:lstStyle>
          <a:p/>
        </p:txBody>
      </p:sp>
      <p:sp>
        <p:nvSpPr>
          <p:cNvPr id="144" name="Google Shape;144;p19"/>
          <p:cNvSpPr txBox="1"/>
          <p:nvPr>
            <p:ph idx="12" type="sldNum"/>
          </p:nvPr>
        </p:nvSpPr>
        <p:spPr>
          <a:xfrm>
            <a:off x="22900405" y="40040594"/>
            <a:ext cx="7289840" cy="23000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680">
                <a:solidFill>
                  <a:srgbClr val="888888"/>
                </a:solidFill>
                <a:latin typeface="Calibri"/>
                <a:ea typeface="Calibri"/>
                <a:cs typeface="Calibri"/>
                <a:sym typeface="Calibri"/>
              </a:defRPr>
            </a:lvl1pPr>
            <a:lvl2pPr indent="0" lvl="1" marL="0" marR="0" rtl="0" algn="r">
              <a:spcBef>
                <a:spcPts val="0"/>
              </a:spcBef>
              <a:buNone/>
              <a:defRPr sz="2680">
                <a:solidFill>
                  <a:srgbClr val="888888"/>
                </a:solidFill>
                <a:latin typeface="Calibri"/>
                <a:ea typeface="Calibri"/>
                <a:cs typeface="Calibri"/>
                <a:sym typeface="Calibri"/>
              </a:defRPr>
            </a:lvl2pPr>
            <a:lvl3pPr indent="0" lvl="2" marL="0" marR="0" rtl="0" algn="r">
              <a:spcBef>
                <a:spcPts val="0"/>
              </a:spcBef>
              <a:buNone/>
              <a:defRPr sz="2680">
                <a:solidFill>
                  <a:srgbClr val="888888"/>
                </a:solidFill>
                <a:latin typeface="Calibri"/>
                <a:ea typeface="Calibri"/>
                <a:cs typeface="Calibri"/>
                <a:sym typeface="Calibri"/>
              </a:defRPr>
            </a:lvl3pPr>
            <a:lvl4pPr indent="0" lvl="3" marL="0" marR="0" rtl="0" algn="r">
              <a:spcBef>
                <a:spcPts val="0"/>
              </a:spcBef>
              <a:buNone/>
              <a:defRPr sz="2680">
                <a:solidFill>
                  <a:srgbClr val="888888"/>
                </a:solidFill>
                <a:latin typeface="Calibri"/>
                <a:ea typeface="Calibri"/>
                <a:cs typeface="Calibri"/>
                <a:sym typeface="Calibri"/>
              </a:defRPr>
            </a:lvl4pPr>
            <a:lvl5pPr indent="0" lvl="4" marL="0" marR="0" rtl="0" algn="r">
              <a:spcBef>
                <a:spcPts val="0"/>
              </a:spcBef>
              <a:buNone/>
              <a:defRPr sz="2680">
                <a:solidFill>
                  <a:srgbClr val="888888"/>
                </a:solidFill>
                <a:latin typeface="Calibri"/>
                <a:ea typeface="Calibri"/>
                <a:cs typeface="Calibri"/>
                <a:sym typeface="Calibri"/>
              </a:defRPr>
            </a:lvl5pPr>
            <a:lvl6pPr indent="0" lvl="5" marL="0" marR="0" rtl="0" algn="r">
              <a:spcBef>
                <a:spcPts val="0"/>
              </a:spcBef>
              <a:buNone/>
              <a:defRPr sz="2680">
                <a:solidFill>
                  <a:srgbClr val="888888"/>
                </a:solidFill>
                <a:latin typeface="Calibri"/>
                <a:ea typeface="Calibri"/>
                <a:cs typeface="Calibri"/>
                <a:sym typeface="Calibri"/>
              </a:defRPr>
            </a:lvl6pPr>
            <a:lvl7pPr indent="0" lvl="6" marL="0" marR="0" rtl="0" algn="r">
              <a:spcBef>
                <a:spcPts val="0"/>
              </a:spcBef>
              <a:buNone/>
              <a:defRPr sz="2680">
                <a:solidFill>
                  <a:srgbClr val="888888"/>
                </a:solidFill>
                <a:latin typeface="Calibri"/>
                <a:ea typeface="Calibri"/>
                <a:cs typeface="Calibri"/>
                <a:sym typeface="Calibri"/>
              </a:defRPr>
            </a:lvl7pPr>
            <a:lvl8pPr indent="0" lvl="7" marL="0" marR="0" rtl="0" algn="r">
              <a:spcBef>
                <a:spcPts val="0"/>
              </a:spcBef>
              <a:buNone/>
              <a:defRPr sz="2680">
                <a:solidFill>
                  <a:srgbClr val="888888"/>
                </a:solidFill>
                <a:latin typeface="Calibri"/>
                <a:ea typeface="Calibri"/>
                <a:cs typeface="Calibri"/>
                <a:sym typeface="Calibri"/>
              </a:defRPr>
            </a:lvl8pPr>
            <a:lvl9pPr indent="0" lvl="8" marL="0" marR="0" rtl="0" algn="r">
              <a:spcBef>
                <a:spcPts val="0"/>
              </a:spcBef>
              <a:buNone/>
              <a:defRPr sz="268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chart" Target="../charts/chart1.xml"/><Relationship Id="rId5" Type="http://schemas.openxmlformats.org/officeDocument/2006/relationships/image" Target="../media/image3.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
          <p:cNvSpPr txBox="1"/>
          <p:nvPr>
            <p:ph type="title"/>
          </p:nvPr>
        </p:nvSpPr>
        <p:spPr>
          <a:xfrm>
            <a:off x="3809575" y="3836573"/>
            <a:ext cx="24778549" cy="4164427"/>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US" sz="7300">
                <a:solidFill>
                  <a:schemeClr val="dk1"/>
                </a:solidFill>
                <a:latin typeface="Arial"/>
                <a:ea typeface="Arial"/>
                <a:cs typeface="Arial"/>
                <a:sym typeface="Arial"/>
              </a:rPr>
              <a:t>Title of Presentation</a:t>
            </a:r>
            <a:br>
              <a:rPr b="1" lang="en-US" sz="7300">
                <a:solidFill>
                  <a:schemeClr val="dk1"/>
                </a:solidFill>
                <a:latin typeface="Arial"/>
                <a:ea typeface="Arial"/>
                <a:cs typeface="Arial"/>
                <a:sym typeface="Arial"/>
              </a:rPr>
            </a:br>
            <a:r>
              <a:rPr b="1" lang="en-US" sz="5300">
                <a:solidFill>
                  <a:schemeClr val="dk1"/>
                </a:solidFill>
                <a:latin typeface="Arial"/>
                <a:ea typeface="Arial"/>
                <a:cs typeface="Arial"/>
                <a:sym typeface="Arial"/>
              </a:rPr>
              <a:t>Initials lastname</a:t>
            </a:r>
            <a:r>
              <a:rPr b="1" baseline="30000" lang="en-US" sz="5300">
                <a:solidFill>
                  <a:schemeClr val="dk1"/>
                </a:solidFill>
                <a:latin typeface="Arial"/>
                <a:ea typeface="Arial"/>
                <a:cs typeface="Arial"/>
                <a:sym typeface="Arial"/>
              </a:rPr>
              <a:t>1</a:t>
            </a:r>
            <a:r>
              <a:rPr b="1" lang="en-US" sz="5300">
                <a:solidFill>
                  <a:schemeClr val="dk1"/>
                </a:solidFill>
                <a:latin typeface="Arial"/>
                <a:ea typeface="Arial"/>
                <a:cs typeface="Arial"/>
                <a:sym typeface="Arial"/>
              </a:rPr>
              <a:t>, Initials lastname</a:t>
            </a:r>
            <a:r>
              <a:rPr b="1" baseline="30000" lang="en-US" sz="5300">
                <a:solidFill>
                  <a:schemeClr val="dk1"/>
                </a:solidFill>
                <a:latin typeface="Arial"/>
                <a:ea typeface="Arial"/>
                <a:cs typeface="Arial"/>
                <a:sym typeface="Arial"/>
              </a:rPr>
              <a:t>2</a:t>
            </a:r>
            <a:r>
              <a:rPr b="1" lang="en-US" sz="5300">
                <a:solidFill>
                  <a:schemeClr val="dk1"/>
                </a:solidFill>
                <a:latin typeface="Arial"/>
                <a:ea typeface="Arial"/>
                <a:cs typeface="Arial"/>
                <a:sym typeface="Arial"/>
              </a:rPr>
              <a:t> ,…(Note: the superscript indicate the affiliation of each author, if all belong to the same institution is not necessary collocate)</a:t>
            </a:r>
            <a:br>
              <a:rPr b="1" lang="en-US" sz="2700">
                <a:solidFill>
                  <a:schemeClr val="dk1"/>
                </a:solidFill>
                <a:latin typeface="Arial"/>
                <a:ea typeface="Arial"/>
                <a:cs typeface="Arial"/>
                <a:sym typeface="Arial"/>
              </a:rPr>
            </a:br>
            <a:r>
              <a:rPr b="1" baseline="30000" lang="en-US" sz="3100">
                <a:solidFill>
                  <a:schemeClr val="dk1"/>
                </a:solidFill>
                <a:latin typeface="Arial"/>
                <a:ea typeface="Arial"/>
                <a:cs typeface="Arial"/>
                <a:sym typeface="Arial"/>
              </a:rPr>
              <a:t>1</a:t>
            </a:r>
            <a:r>
              <a:rPr b="1" lang="en-US" sz="3100">
                <a:solidFill>
                  <a:schemeClr val="dk1"/>
                </a:solidFill>
                <a:latin typeface="Arial"/>
                <a:ea typeface="Arial"/>
                <a:cs typeface="Arial"/>
                <a:sym typeface="Arial"/>
              </a:rPr>
              <a:t>Name of Faculty, Institution, City, Country</a:t>
            </a:r>
            <a:br>
              <a:rPr b="1" lang="en-US" sz="3100">
                <a:solidFill>
                  <a:schemeClr val="dk1"/>
                </a:solidFill>
                <a:latin typeface="Arial"/>
                <a:ea typeface="Arial"/>
                <a:cs typeface="Arial"/>
                <a:sym typeface="Arial"/>
              </a:rPr>
            </a:br>
            <a:r>
              <a:rPr b="1" lang="en-US" sz="3100">
                <a:solidFill>
                  <a:schemeClr val="dk1"/>
                </a:solidFill>
                <a:latin typeface="Arial"/>
                <a:ea typeface="Arial"/>
                <a:cs typeface="Arial"/>
                <a:sym typeface="Arial"/>
              </a:rPr>
              <a:t>Faculty address</a:t>
            </a:r>
            <a:br>
              <a:rPr b="1" lang="en-US" sz="3100">
                <a:solidFill>
                  <a:schemeClr val="dk1"/>
                </a:solidFill>
                <a:latin typeface="Arial"/>
                <a:ea typeface="Arial"/>
                <a:cs typeface="Arial"/>
                <a:sym typeface="Arial"/>
              </a:rPr>
            </a:br>
            <a:r>
              <a:rPr b="1" baseline="30000" lang="en-US" sz="3100">
                <a:solidFill>
                  <a:schemeClr val="dk1"/>
                </a:solidFill>
                <a:latin typeface="Arial"/>
                <a:ea typeface="Arial"/>
                <a:cs typeface="Arial"/>
                <a:sym typeface="Arial"/>
              </a:rPr>
              <a:t>2</a:t>
            </a:r>
            <a:r>
              <a:rPr b="1" lang="en-US" sz="3100">
                <a:solidFill>
                  <a:schemeClr val="dk1"/>
                </a:solidFill>
                <a:latin typeface="Arial"/>
                <a:ea typeface="Arial"/>
                <a:cs typeface="Arial"/>
                <a:sym typeface="Arial"/>
              </a:rPr>
              <a:t>Escuela de Ciencias de la Ingeniería y Tecnología, Universidad Autónoma de Baja California, Tijuana, México</a:t>
            </a:r>
            <a:br>
              <a:rPr b="1" lang="en-US" sz="3100">
                <a:solidFill>
                  <a:schemeClr val="dk1"/>
                </a:solidFill>
                <a:latin typeface="Arial"/>
                <a:ea typeface="Arial"/>
                <a:cs typeface="Arial"/>
                <a:sym typeface="Arial"/>
              </a:rPr>
            </a:br>
            <a:r>
              <a:rPr b="1" i="1" lang="en-US" sz="3100">
                <a:solidFill>
                  <a:schemeClr val="dk1"/>
                </a:solidFill>
                <a:latin typeface="Arial"/>
                <a:ea typeface="Arial"/>
                <a:cs typeface="Arial"/>
                <a:sym typeface="Arial"/>
              </a:rPr>
              <a:t>email contact</a:t>
            </a:r>
            <a:br>
              <a:rPr b="1" lang="en-US" sz="3100">
                <a:solidFill>
                  <a:schemeClr val="dk1"/>
                </a:solidFill>
                <a:latin typeface="Arial"/>
                <a:ea typeface="Arial"/>
                <a:cs typeface="Arial"/>
                <a:sym typeface="Arial"/>
              </a:rPr>
            </a:br>
            <a:br>
              <a:rPr b="1" lang="en-US" sz="3600">
                <a:solidFill>
                  <a:schemeClr val="dk1"/>
                </a:solidFill>
                <a:latin typeface="Arial"/>
                <a:ea typeface="Arial"/>
                <a:cs typeface="Arial"/>
                <a:sym typeface="Arial"/>
              </a:rPr>
            </a:br>
            <a:endParaRPr b="1" sz="3600">
              <a:solidFill>
                <a:schemeClr val="dk1"/>
              </a:solidFill>
              <a:latin typeface="Arial"/>
              <a:ea typeface="Arial"/>
              <a:cs typeface="Arial"/>
              <a:sym typeface="Arial"/>
            </a:endParaRPr>
          </a:p>
        </p:txBody>
      </p:sp>
      <p:sp>
        <p:nvSpPr>
          <p:cNvPr id="219" name="Google Shape;219;p1"/>
          <p:cNvSpPr txBox="1"/>
          <p:nvPr/>
        </p:nvSpPr>
        <p:spPr>
          <a:xfrm>
            <a:off x="1049446" y="8154377"/>
            <a:ext cx="3024081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Abstract </a:t>
            </a:r>
            <a:endParaRPr/>
          </a:p>
          <a:p>
            <a:pPr indent="0" lvl="0" marL="0" marR="0" rtl="0" algn="ctr">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The poster abstract structure is the same of the oral communication and, if the work or research permit, must include: 1. Problem or justification. 2. Project objective 3. Methodology (materials and methods). 4. Results. 5. Conclusions. The abstract must comply with: easy  understanding (is not necessary resort to another source). Must contain essential points of the work, research or experience. Had a limit extension (maximum 300 words). Has to be clear and brief, accurate and concise; that's why short sentences should be used, thus, select appropriate words. The abstract is a “short article”. As consequence, it should not contain: 1. No essential information. 2. Detailed descriptions. 3. Too many results. 4. Information that will not be included in the poster.  </a:t>
            </a:r>
            <a:endParaRPr b="0" i="0" sz="2800" u="none" cap="none" strike="noStrike">
              <a:solidFill>
                <a:schemeClr val="dk1"/>
              </a:solidFill>
              <a:latin typeface="Arial"/>
              <a:ea typeface="Arial"/>
              <a:cs typeface="Arial"/>
              <a:sym typeface="Arial"/>
            </a:endParaRPr>
          </a:p>
        </p:txBody>
      </p:sp>
      <p:sp>
        <p:nvSpPr>
          <p:cNvPr id="220" name="Google Shape;220;p1"/>
          <p:cNvSpPr txBox="1"/>
          <p:nvPr/>
        </p:nvSpPr>
        <p:spPr>
          <a:xfrm>
            <a:off x="1049446" y="11578983"/>
            <a:ext cx="9360000" cy="227600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Introduction</a:t>
            </a:r>
            <a:endParaRPr/>
          </a:p>
          <a:p>
            <a:pPr indent="0" lvl="0" marL="0" marR="0" rtl="0" algn="ctr">
              <a:spcBef>
                <a:spcPts val="0"/>
              </a:spcBef>
              <a:spcAft>
                <a:spcPts val="0"/>
              </a:spcAft>
              <a:buNone/>
            </a:pPr>
            <a:r>
              <a:t/>
            </a:r>
            <a:endParaRPr b="1" i="0" sz="33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It helps the reader to become familiar with the theme and redaction, must be short and concise. The aspects to be considered:</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514350" lvl="0" marL="514350" marR="0" rtl="0" algn="just">
              <a:spcBef>
                <a:spcPts val="0"/>
              </a:spcBef>
              <a:spcAft>
                <a:spcPts val="0"/>
              </a:spcAft>
              <a:buClr>
                <a:schemeClr val="dk1"/>
              </a:buClr>
              <a:buSzPts val="2800"/>
              <a:buFont typeface="Trebuchet MS"/>
              <a:buAutoNum type="arabicPeriod"/>
            </a:pPr>
            <a:r>
              <a:rPr b="0" i="0" lang="en-US" sz="2800" u="none" cap="none" strike="noStrike">
                <a:solidFill>
                  <a:schemeClr val="dk1"/>
                </a:solidFill>
                <a:latin typeface="Arial"/>
                <a:ea typeface="Arial"/>
                <a:cs typeface="Arial"/>
                <a:sym typeface="Arial"/>
              </a:rPr>
              <a:t>Background, revision (short) of the theme.</a:t>
            </a:r>
            <a:endParaRPr/>
          </a:p>
          <a:p>
            <a:pPr indent="-514350" lvl="0" marL="514350" marR="0" rtl="0" algn="just">
              <a:spcBef>
                <a:spcPts val="0"/>
              </a:spcBef>
              <a:spcAft>
                <a:spcPts val="0"/>
              </a:spcAft>
              <a:buClr>
                <a:schemeClr val="dk1"/>
              </a:buClr>
              <a:buSzPts val="2800"/>
              <a:buFont typeface="Trebuchet MS"/>
              <a:buAutoNum type="arabicPeriod"/>
            </a:pPr>
            <a:r>
              <a:rPr b="0" i="0" lang="en-US" sz="2800" u="none" cap="none" strike="noStrike">
                <a:solidFill>
                  <a:schemeClr val="dk1"/>
                </a:solidFill>
                <a:latin typeface="Arial"/>
                <a:ea typeface="Arial"/>
                <a:cs typeface="Arial"/>
                <a:sym typeface="Arial"/>
              </a:rPr>
              <a:t>Theoretical importance or theme practical.</a:t>
            </a:r>
            <a:endParaRPr/>
          </a:p>
          <a:p>
            <a:pPr indent="-514350" lvl="0" marL="514350" marR="0" rtl="0" algn="just">
              <a:spcBef>
                <a:spcPts val="0"/>
              </a:spcBef>
              <a:spcAft>
                <a:spcPts val="0"/>
              </a:spcAft>
              <a:buClr>
                <a:schemeClr val="dk1"/>
              </a:buClr>
              <a:buSzPts val="2800"/>
              <a:buFont typeface="Trebuchet MS"/>
              <a:buAutoNum type="arabicPeriod"/>
            </a:pPr>
            <a:r>
              <a:rPr b="0" i="0" lang="en-US" sz="2800" u="none" cap="none" strike="noStrike">
                <a:solidFill>
                  <a:schemeClr val="dk1"/>
                </a:solidFill>
                <a:latin typeface="Arial"/>
                <a:ea typeface="Arial"/>
                <a:cs typeface="Arial"/>
                <a:sym typeface="Arial"/>
              </a:rPr>
              <a:t>Hypothesis.</a:t>
            </a:r>
            <a:endParaRPr/>
          </a:p>
          <a:p>
            <a:pPr indent="-514350" lvl="0" marL="514350" marR="0" rtl="0" algn="just">
              <a:spcBef>
                <a:spcPts val="0"/>
              </a:spcBef>
              <a:spcAft>
                <a:spcPts val="0"/>
              </a:spcAft>
              <a:buClr>
                <a:schemeClr val="dk1"/>
              </a:buClr>
              <a:buSzPts val="2800"/>
              <a:buFont typeface="Trebuchet MS"/>
              <a:buAutoNum type="arabicPeriod"/>
            </a:pPr>
            <a:r>
              <a:rPr b="0" i="0" lang="en-US" sz="2800" u="none" cap="none" strike="noStrike">
                <a:solidFill>
                  <a:schemeClr val="dk1"/>
                </a:solidFill>
                <a:latin typeface="Arial"/>
                <a:ea typeface="Arial"/>
                <a:cs typeface="Arial"/>
                <a:sym typeface="Arial"/>
              </a:rPr>
              <a:t>Objective of the work.</a:t>
            </a:r>
            <a:endParaRPr/>
          </a:p>
          <a:p>
            <a:pPr indent="-514350" lvl="0" marL="514350" marR="0" rtl="0" algn="just">
              <a:spcBef>
                <a:spcPts val="0"/>
              </a:spcBef>
              <a:spcAft>
                <a:spcPts val="0"/>
              </a:spcAft>
              <a:buClr>
                <a:schemeClr val="dk1"/>
              </a:buClr>
              <a:buSzPts val="2800"/>
              <a:buFont typeface="Trebuchet MS"/>
              <a:buAutoNum type="arabicPeriod"/>
            </a:pPr>
            <a:r>
              <a:rPr b="0" i="0" lang="en-US" sz="2800" u="none" cap="none" strike="noStrike">
                <a:solidFill>
                  <a:schemeClr val="dk1"/>
                </a:solidFill>
                <a:latin typeface="Arial"/>
                <a:ea typeface="Arial"/>
                <a:cs typeface="Arial"/>
                <a:sym typeface="Arial"/>
              </a:rPr>
              <a:t>Definition (define some terms in some cases may be necessary).</a:t>
            </a:r>
            <a:endParaRPr/>
          </a:p>
          <a:p>
            <a:pPr indent="-336550" lvl="0" marL="514350" marR="0" rtl="0" algn="just">
              <a:spcBef>
                <a:spcPts val="0"/>
              </a:spcBef>
              <a:spcAft>
                <a:spcPts val="0"/>
              </a:spcAft>
              <a:buClr>
                <a:schemeClr val="dk1"/>
              </a:buClr>
              <a:buSzPts val="2800"/>
              <a:buFont typeface="Trebuchet MS"/>
              <a:buNone/>
            </a:pPr>
            <a:r>
              <a:t/>
            </a:r>
            <a:endParaRPr b="0" i="0" sz="2800" u="none" cap="none" strike="noStrike">
              <a:solidFill>
                <a:schemeClr val="dk1"/>
              </a:solidFill>
              <a:latin typeface="Arial"/>
              <a:ea typeface="Arial"/>
              <a:cs typeface="Arial"/>
              <a:sym typeface="Arial"/>
            </a:endParaRPr>
          </a:p>
          <a:p>
            <a:pPr indent="-336550" lvl="0" marL="514350" marR="0" rtl="0" algn="just">
              <a:spcBef>
                <a:spcPts val="0"/>
              </a:spcBef>
              <a:spcAft>
                <a:spcPts val="0"/>
              </a:spcAft>
              <a:buClr>
                <a:schemeClr val="dk1"/>
              </a:buClr>
              <a:buSzPts val="2800"/>
              <a:buFont typeface="Trebuchet MS"/>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1" i="0" lang="en-US" sz="3200" u="none" cap="none" strike="noStrike">
                <a:solidFill>
                  <a:schemeClr val="dk1"/>
                </a:solidFill>
                <a:latin typeface="Arial"/>
                <a:ea typeface="Arial"/>
                <a:cs typeface="Arial"/>
                <a:sym typeface="Arial"/>
              </a:rPr>
              <a:t>Type and size</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Do not use only capital letters. When a reading is done, the reader generally identifies shapes; if all letters look alike, its hard to distinguish them.</a:t>
            </a:r>
            <a:endParaRPr/>
          </a:p>
          <a:p>
            <a:pPr indent="-342900" lvl="0" marL="34290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Use “simple” types of letters, for example: Arial or Helvetica, and no more than two type of letters in the poster.</a:t>
            </a:r>
            <a:endParaRPr/>
          </a:p>
          <a:p>
            <a:pPr indent="-342900" lvl="0" marL="34290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Be careful with the justification. Consider if the text is justified on both side can be large spaces between words.</a:t>
            </a:r>
            <a:endParaRPr/>
          </a:p>
          <a:p>
            <a:pPr indent="-342900" lvl="0" marL="34290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It is not advisable to use underlining (Works underlining are not appreciated from afar).</a:t>
            </a:r>
            <a:endParaRPr/>
          </a:p>
          <a:p>
            <a:pPr indent="-342900" lvl="0" marL="34290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To highlight the text its better to use italics or bold.</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Below are some suggestions about the size and letter type. </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1" i="0" lang="en-US" sz="2800" u="none" cap="none" strike="noStrike">
                <a:solidFill>
                  <a:schemeClr val="dk1"/>
                </a:solidFill>
                <a:latin typeface="Arial"/>
                <a:ea typeface="Arial"/>
                <a:cs typeface="Arial"/>
                <a:sym typeface="Arial"/>
              </a:rPr>
              <a:t>Title</a:t>
            </a:r>
            <a:r>
              <a:rPr b="0" i="0" lang="en-US" sz="2800" u="none" cap="none" strike="noStrike">
                <a:solidFill>
                  <a:schemeClr val="dk1"/>
                </a:solidFill>
                <a:latin typeface="Arial"/>
                <a:ea typeface="Arial"/>
                <a:cs typeface="Arial"/>
                <a:sym typeface="Arial"/>
              </a:rPr>
              <a:t>: understand from afar (from 1,5 m to 2 m of distance) here are some suggestions: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Bold.</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Size: almost 60.</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Proportional to the rest of the text.</a:t>
            </a:r>
            <a:endParaRPr/>
          </a:p>
          <a:p>
            <a:pPr indent="0" lvl="0" marL="0" marR="0" rtl="0" algn="just">
              <a:spcBef>
                <a:spcPts val="0"/>
              </a:spcBef>
              <a:spcAft>
                <a:spcPts val="0"/>
              </a:spcAft>
              <a:buNone/>
            </a:pPr>
            <a:r>
              <a:rPr b="1" i="0" lang="en-US" sz="2800" u="none" cap="none" strike="noStrike">
                <a:solidFill>
                  <a:schemeClr val="dk1"/>
                </a:solidFill>
                <a:latin typeface="Arial"/>
                <a:ea typeface="Arial"/>
                <a:cs typeface="Arial"/>
                <a:sym typeface="Arial"/>
              </a:rPr>
              <a:t>Authors</a:t>
            </a:r>
            <a:r>
              <a:rPr b="0" i="0" lang="en-US" sz="2800" u="none" cap="none" strike="noStrike">
                <a:solidFill>
                  <a:schemeClr val="dk1"/>
                </a:solidFill>
                <a:latin typeface="Arial"/>
                <a:ea typeface="Arial"/>
                <a:cs typeface="Arial"/>
                <a:sym typeface="Arial"/>
              </a:rPr>
              <a:t>: Size less than the tittle</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Suggestions: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Bold.</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Size: 48 </a:t>
            </a:r>
            <a:endParaRPr/>
          </a:p>
          <a:p>
            <a:pPr indent="0" lvl="0" marL="0" marR="0" rtl="0" algn="just">
              <a:spcBef>
                <a:spcPts val="0"/>
              </a:spcBef>
              <a:spcAft>
                <a:spcPts val="0"/>
              </a:spcAft>
              <a:buNone/>
            </a:pPr>
            <a:r>
              <a:rPr b="1" i="0" lang="en-US" sz="2800" u="none" cap="none" strike="noStrike">
                <a:solidFill>
                  <a:schemeClr val="dk1"/>
                </a:solidFill>
                <a:latin typeface="Arial"/>
                <a:ea typeface="Arial"/>
                <a:cs typeface="Arial"/>
                <a:sym typeface="Arial"/>
              </a:rPr>
              <a:t>Affiliation of the authors: </a:t>
            </a:r>
            <a:r>
              <a:rPr b="0" i="0" lang="en-US" sz="2800" u="none" cap="none" strike="noStrike">
                <a:solidFill>
                  <a:schemeClr val="dk1"/>
                </a:solidFill>
                <a:latin typeface="Arial"/>
                <a:ea typeface="Arial"/>
                <a:cs typeface="Arial"/>
                <a:sym typeface="Arial"/>
              </a:rPr>
              <a:t>less tan the authors.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Suggestions: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Bold.</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Size: 28 </a:t>
            </a:r>
            <a:endParaRPr/>
          </a:p>
          <a:p>
            <a:pPr indent="0" lvl="0" marL="0" marR="0" rtl="0" algn="just">
              <a:spcBef>
                <a:spcPts val="0"/>
              </a:spcBef>
              <a:spcAft>
                <a:spcPts val="0"/>
              </a:spcAft>
              <a:buNone/>
            </a:pPr>
            <a:r>
              <a:rPr b="1" i="0" lang="en-US" sz="2800" u="none" cap="none" strike="noStrike">
                <a:solidFill>
                  <a:schemeClr val="dk1"/>
                </a:solidFill>
                <a:latin typeface="Arial"/>
                <a:ea typeface="Arial"/>
                <a:cs typeface="Arial"/>
                <a:sym typeface="Arial"/>
              </a:rPr>
              <a:t>Tittle of sections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Suggestions: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Bold.</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Size: 36 </a:t>
            </a:r>
            <a:endParaRPr/>
          </a:p>
          <a:p>
            <a:pPr indent="0" lvl="0" marL="0" marR="0" rtl="0" algn="just">
              <a:spcBef>
                <a:spcPts val="0"/>
              </a:spcBef>
              <a:spcAft>
                <a:spcPts val="0"/>
              </a:spcAft>
              <a:buNone/>
            </a:pPr>
            <a:r>
              <a:rPr b="1" i="0" lang="en-US" sz="2800" u="none" cap="none" strike="noStrike">
                <a:solidFill>
                  <a:schemeClr val="dk1"/>
                </a:solidFill>
                <a:latin typeface="Arial"/>
                <a:ea typeface="Arial"/>
                <a:cs typeface="Arial"/>
                <a:sym typeface="Arial"/>
              </a:rPr>
              <a:t>Text: </a:t>
            </a:r>
            <a:r>
              <a:rPr b="0" i="0" lang="en-US" sz="2800" u="none" cap="none" strike="noStrike">
                <a:solidFill>
                  <a:schemeClr val="dk1"/>
                </a:solidFill>
                <a:latin typeface="Arial"/>
                <a:ea typeface="Arial"/>
                <a:cs typeface="Arial"/>
                <a:sym typeface="Arial"/>
              </a:rPr>
              <a:t>Suggestions:</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Do not use bold.</a:t>
            </a:r>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 Size: 28</a:t>
            </a:r>
            <a:endParaRPr b="0" i="0" sz="1400" u="none" cap="none" strike="noStrike">
              <a:solidFill>
                <a:schemeClr val="dk1"/>
              </a:solidFill>
              <a:latin typeface="Arial"/>
              <a:ea typeface="Arial"/>
              <a:cs typeface="Arial"/>
              <a:sym typeface="Arial"/>
            </a:endParaRPr>
          </a:p>
        </p:txBody>
      </p:sp>
      <p:sp>
        <p:nvSpPr>
          <p:cNvPr id="221" name="Google Shape;221;p1"/>
          <p:cNvSpPr txBox="1"/>
          <p:nvPr/>
        </p:nvSpPr>
        <p:spPr>
          <a:xfrm>
            <a:off x="1049446" y="34593567"/>
            <a:ext cx="9360000" cy="42165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Methodology</a:t>
            </a:r>
            <a:endParaRPr/>
          </a:p>
          <a:p>
            <a:pPr indent="0" lvl="0" marL="0" marR="0" rtl="0" algn="ctr">
              <a:spcBef>
                <a:spcPts val="0"/>
              </a:spcBef>
              <a:spcAft>
                <a:spcPts val="0"/>
              </a:spcAft>
              <a:buNone/>
            </a:pPr>
            <a:r>
              <a:t/>
            </a:r>
            <a:endParaRPr b="1" i="0" sz="36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This section should allow the reader to evaluate the way the work was carried out. It should describe what was done to obtain, collect and analyze the data; That is, the study design, how it was carried out, whether it had different phases, what variables were considered, how  data was analyzed (statistical analysis, if any), etc. Block diagrams or experimental arrangements may be included.</a:t>
            </a:r>
            <a:endParaRPr b="0" i="0" sz="2800" u="none" cap="none" strike="noStrike">
              <a:solidFill>
                <a:schemeClr val="dk1"/>
              </a:solidFill>
              <a:latin typeface="Arial"/>
              <a:ea typeface="Arial"/>
              <a:cs typeface="Arial"/>
              <a:sym typeface="Arial"/>
            </a:endParaRPr>
          </a:p>
        </p:txBody>
      </p:sp>
      <p:sp>
        <p:nvSpPr>
          <p:cNvPr id="222" name="Google Shape;222;p1"/>
          <p:cNvSpPr txBox="1"/>
          <p:nvPr/>
        </p:nvSpPr>
        <p:spPr>
          <a:xfrm>
            <a:off x="11499660" y="11567163"/>
            <a:ext cx="9360000" cy="30635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a:ea typeface="Arial"/>
                <a:cs typeface="Arial"/>
                <a:sym typeface="Arial"/>
              </a:rPr>
              <a:t>Results</a:t>
            </a:r>
            <a:endParaRPr/>
          </a:p>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The poster includes an abstract of the results, once analyzed, whether if the formulated hypothesis has been proved or not. The data will be selected by it relevance  and relation with the study objective.</a:t>
            </a:r>
            <a:endParaRPr/>
          </a:p>
          <a:p>
            <a:pPr indent="0" lvl="0" marL="0" marR="0" rtl="0" algn="just">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n-US" sz="2800" u="none" cap="none" strike="noStrike">
                <a:solidFill>
                  <a:schemeClr val="dk1"/>
                </a:solidFill>
                <a:latin typeface="Arial"/>
                <a:ea typeface="Arial"/>
                <a:cs typeface="Arial"/>
                <a:sym typeface="Arial"/>
              </a:rPr>
              <a:t>Procure to avoid long texts, with many data. The use of tables and figures in this section is very useful. (see the section for  figures, shapes, picture and  artwork.)</a:t>
            </a:r>
            <a:endParaRPr/>
          </a:p>
          <a:p>
            <a:pPr indent="0" lvl="0" marL="0" marR="0" rtl="0" algn="just">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1" i="0" sz="20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2400" u="none" cap="none" strike="noStrike">
                <a:solidFill>
                  <a:schemeClr val="dk1"/>
                </a:solidFill>
                <a:latin typeface="Arial"/>
                <a:ea typeface="Arial"/>
                <a:cs typeface="Arial"/>
                <a:sym typeface="Arial"/>
              </a:rPr>
              <a:t>Figure 1. </a:t>
            </a:r>
            <a:r>
              <a:rPr b="0" i="0" lang="en-US" sz="2400" u="none" cap="none" strike="noStrike">
                <a:solidFill>
                  <a:schemeClr val="dk1"/>
                </a:solidFill>
                <a:latin typeface="Arial"/>
                <a:ea typeface="Arial"/>
                <a:cs typeface="Arial"/>
                <a:sym typeface="Arial"/>
              </a:rPr>
              <a:t>Bases for a good design of figures. (size 24, center, at the bottom of every figure).</a:t>
            </a:r>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2400" u="none" cap="none" strike="noStrike">
                <a:solidFill>
                  <a:schemeClr val="dk1"/>
                </a:solidFill>
                <a:latin typeface="Arial"/>
                <a:ea typeface="Arial"/>
                <a:cs typeface="Arial"/>
                <a:sym typeface="Arial"/>
              </a:rPr>
              <a:t>Figure 2. </a:t>
            </a:r>
            <a:r>
              <a:rPr b="0" i="0" lang="en-US" sz="2400" u="none" cap="none" strike="noStrike">
                <a:solidFill>
                  <a:schemeClr val="dk1"/>
                </a:solidFill>
                <a:latin typeface="Arial"/>
                <a:ea typeface="Arial"/>
                <a:cs typeface="Arial"/>
                <a:sym typeface="Arial"/>
              </a:rPr>
              <a:t>Graphic example (size 24, center, at the bottom of every figure).</a:t>
            </a:r>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2400" u="none" cap="none" strike="noStrike">
                <a:solidFill>
                  <a:schemeClr val="dk1"/>
                </a:solidFill>
                <a:latin typeface="Arial"/>
                <a:ea typeface="Arial"/>
                <a:cs typeface="Arial"/>
                <a:sym typeface="Arial"/>
              </a:rPr>
              <a:t>Table 1.</a:t>
            </a:r>
            <a:r>
              <a:rPr b="0" i="0" lang="en-US" sz="2400" u="none" cap="none" strike="noStrike">
                <a:solidFill>
                  <a:schemeClr val="dk1"/>
                </a:solidFill>
                <a:latin typeface="Arial"/>
                <a:ea typeface="Arial"/>
                <a:cs typeface="Arial"/>
                <a:sym typeface="Arial"/>
              </a:rPr>
              <a:t> Table format (size 20, center, at the head of every table).</a:t>
            </a:r>
            <a:endParaRPr b="1" i="0" sz="24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33"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spcBef>
                <a:spcPts val="0"/>
              </a:spcBef>
              <a:spcAft>
                <a:spcPts val="0"/>
              </a:spcAft>
              <a:buNone/>
            </a:pPr>
            <a:r>
              <a:t/>
            </a:r>
            <a:endParaRPr sz="1833">
              <a:solidFill>
                <a:schemeClr val="dk1"/>
              </a:solidFill>
              <a:latin typeface="Arial"/>
              <a:ea typeface="Arial"/>
              <a:cs typeface="Arial"/>
              <a:sym typeface="Arial"/>
            </a:endParaRPr>
          </a:p>
          <a:p>
            <a:pPr indent="0" lvl="0" marL="0" marR="0" rtl="0" algn="just">
              <a:spcBef>
                <a:spcPts val="0"/>
              </a:spcBef>
              <a:spcAft>
                <a:spcPts val="0"/>
              </a:spcAft>
              <a:buNone/>
            </a:pPr>
            <a:r>
              <a:t/>
            </a:r>
            <a:endParaRPr sz="2400">
              <a:solidFill>
                <a:schemeClr val="dk1"/>
              </a:solidFill>
              <a:latin typeface="Arial"/>
              <a:ea typeface="Arial"/>
              <a:cs typeface="Arial"/>
              <a:sym typeface="Arial"/>
            </a:endParaRPr>
          </a:p>
          <a:p>
            <a:pPr indent="0" lvl="0" marL="0" marR="0" rtl="0" algn="just">
              <a:spcBef>
                <a:spcPts val="0"/>
              </a:spcBef>
              <a:spcAft>
                <a:spcPts val="0"/>
              </a:spcAft>
              <a:buNone/>
            </a:pPr>
            <a:r>
              <a:t/>
            </a:r>
            <a:endParaRPr sz="2400">
              <a:solidFill>
                <a:schemeClr val="dk1"/>
              </a:solidFill>
              <a:latin typeface="Arial"/>
              <a:ea typeface="Arial"/>
              <a:cs typeface="Arial"/>
              <a:sym typeface="Arial"/>
            </a:endParaRPr>
          </a:p>
        </p:txBody>
      </p:sp>
      <p:sp>
        <p:nvSpPr>
          <p:cNvPr id="223" name="Google Shape;223;p1"/>
          <p:cNvSpPr txBox="1"/>
          <p:nvPr/>
        </p:nvSpPr>
        <p:spPr>
          <a:xfrm>
            <a:off x="21436457" y="19375768"/>
            <a:ext cx="8640000" cy="45903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383">
              <a:solidFill>
                <a:schemeClr val="dk1"/>
              </a:solidFill>
              <a:latin typeface="Arial"/>
              <a:ea typeface="Arial"/>
              <a:cs typeface="Arial"/>
              <a:sym typeface="Arial"/>
            </a:endParaRPr>
          </a:p>
        </p:txBody>
      </p:sp>
      <p:sp>
        <p:nvSpPr>
          <p:cNvPr id="224" name="Google Shape;224;p1"/>
          <p:cNvSpPr txBox="1"/>
          <p:nvPr/>
        </p:nvSpPr>
        <p:spPr>
          <a:xfrm>
            <a:off x="21946696" y="11578983"/>
            <a:ext cx="9360000" cy="266328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300">
                <a:solidFill>
                  <a:schemeClr val="dk1"/>
                </a:solidFill>
                <a:latin typeface="Arial"/>
                <a:ea typeface="Arial"/>
                <a:cs typeface="Arial"/>
                <a:sym typeface="Arial"/>
              </a:rPr>
              <a:t>Shapes, figures, pictures, illustrations, etc.</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n-US" sz="2800">
                <a:solidFill>
                  <a:schemeClr val="dk1"/>
                </a:solidFill>
                <a:latin typeface="Arial"/>
                <a:ea typeface="Arial"/>
                <a:cs typeface="Arial"/>
                <a:sym typeface="Arial"/>
              </a:rPr>
              <a:t>The poster it’s a medium very suitable for the use of graphic resources. For this reason there are few poster where only text is used.</a:t>
            </a:r>
            <a:endParaRPr/>
          </a:p>
          <a:p>
            <a:pPr indent="0" lvl="0" marL="0" marR="0" rtl="0" algn="just">
              <a:spcBef>
                <a:spcPts val="0"/>
              </a:spcBef>
              <a:spcAft>
                <a:spcPts val="0"/>
              </a:spcAft>
              <a:buNone/>
            </a:pPr>
            <a:r>
              <a:t/>
            </a:r>
            <a:endParaRPr sz="2800">
              <a:solidFill>
                <a:schemeClr val="dk1"/>
              </a:solidFill>
              <a:latin typeface="Arial"/>
              <a:ea typeface="Arial"/>
              <a:cs typeface="Arial"/>
              <a:sym typeface="Arial"/>
            </a:endParaRPr>
          </a:p>
          <a:p>
            <a:pPr indent="0" lvl="0" marL="0" marR="0" rtl="0" algn="just">
              <a:spcBef>
                <a:spcPts val="0"/>
              </a:spcBef>
              <a:spcAft>
                <a:spcPts val="0"/>
              </a:spcAft>
              <a:buNone/>
            </a:pPr>
            <a:r>
              <a:rPr lang="en-US" sz="2800">
                <a:solidFill>
                  <a:schemeClr val="dk1"/>
                </a:solidFill>
                <a:latin typeface="Arial"/>
                <a:ea typeface="Arial"/>
                <a:cs typeface="Arial"/>
                <a:sym typeface="Arial"/>
              </a:rPr>
              <a:t>The exact balance between text and pictures contribute the “success” of the poster. Any type of graphic representation (figures, pictures, draws) must be of extreme quality (otherwise not include themes).</a:t>
            </a:r>
            <a:endParaRPr/>
          </a:p>
          <a:p>
            <a:pPr indent="0" lvl="0" marL="0" marR="0" rtl="0" algn="just">
              <a:spcBef>
                <a:spcPts val="0"/>
              </a:spcBef>
              <a:spcAft>
                <a:spcPts val="0"/>
              </a:spcAft>
              <a:buNone/>
            </a:pPr>
            <a:r>
              <a:t/>
            </a:r>
            <a:endParaRPr sz="2800">
              <a:solidFill>
                <a:schemeClr val="dk1"/>
              </a:solidFill>
              <a:latin typeface="Arial"/>
              <a:ea typeface="Arial"/>
              <a:cs typeface="Arial"/>
              <a:sym typeface="Arial"/>
            </a:endParaRPr>
          </a:p>
          <a:p>
            <a:pPr indent="0" lvl="0" marL="0" marR="0" rtl="0" algn="just">
              <a:spcBef>
                <a:spcPts val="0"/>
              </a:spcBef>
              <a:spcAft>
                <a:spcPts val="0"/>
              </a:spcAft>
              <a:buNone/>
            </a:pPr>
            <a:r>
              <a:rPr lang="en-US" sz="2800">
                <a:solidFill>
                  <a:schemeClr val="dk1"/>
                </a:solidFill>
                <a:latin typeface="Arial"/>
                <a:ea typeface="Arial"/>
                <a:cs typeface="Arial"/>
                <a:sym typeface="Arial"/>
              </a:rPr>
              <a:t>The figure can be the best way to present data, summarize information and to communicated. Sometimes, a shape can do these same function, but its preferable uses figures.</a:t>
            </a:r>
            <a:endParaRPr/>
          </a:p>
          <a:p>
            <a:pPr indent="0" lvl="0" marL="0" marR="0" rtl="0" algn="just">
              <a:spcBef>
                <a:spcPts val="0"/>
              </a:spcBef>
              <a:spcAft>
                <a:spcPts val="0"/>
              </a:spcAft>
              <a:buNone/>
            </a:pPr>
            <a:r>
              <a:t/>
            </a:r>
            <a:endParaRPr sz="2800">
              <a:solidFill>
                <a:schemeClr val="dk1"/>
              </a:solidFill>
              <a:latin typeface="Arial"/>
              <a:ea typeface="Arial"/>
              <a:cs typeface="Arial"/>
              <a:sym typeface="Arial"/>
            </a:endParaRPr>
          </a:p>
          <a:p>
            <a:pPr indent="0" lvl="0" marL="0" marR="0" rtl="0" algn="just">
              <a:spcBef>
                <a:spcPts val="0"/>
              </a:spcBef>
              <a:spcAft>
                <a:spcPts val="0"/>
              </a:spcAft>
              <a:buNone/>
            </a:pPr>
            <a:r>
              <a:rPr lang="en-US" sz="2800">
                <a:solidFill>
                  <a:schemeClr val="dk1"/>
                </a:solidFill>
                <a:latin typeface="Arial"/>
                <a:ea typeface="Arial"/>
                <a:cs typeface="Arial"/>
                <a:sym typeface="Arial"/>
              </a:rPr>
              <a:t>It has to be simple and with an ideal size  so it can seen without “sticking it” to the poster. The color add impact.</a:t>
            </a:r>
            <a:endParaRPr/>
          </a:p>
          <a:p>
            <a:pPr indent="0" lvl="0" marL="0" marR="0" rtl="0" algn="just">
              <a:spcBef>
                <a:spcPts val="0"/>
              </a:spcBef>
              <a:spcAft>
                <a:spcPts val="0"/>
              </a:spcAft>
              <a:buNone/>
            </a:pPr>
            <a:r>
              <a:t/>
            </a:r>
            <a:endParaRPr sz="2800">
              <a:solidFill>
                <a:schemeClr val="dk1"/>
              </a:solidFill>
              <a:latin typeface="Arial"/>
              <a:ea typeface="Arial"/>
              <a:cs typeface="Arial"/>
              <a:sym typeface="Arial"/>
            </a:endParaRPr>
          </a:p>
          <a:p>
            <a:pPr indent="0" lvl="0" marL="0" marR="0" rtl="0" algn="just">
              <a:spcBef>
                <a:spcPts val="0"/>
              </a:spcBef>
              <a:spcAft>
                <a:spcPts val="0"/>
              </a:spcAft>
              <a:buNone/>
            </a:pPr>
            <a:r>
              <a:rPr lang="en-US" sz="2800">
                <a:solidFill>
                  <a:schemeClr val="dk1"/>
                </a:solidFill>
                <a:latin typeface="Arial"/>
                <a:ea typeface="Arial"/>
                <a:cs typeface="Arial"/>
                <a:sym typeface="Arial"/>
              </a:rPr>
              <a:t>It can be useful include schemes that facilitate the understanding concepts. The 3D graphics can be difficult to understand than the 2D, it is not recommended to use  3D.</a:t>
            </a:r>
            <a:endParaRPr/>
          </a:p>
          <a:p>
            <a:pPr indent="0" lvl="0" marL="0" marR="0" rtl="0" algn="just">
              <a:spcBef>
                <a:spcPts val="0"/>
              </a:spcBef>
              <a:spcAft>
                <a:spcPts val="0"/>
              </a:spcAft>
              <a:buNone/>
            </a:pPr>
            <a:r>
              <a:t/>
            </a:r>
            <a:endParaRPr sz="2800">
              <a:solidFill>
                <a:schemeClr val="dk1"/>
              </a:solidFill>
              <a:latin typeface="Arial"/>
              <a:ea typeface="Arial"/>
              <a:cs typeface="Arial"/>
              <a:sym typeface="Arial"/>
            </a:endParaRPr>
          </a:p>
          <a:p>
            <a:pPr indent="0" lvl="0" marL="0" marR="0" rtl="0" algn="ctr">
              <a:spcBef>
                <a:spcPts val="0"/>
              </a:spcBef>
              <a:spcAft>
                <a:spcPts val="0"/>
              </a:spcAft>
              <a:buNone/>
            </a:pPr>
            <a:r>
              <a:rPr b="1" lang="en-US" sz="3600">
                <a:solidFill>
                  <a:schemeClr val="dk1"/>
                </a:solidFill>
                <a:latin typeface="Arial"/>
                <a:ea typeface="Arial"/>
                <a:cs typeface="Arial"/>
                <a:sym typeface="Arial"/>
              </a:rPr>
              <a:t>Conclusions</a:t>
            </a:r>
            <a:endParaRPr/>
          </a:p>
          <a:p>
            <a:pPr indent="0" lvl="0" marL="0" marR="0" rtl="0" algn="ctr">
              <a:spcBef>
                <a:spcPts val="0"/>
              </a:spcBef>
              <a:spcAft>
                <a:spcPts val="0"/>
              </a:spcAft>
              <a:buNone/>
            </a:pPr>
            <a:r>
              <a:t/>
            </a:r>
            <a:endParaRPr b="1" sz="2800">
              <a:solidFill>
                <a:schemeClr val="dk1"/>
              </a:solidFill>
              <a:latin typeface="Arial"/>
              <a:ea typeface="Arial"/>
              <a:cs typeface="Arial"/>
              <a:sym typeface="Arial"/>
            </a:endParaRPr>
          </a:p>
          <a:p>
            <a:pPr indent="0" lvl="0" marL="0" marR="0" rtl="0" algn="just">
              <a:spcBef>
                <a:spcPts val="0"/>
              </a:spcBef>
              <a:spcAft>
                <a:spcPts val="0"/>
              </a:spcAft>
              <a:buNone/>
            </a:pPr>
            <a:r>
              <a:rPr lang="en-US" sz="2800">
                <a:solidFill>
                  <a:schemeClr val="dk1"/>
                </a:solidFill>
                <a:latin typeface="Arial"/>
                <a:ea typeface="Arial"/>
                <a:cs typeface="Arial"/>
                <a:sym typeface="Arial"/>
              </a:rPr>
              <a:t>In general, the poster include a conclusion section (sometimes after the tittle, the reader goes to the conclusions).</a:t>
            </a:r>
            <a:endParaRPr/>
          </a:p>
          <a:p>
            <a:pPr indent="0" lvl="0" marL="0" marR="0" rtl="0" algn="just">
              <a:spcBef>
                <a:spcPts val="0"/>
              </a:spcBef>
              <a:spcAft>
                <a:spcPts val="0"/>
              </a:spcAft>
              <a:buNone/>
            </a:pPr>
            <a:r>
              <a:t/>
            </a:r>
            <a:endParaRPr sz="2800">
              <a:solidFill>
                <a:schemeClr val="dk1"/>
              </a:solidFill>
              <a:latin typeface="Arial"/>
              <a:ea typeface="Arial"/>
              <a:cs typeface="Arial"/>
              <a:sym typeface="Arial"/>
            </a:endParaRPr>
          </a:p>
          <a:p>
            <a:pPr indent="0" lvl="0" marL="0" marR="0" rtl="0" algn="just">
              <a:spcBef>
                <a:spcPts val="0"/>
              </a:spcBef>
              <a:spcAft>
                <a:spcPts val="0"/>
              </a:spcAft>
              <a:buNone/>
            </a:pPr>
            <a:r>
              <a:rPr lang="en-US" sz="2800">
                <a:solidFill>
                  <a:schemeClr val="dk1"/>
                </a:solidFill>
                <a:latin typeface="Arial"/>
                <a:ea typeface="Arial"/>
                <a:cs typeface="Arial"/>
                <a:sym typeface="Arial"/>
              </a:rPr>
              <a:t>This section should never be  forgotten. Also, it can  include a discussion and interpretation of the results, recommendation for futures works, suggestions, etc.</a:t>
            </a:r>
            <a:endParaRPr/>
          </a:p>
          <a:p>
            <a:pPr indent="0" lvl="0" marL="0" marR="0" rtl="0" algn="just">
              <a:spcBef>
                <a:spcPts val="0"/>
              </a:spcBef>
              <a:spcAft>
                <a:spcPts val="0"/>
              </a:spcAft>
              <a:buNone/>
            </a:pPr>
            <a:r>
              <a:t/>
            </a:r>
            <a:endParaRPr sz="2800">
              <a:solidFill>
                <a:schemeClr val="dk1"/>
              </a:solidFill>
              <a:latin typeface="Arial"/>
              <a:ea typeface="Arial"/>
              <a:cs typeface="Arial"/>
              <a:sym typeface="Arial"/>
            </a:endParaRPr>
          </a:p>
          <a:p>
            <a:pPr indent="0" lvl="0" marL="0" marR="0" rtl="0" algn="just">
              <a:spcBef>
                <a:spcPts val="0"/>
              </a:spcBef>
              <a:spcAft>
                <a:spcPts val="0"/>
              </a:spcAft>
              <a:buNone/>
            </a:pPr>
            <a:r>
              <a:rPr lang="en-US" sz="2800">
                <a:solidFill>
                  <a:schemeClr val="dk1"/>
                </a:solidFill>
                <a:latin typeface="Arial"/>
                <a:ea typeface="Arial"/>
                <a:cs typeface="Arial"/>
                <a:sym typeface="Arial"/>
              </a:rPr>
              <a:t>In any case, one has to be very objective at the time of writing both the discussion and the conclusions.</a:t>
            </a:r>
            <a:endParaRPr/>
          </a:p>
          <a:p>
            <a:pPr indent="0" lvl="0" marL="0" marR="0" rtl="0" algn="just">
              <a:spcBef>
                <a:spcPts val="0"/>
              </a:spcBef>
              <a:spcAft>
                <a:spcPts val="0"/>
              </a:spcAft>
              <a:buNone/>
            </a:pPr>
            <a:r>
              <a:t/>
            </a:r>
            <a:endParaRPr b="1" sz="2800">
              <a:solidFill>
                <a:schemeClr val="dk1"/>
              </a:solidFill>
              <a:latin typeface="Arial"/>
              <a:ea typeface="Arial"/>
              <a:cs typeface="Arial"/>
              <a:sym typeface="Arial"/>
            </a:endParaRPr>
          </a:p>
          <a:p>
            <a:pPr indent="0" lvl="0" marL="0" marR="0" rtl="0" algn="ctr">
              <a:spcBef>
                <a:spcPts val="0"/>
              </a:spcBef>
              <a:spcAft>
                <a:spcPts val="0"/>
              </a:spcAft>
              <a:buNone/>
            </a:pPr>
            <a:r>
              <a:rPr b="1" lang="en-US" sz="3600">
                <a:solidFill>
                  <a:schemeClr val="dk1"/>
                </a:solidFill>
                <a:latin typeface="Arial"/>
                <a:ea typeface="Arial"/>
                <a:cs typeface="Arial"/>
                <a:sym typeface="Arial"/>
              </a:rPr>
              <a:t>References</a:t>
            </a:r>
            <a:endParaRPr/>
          </a:p>
          <a:p>
            <a:pPr indent="0" lvl="0" marL="0" marR="0" rtl="0" algn="ctr">
              <a:spcBef>
                <a:spcPts val="0"/>
              </a:spcBef>
              <a:spcAft>
                <a:spcPts val="0"/>
              </a:spcAft>
              <a:buNone/>
            </a:pPr>
            <a:r>
              <a:t/>
            </a:r>
            <a:endParaRPr b="1" sz="3600">
              <a:solidFill>
                <a:schemeClr val="dk1"/>
              </a:solidFill>
              <a:latin typeface="Arial"/>
              <a:ea typeface="Arial"/>
              <a:cs typeface="Arial"/>
              <a:sym typeface="Arial"/>
            </a:endParaRPr>
          </a:p>
          <a:p>
            <a:pPr indent="0" lvl="0" marL="0" marR="0" rtl="0" algn="just">
              <a:spcBef>
                <a:spcPts val="0"/>
              </a:spcBef>
              <a:spcAft>
                <a:spcPts val="0"/>
              </a:spcAft>
              <a:buNone/>
            </a:pPr>
            <a:r>
              <a:rPr b="1" lang="en-US" sz="2800">
                <a:solidFill>
                  <a:schemeClr val="dk1"/>
                </a:solidFill>
                <a:latin typeface="Arial"/>
                <a:ea typeface="Arial"/>
                <a:cs typeface="Arial"/>
                <a:sym typeface="Arial"/>
              </a:rPr>
              <a:t>The format of the references should be with IEEE style and it can be use the Endnote or Mendeley as reference manager</a:t>
            </a:r>
            <a:endParaRPr/>
          </a:p>
          <a:p>
            <a:pPr indent="0" lvl="0" marL="0" marR="0" rtl="0" algn="just">
              <a:spcBef>
                <a:spcPts val="0"/>
              </a:spcBef>
              <a:spcAft>
                <a:spcPts val="0"/>
              </a:spcAft>
              <a:buNone/>
            </a:pPr>
            <a:r>
              <a:t/>
            </a:r>
            <a:endParaRPr b="1" sz="2800">
              <a:solidFill>
                <a:schemeClr val="dk1"/>
              </a:solidFill>
              <a:latin typeface="Arial"/>
              <a:ea typeface="Arial"/>
              <a:cs typeface="Arial"/>
              <a:sym typeface="Arial"/>
            </a:endParaRPr>
          </a:p>
          <a:p>
            <a:pPr indent="0" lvl="0" marL="0" marR="0" rtl="0" algn="just">
              <a:spcBef>
                <a:spcPts val="0"/>
              </a:spcBef>
              <a:spcAft>
                <a:spcPts val="0"/>
              </a:spcAft>
              <a:buNone/>
            </a:pPr>
            <a:r>
              <a:rPr lang="en-US" sz="2800">
                <a:solidFill>
                  <a:schemeClr val="dk1"/>
                </a:solidFill>
                <a:latin typeface="Arial"/>
                <a:ea typeface="Arial"/>
                <a:cs typeface="Arial"/>
                <a:sym typeface="Arial"/>
              </a:rPr>
              <a:t>[1] D. RA., How To Write and Publish a Scientific Paper, 6th ed. Phoenix: Oryx Press, 2006.</a:t>
            </a:r>
            <a:endParaRPr/>
          </a:p>
          <a:p>
            <a:pPr indent="0" lvl="0" marL="0" marR="0" rtl="0" algn="just">
              <a:spcBef>
                <a:spcPts val="0"/>
              </a:spcBef>
              <a:spcAft>
                <a:spcPts val="0"/>
              </a:spcAft>
              <a:buNone/>
            </a:pPr>
            <a:r>
              <a:rPr lang="en-US" sz="2800">
                <a:solidFill>
                  <a:schemeClr val="dk1"/>
                </a:solidFill>
                <a:latin typeface="Arial"/>
                <a:ea typeface="Arial"/>
                <a:cs typeface="Arial"/>
                <a:sym typeface="Arial"/>
              </a:rPr>
              <a:t>[2] E. Guardiola, “El poster científico,” in Presentaciones orales en Biomedicina. Aspectos a tener en Cuenta para Mejorar la Comunicación, 1st ed., </a:t>
            </a:r>
            <a:endParaRPr/>
          </a:p>
          <a:p>
            <a:pPr indent="0" lvl="0" marL="0" marR="0" rtl="0" algn="just">
              <a:spcBef>
                <a:spcPts val="0"/>
              </a:spcBef>
              <a:spcAft>
                <a:spcPts val="0"/>
              </a:spcAft>
              <a:buNone/>
            </a:pPr>
            <a:r>
              <a:rPr lang="en-US" sz="2800">
                <a:solidFill>
                  <a:schemeClr val="dk1"/>
                </a:solidFill>
                <a:latin typeface="Arial"/>
                <a:ea typeface="Arial"/>
                <a:cs typeface="Arial"/>
                <a:sym typeface="Arial"/>
              </a:rPr>
              <a:t>[3] E. Seres, L. Rosirch, and F. Bosch, Eds. Barcelona: Cuadernos de la Fundación Dr. Antonio Steven, 2010, pp. 85–102.</a:t>
            </a:r>
            <a:endParaRPr/>
          </a:p>
          <a:p>
            <a:pPr indent="0" lvl="0" marL="0" marR="0" rtl="0" algn="just">
              <a:spcBef>
                <a:spcPts val="0"/>
              </a:spcBef>
              <a:spcAft>
                <a:spcPts val="0"/>
              </a:spcAft>
              <a:buNone/>
            </a:pPr>
            <a:r>
              <a:t/>
            </a:r>
            <a:endParaRPr sz="2400">
              <a:solidFill>
                <a:schemeClr val="dk1"/>
              </a:solidFill>
              <a:latin typeface="Arial"/>
              <a:ea typeface="Arial"/>
              <a:cs typeface="Arial"/>
              <a:sym typeface="Arial"/>
            </a:endParaRPr>
          </a:p>
          <a:p>
            <a:pPr indent="0" lvl="0" marL="0" marR="0" rtl="0" algn="just">
              <a:spcBef>
                <a:spcPts val="0"/>
              </a:spcBef>
              <a:spcAft>
                <a:spcPts val="0"/>
              </a:spcAft>
              <a:buNone/>
            </a:pPr>
            <a:r>
              <a:t/>
            </a:r>
            <a:endParaRPr sz="2400">
              <a:solidFill>
                <a:schemeClr val="dk1"/>
              </a:solidFill>
              <a:latin typeface="Arial"/>
              <a:ea typeface="Arial"/>
              <a:cs typeface="Arial"/>
              <a:sym typeface="Arial"/>
            </a:endParaRPr>
          </a:p>
          <a:p>
            <a:pPr indent="0" lvl="0" marL="0" marR="0" rtl="0" algn="ctr">
              <a:spcBef>
                <a:spcPts val="0"/>
              </a:spcBef>
              <a:spcAft>
                <a:spcPts val="0"/>
              </a:spcAft>
              <a:buNone/>
            </a:pPr>
            <a:r>
              <a:rPr b="1" lang="en-US" sz="3600">
                <a:solidFill>
                  <a:schemeClr val="dk1"/>
                </a:solidFill>
                <a:latin typeface="Arial"/>
                <a:ea typeface="Arial"/>
                <a:cs typeface="Arial"/>
                <a:sym typeface="Arial"/>
              </a:rPr>
              <a:t>Acknowledgments</a:t>
            </a:r>
            <a:endParaRPr/>
          </a:p>
          <a:p>
            <a:pPr indent="0" lvl="0" marL="0" marR="0" rtl="0" algn="just">
              <a:spcBef>
                <a:spcPts val="0"/>
              </a:spcBef>
              <a:spcAft>
                <a:spcPts val="0"/>
              </a:spcAft>
              <a:buNone/>
            </a:pPr>
            <a:br>
              <a:rPr b="1"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It is not obligatory, but it could be considered, a small section included to mention those people who have participated in the work but that can not be considered authors, to organizations, companies or societies that have financed the work or that have contributed of some form, etc.</a:t>
            </a:r>
            <a:endParaRPr/>
          </a:p>
          <a:p>
            <a:pPr indent="0" lvl="0" marL="0" marR="0" rtl="0" algn="just">
              <a:spcBef>
                <a:spcPts val="0"/>
              </a:spcBef>
              <a:spcAft>
                <a:spcPts val="0"/>
              </a:spcAft>
              <a:buNone/>
            </a:pPr>
            <a:r>
              <a:t/>
            </a:r>
            <a:endParaRPr sz="2383">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t/>
            </a:r>
            <a:endParaRPr sz="2383">
              <a:solidFill>
                <a:schemeClr val="dk1"/>
              </a:solidFill>
              <a:latin typeface="Trebuchet MS"/>
              <a:ea typeface="Trebuchet MS"/>
              <a:cs typeface="Trebuchet MS"/>
              <a:sym typeface="Trebuchet MS"/>
            </a:endParaRPr>
          </a:p>
        </p:txBody>
      </p:sp>
      <p:sp>
        <p:nvSpPr>
          <p:cNvPr id="225" name="Google Shape;225;p1"/>
          <p:cNvSpPr txBox="1"/>
          <p:nvPr/>
        </p:nvSpPr>
        <p:spPr>
          <a:xfrm>
            <a:off x="12931148" y="14718781"/>
            <a:ext cx="5934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a:t>
            </a:r>
            <a:endParaRPr/>
          </a:p>
        </p:txBody>
      </p:sp>
      <p:sp>
        <p:nvSpPr>
          <p:cNvPr id="226" name="Google Shape;226;p1"/>
          <p:cNvSpPr txBox="1"/>
          <p:nvPr/>
        </p:nvSpPr>
        <p:spPr>
          <a:xfrm>
            <a:off x="12931147" y="20103880"/>
            <a:ext cx="5934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b)</a:t>
            </a:r>
            <a:endParaRPr/>
          </a:p>
        </p:txBody>
      </p:sp>
      <p:pic>
        <p:nvPicPr>
          <p:cNvPr id="227" name="Google Shape;227;p1"/>
          <p:cNvPicPr preferRelativeResize="0"/>
          <p:nvPr/>
        </p:nvPicPr>
        <p:blipFill rotWithShape="1">
          <a:blip r:embed="rId3">
            <a:alphaModFix/>
          </a:blip>
          <a:srcRect b="0" l="0" r="0" t="0"/>
          <a:stretch/>
        </p:blipFill>
        <p:spPr>
          <a:xfrm>
            <a:off x="12296732" y="16512148"/>
            <a:ext cx="7746242" cy="5727239"/>
          </a:xfrm>
          <a:prstGeom prst="rect">
            <a:avLst/>
          </a:prstGeom>
          <a:noFill/>
          <a:ln>
            <a:noFill/>
          </a:ln>
        </p:spPr>
      </p:pic>
      <p:graphicFrame>
        <p:nvGraphicFramePr>
          <p:cNvPr id="228" name="Google Shape;228;p1"/>
          <p:cNvGraphicFramePr/>
          <p:nvPr/>
        </p:nvGraphicFramePr>
        <p:xfrm>
          <a:off x="12296732" y="25022996"/>
          <a:ext cx="7746242" cy="3301132"/>
        </p:xfrm>
        <a:graphic>
          <a:graphicData uri="http://schemas.openxmlformats.org/drawingml/2006/chart">
            <c:chart r:id="rId4"/>
          </a:graphicData>
        </a:graphic>
      </p:graphicFrame>
      <p:graphicFrame>
        <p:nvGraphicFramePr>
          <p:cNvPr id="229" name="Google Shape;229;p1"/>
          <p:cNvGraphicFramePr/>
          <p:nvPr/>
        </p:nvGraphicFramePr>
        <p:xfrm>
          <a:off x="11828867" y="32248918"/>
          <a:ext cx="3000000" cy="3000000"/>
        </p:xfrm>
        <a:graphic>
          <a:graphicData uri="http://schemas.openxmlformats.org/drawingml/2006/table">
            <a:tbl>
              <a:tblPr bandRow="1" firstRow="1">
                <a:noFill/>
                <a:tableStyleId>{4467C40F-01BF-4B53-A522-27BF328F6B5D}</a:tableStyleId>
              </a:tblPr>
              <a:tblGrid>
                <a:gridCol w="2913325"/>
                <a:gridCol w="2913325"/>
                <a:gridCol w="2913325"/>
              </a:tblGrid>
              <a:tr h="370850">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r>
              <a:tr h="370850">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r>
              <a:tr h="370850">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c>
                  <a:txBody>
                    <a:bodyPr/>
                    <a:lstStyle/>
                    <a:p>
                      <a:pPr indent="0" lvl="0" marL="0" marR="0" rtl="0" algn="l">
                        <a:spcBef>
                          <a:spcPts val="0"/>
                        </a:spcBef>
                        <a:spcAft>
                          <a:spcPts val="0"/>
                        </a:spcAft>
                        <a:buNone/>
                      </a:pPr>
                      <a:r>
                        <a:t/>
                      </a:r>
                      <a:endParaRPr sz="6378"/>
                    </a:p>
                  </a:txBody>
                  <a:tcPr marT="45725" marB="45725" marR="91450" marL="91450"/>
                </a:tc>
              </a:tr>
            </a:tbl>
          </a:graphicData>
        </a:graphic>
      </p:graphicFrame>
      <p:pic>
        <p:nvPicPr>
          <p:cNvPr id="230" name="Google Shape;230;p1"/>
          <p:cNvPicPr preferRelativeResize="0"/>
          <p:nvPr/>
        </p:nvPicPr>
        <p:blipFill rotWithShape="1">
          <a:blip r:embed="rId5">
            <a:alphaModFix/>
          </a:blip>
          <a:srcRect b="0" l="0" r="0" t="0"/>
          <a:stretch/>
        </p:blipFill>
        <p:spPr>
          <a:xfrm>
            <a:off x="-1" y="-1"/>
            <a:ext cx="16108201" cy="4358689"/>
          </a:xfrm>
          <a:prstGeom prst="rect">
            <a:avLst/>
          </a:prstGeom>
          <a:noFill/>
          <a:ln>
            <a:noFill/>
          </a:ln>
        </p:spPr>
      </p:pic>
      <p:pic>
        <p:nvPicPr>
          <p:cNvPr id="231" name="Google Shape;231;p1"/>
          <p:cNvPicPr preferRelativeResize="0"/>
          <p:nvPr/>
        </p:nvPicPr>
        <p:blipFill>
          <a:blip r:embed="rId6">
            <a:alphaModFix/>
          </a:blip>
          <a:stretch>
            <a:fillRect/>
          </a:stretch>
        </p:blipFill>
        <p:spPr>
          <a:xfrm>
            <a:off x="28740524" y="152400"/>
            <a:ext cx="3506351" cy="47841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a">
  <a:themeElements>
    <a:clrScheme name="Facet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2015-09-04T23:47:16Z</dcterms:created>
  <dc:creator>Rodolfo Daniel Velasco Barraza</dc:creator>
</cp:coreProperties>
</file>