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4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7A8B8E-6075-42B6-9691-9A67F5D2A280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D8250-7AE1-4028-8E0C-E792955F85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34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Notes :     ……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D8250-7AE1-4028-8E0C-E792955F850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385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C8DC9-FE9A-450A-814D-43202A4271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B5D0D7-89DA-4A33-9AFE-74624823F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FACB2D-E639-4031-A305-2C831129E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5B9F-0A93-4429-A3FB-F06ED30A14E6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AB3490-E0F2-425A-9FE3-9C8CA9626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6B1493-5779-4E2F-A8CF-B97620E48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2B46-C3A0-4C43-A104-9DB8D3CE2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270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2BD21F-2446-480F-B227-FE9B2D6C2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AC9212-3B8E-41D0-8B3A-29FD4E8B7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2625E4-8280-4C5D-8A41-F30E4ABCA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5B9F-0A93-4429-A3FB-F06ED30A14E6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DEC2AD-BF6E-415D-9CAB-CD42A7F7D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768413-549F-4F85-B0E8-3A89D8306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2B46-C3A0-4C43-A104-9DB8D3CE2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983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CA9F1AF-D1DE-4786-80DA-AE10CE602F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D6541B-E5E5-4A3A-B233-00867CE90C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0A3BAF-99EB-430E-840C-2FB3F9B94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5B9F-0A93-4429-A3FB-F06ED30A14E6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AC3D7C-913F-4948-9AD0-F0353DC6A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46B4BA-9C55-47A4-9E18-CF1772F47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2B46-C3A0-4C43-A104-9DB8D3CE2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70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9E2A62-2A9D-4D3D-A0B5-67C3CA538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FA19D7-F848-4ACB-92F3-E00486CB4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1682E5-5897-4274-983C-7FCAB0E97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5B9F-0A93-4429-A3FB-F06ED30A14E6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EEDC48-CC95-4C04-8F95-40C75A010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B5AEEA-B96C-416E-8159-ADD357EE3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2B46-C3A0-4C43-A104-9DB8D3CE2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736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11577C-8801-40BA-A74F-1EBF1D3C0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93DB15-5F23-4C1F-9209-C73AF579F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6DAD8E-6DD2-4E81-BCC7-92D90346A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5B9F-0A93-4429-A3FB-F06ED30A14E6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C7C5F8-CA9A-4E7D-9A4A-5C79095F5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C51695-4654-4D6C-8F2F-26DE09655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2B46-C3A0-4C43-A104-9DB8D3CE2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496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AB354-46DE-44EB-A8DA-30341F33C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A5BD8A-BAEF-451E-AA3C-F160E677CC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1F9DE9-0CDA-4B3B-856E-CC63C3006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A2CFC0-8B14-457A-AD66-F742DE25D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5B9F-0A93-4429-A3FB-F06ED30A14E6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75E628-0F86-40FB-87F7-9CD577A97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535BD0-C231-4C53-8487-AD2D39F47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2B46-C3A0-4C43-A104-9DB8D3CE2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091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3AE398-B8F3-4D25-BA43-A6D026EDB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C5C441-CCBC-4923-BF74-D81467952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73BD56-5EB4-4C81-8526-2E409436D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A99285B-7DFD-4DEF-B708-52FAEBEB6E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A3E5F9-98AA-4A97-A787-12AA388ACA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A4E3C40-216D-499C-9B04-8E57FFE0C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5B9F-0A93-4429-A3FB-F06ED30A14E6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F1D3E65-83F4-4288-BE63-FF26F2890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79626A7-9A07-4CDE-B5D2-0387BBFB0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2B46-C3A0-4C43-A104-9DB8D3CE2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23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FCBB90-7A85-49D0-9955-B7AA8E89B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2447F8D-0D7C-44B7-919F-6FFF659FE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5B9F-0A93-4429-A3FB-F06ED30A14E6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999DF8A-118E-4744-BDFB-E459B6829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721B891-B03C-44C4-A116-68237B60F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2B46-C3A0-4C43-A104-9DB8D3CE2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037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E1D51C2-7335-45AE-BDEB-67679D6CF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5B9F-0A93-4429-A3FB-F06ED30A14E6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529C68-BDE7-47EA-8ADB-CFE198B53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B16350-705C-4228-A99A-15FCC60BA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2B46-C3A0-4C43-A104-9DB8D3CE2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555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79610B-385E-46B6-9FE9-84352621D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9F8F31-2A9D-4F2E-BDE0-4E003E84E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F4A280-8F9D-4E23-B7B1-3C1A246AC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D6F023-02F8-4753-8E0D-66CE77797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5B9F-0A93-4429-A3FB-F06ED30A14E6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A50BC1-9112-4A1C-8A6D-CFA265ABA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F570AB-92F8-4157-89C7-F648C4A00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2B46-C3A0-4C43-A104-9DB8D3CE2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073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F5BDC5-6138-48E0-B345-283BAF67F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04128CB-77FD-4079-B975-3073BAEE36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81CFCE-A0E3-4EC9-8EBC-759EB63D0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4FB621-2BCF-466E-8A0C-36D150429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5B9F-0A93-4429-A3FB-F06ED30A14E6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D3D80F-9FD9-42DD-B927-8B3A2D1B7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63D511-BA94-4A54-8B76-4E336183E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2B46-C3A0-4C43-A104-9DB8D3CE2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837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64B6085-895C-45D3-8FFB-49D49542B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8FE021-932A-454F-8104-B8B6F39D9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D7F80E-6D7D-4B20-833F-B825777A42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A5B9F-0A93-4429-A3FB-F06ED30A14E6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86BFF6-E015-4D7C-AD20-65F342E7B8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BCC8A4-F688-47DB-B205-48B3704D8E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C2B46-C3A0-4C43-A104-9DB8D3CE2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595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F13C8A-C67A-4B44-992E-38EED901F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          MBT1709313</a:t>
            </a: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468D13-7F85-42E7-AF54-9F217C927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000" dirty="0">
                <a:effectLst/>
              </a:rPr>
              <a:t>I am Que Zi Wei, a normal student of </a:t>
            </a:r>
            <a:r>
              <a:rPr lang="en-US" altLang="zh-CN" sz="3000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XMU</a:t>
            </a:r>
            <a:r>
              <a:rPr lang="en-US" altLang="zh-CN" sz="3000" dirty="0">
                <a:effectLst/>
              </a:rPr>
              <a:t>, I come from China FU Jian. </a:t>
            </a:r>
            <a:endParaRPr lang="zh-CN" altLang="en-US" sz="3000" dirty="0">
              <a:effectLst/>
            </a:endParaRPr>
          </a:p>
        </p:txBody>
      </p:sp>
      <p:pic>
        <p:nvPicPr>
          <p:cNvPr id="1030" name="Picture 6" descr="“xmu”的图片搜索结果">
            <a:extLst>
              <a:ext uri="{FF2B5EF4-FFF2-40B4-BE49-F238E27FC236}">
                <a16:creationId xmlns:a16="http://schemas.microsoft.com/office/drawing/2014/main" id="{1CC777CF-9528-4896-BE27-266910400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039" y="4054154"/>
            <a:ext cx="3683889" cy="178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825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8C2127-EAFB-4628-86EA-BD8D4158D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This is my first lab task, according to the slides, what I should do is insert shapes,                       change the color of text, 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example, </a:t>
            </a:r>
            <a:r>
              <a:rPr lang="en-US" altLang="zh-CN" dirty="0"/>
              <a:t>change text effects,  </a:t>
            </a:r>
            <a:r>
              <a:rPr lang="en-US" altLang="zh-CN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example, </a:t>
            </a:r>
            <a:r>
              <a:rPr lang="en-US" altLang="zh-CN" dirty="0">
                <a:effectLst/>
              </a:rPr>
              <a:t> add picture                             and so on.</a:t>
            </a:r>
            <a:endParaRPr lang="zh-CN" altLang="en-US" dirty="0">
              <a:solidFill>
                <a:schemeClr val="accent4">
                  <a:lumMod val="60000"/>
                  <a:lumOff val="400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流程图: 过程 4">
            <a:extLst>
              <a:ext uri="{FF2B5EF4-FFF2-40B4-BE49-F238E27FC236}">
                <a16:creationId xmlns:a16="http://schemas.microsoft.com/office/drawing/2014/main" id="{FCEF140D-04F4-4596-9EDD-0BC5DA801AC9}"/>
              </a:ext>
            </a:extLst>
          </p:cNvPr>
          <p:cNvSpPr/>
          <p:nvPr/>
        </p:nvSpPr>
        <p:spPr>
          <a:xfrm>
            <a:off x="3097763" y="2351314"/>
            <a:ext cx="1987421" cy="2985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4099C39-A85D-4594-9E09-6E42EFAB9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1067" y="2649894"/>
            <a:ext cx="24669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720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65</Words>
  <Application>Microsoft Office PowerPoint</Application>
  <PresentationFormat>宽屏</PresentationFormat>
  <Paragraphs>5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          MBT1709313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QUE ZIWEI</dc:creator>
  <cp:lastModifiedBy>QUE ZIWEI</cp:lastModifiedBy>
  <cp:revision>5</cp:revision>
  <dcterms:created xsi:type="dcterms:W3CDTF">2019-12-26T05:13:03Z</dcterms:created>
  <dcterms:modified xsi:type="dcterms:W3CDTF">2019-12-30T08:45:25Z</dcterms:modified>
</cp:coreProperties>
</file>