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 to the KMS BI Insights Summary. This presentation covers key findings from 2009 to 2012 sales and shipping data to guide strategic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Customer segment sales show consistent contribution from Consumer, Corporate, and Small Business clients—each of which merits tailored campaigns.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Technology led all product categories in sales. The West, Ontario, and Prarie regions showed the strongest market presence, suggesting where to reinforce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Sales were lowest in Yukon, Northwest Territories, and Nunavut. These regions may suffer from limited logistics or marketing, which we can address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Shipping cost analysis shows Delivery Truck is the most used and costly, yet Express Air—though fast—is underused, even for high-priority orders.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Our top customers by revenue span all segments. Emily Phan is our most profitable consumer. Roy Skaria leads in corporate orders. This indicates strong loyalty across 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recommend aligning shipping with priority levels, engaging low-spending customers with loyalty campaigns, and boosting tech sales in underserved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chart confirms Technology as the top-selling category, indicating a strong customer demand for innovation and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Regional sales are clearly dominated by the West and Ontario. Strategic efforts should focus on improving visibility in underperforming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Shipping cost data supports the need to optimize logistics. We must reevaluate when to use Express Air versus Delivery Truck for profitability.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Kultra Mega Stores - BI Insights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2009–2012 Inventory &amp; Customer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Sales by Customer Segment</a:t>
            </a:r>
          </a:p>
        </p:txBody>
      </p:sp>
      <p:pic>
        <p:nvPicPr>
          <p:cNvPr id="3" name="Picture 2" descr="chart_segment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Technology is the highest-selling product category</a:t>
            </a:r>
          </a:p>
          <a:p>
            <a:r>
              <a:t>• West, Ontario, and Prarie regions contributed the most sales</a:t>
            </a:r>
          </a:p>
          <a:p>
            <a:r>
              <a:t>• Suggests strong demand and operational strength in these areas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Areas of Concern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Yukon, Northwest Territories, and Nunavut had the lowest sales</a:t>
            </a:r>
          </a:p>
          <a:p>
            <a:r>
              <a:t>• Bottom 10 customers contributed &lt; ₦500 over 4 years</a:t>
            </a:r>
          </a:p>
          <a:p>
            <a:r>
              <a:t>• Possible causes: logistics issues, low engagement, limited campaigns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Costs &amp;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Delivery Truck incurred the most shipping cost</a:t>
            </a:r>
          </a:p>
          <a:p>
            <a:r>
              <a:t>• Express Air underused even for critical orders</a:t>
            </a:r>
          </a:p>
          <a:p>
            <a:r>
              <a:t>• Shipping methods not aligned with urgency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Emily Phan: Top spender &amp; most profitable consumer</a:t>
            </a:r>
          </a:p>
          <a:p>
            <a:r>
              <a:t>• Deborah Brumfield: High-value tech buyer</a:t>
            </a:r>
          </a:p>
          <a:p>
            <a:r>
              <a:t>• Roy Skaria (Corporate): Most orders placed</a:t>
            </a:r>
          </a:p>
          <a:p>
            <a:r>
              <a:t>• Dennis Kane (Small Biz): Highest segment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Align shipping mode with order priority levels</a:t>
            </a:r>
          </a:p>
          <a:p>
            <a:r>
              <a:t>• Launch loyalty campaigns for low-spend customers</a:t>
            </a:r>
          </a:p>
          <a:p>
            <a:r>
              <a:t>• Expand Technology promotions to weak regions</a:t>
            </a:r>
          </a:p>
          <a:p>
            <a:r>
              <a:t>• Explore marketing in low-sales regions (Yukon, Nunavut)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Sales by Product Category</a:t>
            </a:r>
          </a:p>
        </p:txBody>
      </p:sp>
      <p:pic>
        <p:nvPicPr>
          <p:cNvPr id="3" name="Picture 2" descr="chart_category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Sales by Region</a:t>
            </a:r>
          </a:p>
        </p:txBody>
      </p:sp>
      <p:pic>
        <p:nvPicPr>
          <p:cNvPr id="3" name="Picture 2" descr="chart_region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Shipping Cost by Method</a:t>
            </a:r>
          </a:p>
        </p:txBody>
      </p:sp>
      <p:pic>
        <p:nvPicPr>
          <p:cNvPr id="3" name="Picture 2" descr="chart_shipping_cos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