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Product Review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Dashboard Insights Summary (2009–2012)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price_bucke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67056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Product Count by Price Bucket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Performing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Electronics leads in product count, reviews, and revenue</a:t>
            </a:r>
          </a:p>
          <a:p>
            <a:r>
              <a:t>• Home &amp; Kitchen and Computers &amp; Accessories follow</a:t>
            </a:r>
          </a:p>
          <a:p>
            <a:r>
              <a:t>• Strong customer engagement and high profitability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Strategy &amp; Consumer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Improvement and Computers &amp; Accessories have highest discounts</a:t>
            </a:r>
          </a:p>
          <a:p>
            <a:r>
              <a:t>• 751 products have ≥50% discount</a:t>
            </a:r>
          </a:p>
          <a:p>
            <a:r>
              <a:t>• Negative correlation (-0.15) between discount and ratings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Sentiment &amp;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Top-rated products (e.g., REDTECH, Amazon Basics) score 5.0 stars</a:t>
            </a:r>
          </a:p>
          <a:p>
            <a:r>
              <a:t>• Strong candidates for upselling or featured campaigns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 Engagement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1,465 products have &lt;1000 reviews</a:t>
            </a:r>
          </a:p>
          <a:p>
            <a:r>
              <a:t>• Suggest rebranding, remarketing, or delisting to optimize ROI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Value Perception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Majority products priced &gt;₹500</a:t>
            </a:r>
          </a:p>
          <a:p>
            <a:r>
              <a:t>• Discounts influence customer choices, but may hurt perceived quality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tegory_revenu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382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Total Revenue by Category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ategory_review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83820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000000"/>
                </a:solidFill>
              </a:defRPr>
            </a:pPr>
            <a:r>
              <a:t>Total Reviews by Category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