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smtClean="0"/>
              <a:t>Tasks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859" y="1304144"/>
            <a:ext cx="10582882" cy="424731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:Rani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Pawar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Sep2021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3(Technical)</a:t>
            </a:r>
          </a:p>
        </p:txBody>
      </p:sp>
    </p:spTree>
    <p:extLst>
      <p:ext uri="{BB962C8B-B14F-4D97-AF65-F5344CB8AC3E}">
        <p14:creationId xmlns:p14="http://schemas.microsoft.com/office/powerpoint/2010/main" xmlns="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Gateway Integration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Create </a:t>
            </a:r>
            <a:r>
              <a:rPr lang="en-US" dirty="0" smtClean="0"/>
              <a:t>a simple website where payment gateway is </a:t>
            </a:r>
            <a:r>
              <a:rPr lang="en-US" dirty="0" smtClean="0"/>
              <a:t>integrated.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There </a:t>
            </a:r>
            <a:r>
              <a:rPr lang="en-US" dirty="0" smtClean="0"/>
              <a:t>will be a simple donate button on the homepage.  On clicking the donate </a:t>
            </a:r>
            <a:r>
              <a:rPr lang="en-US" dirty="0" smtClean="0"/>
              <a:t>button </a:t>
            </a:r>
            <a:r>
              <a:rPr lang="en-US" dirty="0" smtClean="0"/>
              <a:t>the user will land on the payment page where user can select the amount to be paid and the payment type, e.g.  credit card.  </a:t>
            </a:r>
            <a:r>
              <a:rPr lang="en-US" dirty="0" smtClean="0"/>
              <a:t>PayPal, </a:t>
            </a:r>
            <a:r>
              <a:rPr lang="en-US" dirty="0" smtClean="0"/>
              <a:t>etc. 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Once </a:t>
            </a:r>
            <a:r>
              <a:rPr lang="en-US" dirty="0" smtClean="0"/>
              <a:t>the payment is done and invoice will be generated and email will be sent to the user for the payment received.  The invoice </a:t>
            </a:r>
            <a:r>
              <a:rPr lang="en-US" dirty="0" smtClean="0"/>
              <a:t>will </a:t>
            </a:r>
            <a:r>
              <a:rPr lang="en-US" dirty="0" smtClean="0"/>
              <a:t>contain the amount 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 </a:t>
            </a:r>
            <a:r>
              <a:rPr lang="en-US" dirty="0" smtClean="0"/>
              <a:t>any page / email, only basic information is needed. 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Create </a:t>
            </a:r>
            <a:r>
              <a:rPr lang="en-US" dirty="0" smtClean="0"/>
              <a:t>your own temporary / </a:t>
            </a:r>
            <a:r>
              <a:rPr lang="en-US" dirty="0" smtClean="0"/>
              <a:t>sandbox </a:t>
            </a:r>
            <a:r>
              <a:rPr lang="en-US" dirty="0" smtClean="0"/>
              <a:t>/ testing accounts with 3 party for integrations. 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Host </a:t>
            </a:r>
            <a:r>
              <a:rPr lang="en-US" dirty="0" smtClean="0"/>
              <a:t>the website at 000webhost.  github.io, </a:t>
            </a:r>
            <a:r>
              <a:rPr lang="en-US" dirty="0" err="1" smtClean="0"/>
              <a:t>heroku</a:t>
            </a:r>
            <a:r>
              <a:rPr lang="en-US" dirty="0" smtClean="0"/>
              <a:t> app or any other free hosting provider.  Check in code in </a:t>
            </a:r>
            <a:r>
              <a:rPr lang="en-US" dirty="0" err="1" smtClean="0"/>
              <a:t>gitlab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1091928" flipH="1" flipV="1">
            <a:off x="3259278" y="2605295"/>
            <a:ext cx="6198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irstrike" pitchFamily="2" charset="0"/>
              </a:rPr>
              <a:t>Thank You</a:t>
            </a:r>
            <a:endParaRPr lang="en-US" sz="6600" dirty="0">
              <a:latin typeface="Airstrike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213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Tasks</vt:lpstr>
      <vt:lpstr>Slide 2</vt:lpstr>
      <vt:lpstr>Task List</vt:lpstr>
      <vt:lpstr>Payment Gateway Integration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Rani</cp:lastModifiedBy>
  <cp:revision>13</cp:revision>
  <dcterms:created xsi:type="dcterms:W3CDTF">2020-11-18T19:06:25Z</dcterms:created>
  <dcterms:modified xsi:type="dcterms:W3CDTF">2021-09-21T15:57:52Z</dcterms:modified>
</cp:coreProperties>
</file>