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859" y="1190050"/>
            <a:ext cx="6745400" cy="424731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:Rani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Pawar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xmlns="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smtClean="0"/>
              <a:t>githup </a:t>
            </a:r>
            <a:r>
              <a:rPr lang="en-US" dirty="0" smtClean="0"/>
              <a:t>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Extract the files in the zipped file (bankfiles.zip)</a:t>
            </a:r>
          </a:p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354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Tasks List</vt:lpstr>
      <vt:lpstr>Slide 2</vt:lpstr>
      <vt:lpstr>Task List</vt:lpstr>
      <vt:lpstr>Basic Banking System</vt:lpstr>
      <vt:lpstr>Details On my Project Name : MCB Bank </vt:lpstr>
      <vt:lpstr>How to use the githup files?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Rani</cp:lastModifiedBy>
  <cp:revision>7</cp:revision>
  <dcterms:created xsi:type="dcterms:W3CDTF">2020-11-18T19:06:25Z</dcterms:created>
  <dcterms:modified xsi:type="dcterms:W3CDTF">2021-09-19T13:55:50Z</dcterms:modified>
</cp:coreProperties>
</file>