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5" r:id="rId9"/>
    <p:sldId id="267" r:id="rId10"/>
    <p:sldId id="268" r:id="rId11"/>
    <p:sldId id="269" r:id="rId12"/>
    <p:sldId id="270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3399"/>
    <a:srgbClr val="C2DF1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87D8D96-5F79-433C-963E-D2D8676D8D3E}">
  <a:tblStyle styleId="{A87D8D96-5F79-433C-963E-D2D8676D8D3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F2FC"/>
          </a:solidFill>
        </a:fill>
      </a:tcStyle>
    </a:wholeTbl>
    <a:band1H>
      <a:tcTxStyle/>
      <a:tcStyle>
        <a:tcBdr/>
        <a:fill>
          <a:solidFill>
            <a:srgbClr val="D6E5F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6E5F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048583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2ab7a190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42ab7a190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2ab7a190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142ab7a190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1702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6737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61938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14689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926885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95638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6052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491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9883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859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28381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430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9748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573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241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90432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0598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/>
          </p:nvPr>
        </p:nvSpPr>
        <p:spPr>
          <a:xfrm>
            <a:off x="1507067" y="79888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en-IN"/>
              <a:t>E-Commerce Website for Automotive Parts</a:t>
            </a: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1"/>
          </p:nvPr>
        </p:nvSpPr>
        <p:spPr>
          <a:xfrm>
            <a:off x="1507074" y="2708920"/>
            <a:ext cx="8765389" cy="315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IN" b="1" dirty="0">
                <a:solidFill>
                  <a:srgbClr val="3F3F3F"/>
                </a:solidFill>
              </a:rPr>
              <a:t>Name: </a:t>
            </a:r>
            <a:r>
              <a:rPr lang="en-IN" b="1" dirty="0" err="1" smtClean="0">
                <a:solidFill>
                  <a:srgbClr val="3F3F3F"/>
                </a:solidFill>
              </a:rPr>
              <a:t>Vishwalakshmi</a:t>
            </a:r>
            <a:r>
              <a:rPr lang="en-IN" b="1" dirty="0" smtClean="0">
                <a:solidFill>
                  <a:srgbClr val="3F3F3F"/>
                </a:solidFill>
              </a:rPr>
              <a:t> V 	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 EBEON1222725958)</a:t>
            </a:r>
            <a:endParaRPr lang="en-IN" b="1" dirty="0" smtClean="0">
              <a:solidFill>
                <a:srgbClr val="3F3F3F"/>
              </a:solidFill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IN" b="1" dirty="0" smtClean="0">
                <a:solidFill>
                  <a:srgbClr val="3F3F3F"/>
                </a:solidFill>
              </a:rPr>
              <a:t>Name </a:t>
            </a:r>
            <a:r>
              <a:rPr lang="en-IN" b="1" dirty="0">
                <a:solidFill>
                  <a:srgbClr val="3F3F3F"/>
                </a:solidFill>
              </a:rPr>
              <a:t>: </a:t>
            </a:r>
            <a:r>
              <a:rPr lang="en-IN" b="1" dirty="0" err="1" smtClean="0">
                <a:solidFill>
                  <a:srgbClr val="3F3F3F"/>
                </a:solidFill>
              </a:rPr>
              <a:t>Kowsalya</a:t>
            </a:r>
            <a:r>
              <a:rPr lang="en-IN" b="1" dirty="0" smtClean="0">
                <a:solidFill>
                  <a:srgbClr val="3F3F3F"/>
                </a:solidFill>
              </a:rPr>
              <a:t> G		(</a:t>
            </a:r>
            <a:r>
              <a:rPr lang="en-IN" b="1" dirty="0" err="1" smtClean="0">
                <a:solidFill>
                  <a:srgbClr val="3F3F3F"/>
                </a:solidFill>
              </a:rPr>
              <a:t>Enrollment</a:t>
            </a:r>
            <a:r>
              <a:rPr lang="en-IN" b="1" dirty="0" smtClean="0">
                <a:solidFill>
                  <a:srgbClr val="3F3F3F"/>
                </a:solidFill>
              </a:rPr>
              <a:t> </a:t>
            </a:r>
            <a:r>
              <a:rPr lang="en-IN" b="1" dirty="0">
                <a:solidFill>
                  <a:srgbClr val="3F3F3F"/>
                </a:solidFill>
              </a:rPr>
              <a:t>No : EBEON1222724834)</a:t>
            </a:r>
            <a:endParaRPr b="1" dirty="0">
              <a:solidFill>
                <a:srgbClr val="3F3F3F"/>
              </a:solidFill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IN" b="1" dirty="0">
                <a:solidFill>
                  <a:srgbClr val="3F3F3F"/>
                </a:solidFill>
              </a:rPr>
              <a:t>Name </a:t>
            </a:r>
            <a:r>
              <a:rPr lang="en-IN" b="1" dirty="0" smtClean="0">
                <a:solidFill>
                  <a:srgbClr val="3F3F3F"/>
                </a:solidFill>
              </a:rPr>
              <a:t>: </a:t>
            </a:r>
            <a:r>
              <a:rPr lang="en-IN" b="1" dirty="0" err="1" smtClean="0">
                <a:solidFill>
                  <a:srgbClr val="3F3F3F"/>
                </a:solidFill>
              </a:rPr>
              <a:t>Srividhya</a:t>
            </a:r>
            <a:r>
              <a:rPr lang="en-IN" b="1" dirty="0" smtClean="0">
                <a:solidFill>
                  <a:srgbClr val="3F3F3F"/>
                </a:solidFill>
              </a:rPr>
              <a:t> A		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 EBEON1222711097)</a:t>
            </a:r>
            <a:endParaRPr b="1" dirty="0">
              <a:solidFill>
                <a:srgbClr val="3F3F3F"/>
              </a:solidFill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IN" b="1" dirty="0">
                <a:solidFill>
                  <a:srgbClr val="3F3F3F"/>
                </a:solidFill>
              </a:rPr>
              <a:t>Name: </a:t>
            </a:r>
            <a:r>
              <a:rPr lang="en-IN" b="1" dirty="0" err="1">
                <a:solidFill>
                  <a:srgbClr val="3F3F3F"/>
                </a:solidFill>
              </a:rPr>
              <a:t>Kanagavalli</a:t>
            </a:r>
            <a:r>
              <a:rPr lang="en-IN" b="1" dirty="0">
                <a:solidFill>
                  <a:srgbClr val="3F3F3F"/>
                </a:solidFill>
              </a:rPr>
              <a:t> </a:t>
            </a:r>
            <a:r>
              <a:rPr lang="en-IN" b="1" dirty="0" smtClean="0">
                <a:solidFill>
                  <a:srgbClr val="3F3F3F"/>
                </a:solidFill>
              </a:rPr>
              <a:t>R 		(</a:t>
            </a:r>
            <a:r>
              <a:rPr lang="en-IN" b="1" dirty="0" err="1" smtClean="0">
                <a:solidFill>
                  <a:srgbClr val="3F3F3F"/>
                </a:solidFill>
              </a:rPr>
              <a:t>Enrollment</a:t>
            </a:r>
            <a:r>
              <a:rPr lang="en-IN" b="1" dirty="0" smtClean="0">
                <a:solidFill>
                  <a:srgbClr val="3F3F3F"/>
                </a:solidFill>
              </a:rPr>
              <a:t> </a:t>
            </a:r>
            <a:r>
              <a:rPr lang="en-IN" b="1" dirty="0">
                <a:solidFill>
                  <a:srgbClr val="3F3F3F"/>
                </a:solidFill>
              </a:rPr>
              <a:t>No </a:t>
            </a:r>
            <a:r>
              <a:rPr lang="en-IN" b="1" dirty="0" smtClean="0">
                <a:solidFill>
                  <a:srgbClr val="3F3F3F"/>
                </a:solidFill>
              </a:rPr>
              <a:t>: EBEON1222707345</a:t>
            </a:r>
            <a:r>
              <a:rPr lang="en-IN" b="1" dirty="0">
                <a:solidFill>
                  <a:srgbClr val="3F3F3F"/>
                </a:solidFill>
              </a:rPr>
              <a:t>)</a:t>
            </a:r>
            <a:endParaRPr b="1" dirty="0">
              <a:solidFill>
                <a:srgbClr val="3F3F3F"/>
              </a:solidFill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IN" b="1" dirty="0">
                <a:solidFill>
                  <a:srgbClr val="3F3F3F"/>
                </a:solidFill>
              </a:rPr>
              <a:t>Name: ARCHANA </a:t>
            </a:r>
            <a:r>
              <a:rPr lang="en-IN" b="1" dirty="0" smtClean="0">
                <a:solidFill>
                  <a:srgbClr val="3F3F3F"/>
                </a:solidFill>
              </a:rPr>
              <a:t>R 		(</a:t>
            </a:r>
            <a:r>
              <a:rPr lang="en-IN" b="1" dirty="0" err="1" smtClean="0">
                <a:solidFill>
                  <a:srgbClr val="3F3F3F"/>
                </a:solidFill>
              </a:rPr>
              <a:t>Enrollment</a:t>
            </a:r>
            <a:r>
              <a:rPr lang="en-IN" b="1" dirty="0" smtClean="0">
                <a:solidFill>
                  <a:srgbClr val="3F3F3F"/>
                </a:solidFill>
              </a:rPr>
              <a:t> </a:t>
            </a:r>
            <a:r>
              <a:rPr lang="en-IN" b="1" dirty="0">
                <a:solidFill>
                  <a:srgbClr val="3F3F3F"/>
                </a:solidFill>
              </a:rPr>
              <a:t>No : EBEON1222714598</a:t>
            </a:r>
            <a:r>
              <a:rPr lang="en-IN" b="1" dirty="0" smtClean="0">
                <a:solidFill>
                  <a:srgbClr val="3F3F3F"/>
                </a:solidFill>
              </a:rPr>
              <a:t>)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IN" b="1" dirty="0">
                <a:solidFill>
                  <a:srgbClr val="3F3F3F"/>
                </a:solidFill>
              </a:rPr>
              <a:t>Name: </a:t>
            </a:r>
            <a:r>
              <a:rPr lang="en-IN" b="1" dirty="0" err="1" smtClean="0">
                <a:solidFill>
                  <a:srgbClr val="3F3F3F"/>
                </a:solidFill>
              </a:rPr>
              <a:t>Susmitha</a:t>
            </a:r>
            <a:r>
              <a:rPr lang="en-IN" b="1" dirty="0">
                <a:solidFill>
                  <a:srgbClr val="3F3F3F"/>
                </a:solidFill>
              </a:rPr>
              <a:t> </a:t>
            </a:r>
            <a:r>
              <a:rPr lang="en-IN" b="1" dirty="0" smtClean="0">
                <a:solidFill>
                  <a:srgbClr val="3F3F3F"/>
                </a:solidFill>
              </a:rPr>
              <a:t>S  		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 EBEON1222709710)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b="1" dirty="0">
              <a:solidFill>
                <a:srgbClr val="3F3F3F"/>
              </a:solidFill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5436425" y="6041500"/>
            <a:ext cx="3299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Guided by :</a:t>
            </a:r>
            <a:endParaRPr sz="180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Mr. </a:t>
            </a:r>
            <a:r>
              <a:rPr lang="en-IN" sz="2000" b="1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Vardharajan</a:t>
            </a:r>
            <a:endParaRPr sz="20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Tech architecture</a:t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314325" y="2733675"/>
            <a:ext cx="1533600" cy="828600"/>
          </a:xfrm>
          <a:prstGeom prst="ellipse">
            <a:avLst/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Browser</a:t>
            </a: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2705100" y="2895600"/>
            <a:ext cx="1495500" cy="533400"/>
          </a:xfrm>
          <a:prstGeom prst="rect">
            <a:avLst/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FrontEnd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31"/>
          <p:cNvSpPr/>
          <p:nvPr/>
        </p:nvSpPr>
        <p:spPr>
          <a:xfrm>
            <a:off x="5638800" y="2895600"/>
            <a:ext cx="1619100" cy="533400"/>
          </a:xfrm>
          <a:prstGeom prst="rect">
            <a:avLst/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BackEnd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8153400" y="1724024"/>
            <a:ext cx="1666800" cy="728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Spring Boot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31"/>
          <p:cNvSpPr/>
          <p:nvPr/>
        </p:nvSpPr>
        <p:spPr>
          <a:xfrm>
            <a:off x="8178627" y="3790950"/>
            <a:ext cx="1666800" cy="7335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Hibernate</a:t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029325" y="4657725"/>
            <a:ext cx="1152600" cy="1828800"/>
          </a:xfrm>
          <a:prstGeom prst="can">
            <a:avLst>
              <a:gd name="adj" fmla="val 25000"/>
            </a:avLst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MySQL</a:t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2032000" y="3148012"/>
            <a:ext cx="489000" cy="18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4495800" y="3057525"/>
            <a:ext cx="819300" cy="27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6445250" y="3562350"/>
            <a:ext cx="228600" cy="733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31"/>
          <p:cNvSpPr/>
          <p:nvPr/>
        </p:nvSpPr>
        <p:spPr>
          <a:xfrm rot="-5400000">
            <a:off x="8070000" y="2288399"/>
            <a:ext cx="881100" cy="16668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2705100" y="1327150"/>
            <a:ext cx="1876500" cy="13209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1.)HTML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2.)CSS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3.)JavaScript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4.)</a:t>
            </a:r>
            <a:r>
              <a:rPr lang="en-IN" sz="1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5295900" y="1327150"/>
            <a:ext cx="1876500" cy="1286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1.)Java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2.)Spring Boot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3.)Hibernate</a:t>
            </a:r>
            <a:r>
              <a:rPr lang="en-IN" dirty="0"/>
              <a:t> </a:t>
            </a: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concepts</a:t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7848599" y="87325"/>
            <a:ext cx="2710500" cy="1436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1.)Data JPA Security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2.)Oauth2-Client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3.)</a:t>
            </a:r>
            <a:r>
              <a:rPr lang="en-IN" sz="1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Thymeleaf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4.)</a:t>
            </a:r>
            <a:r>
              <a:rPr lang="en-IN" sz="1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DevTools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5.)Web</a:t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7929037" y="4549246"/>
            <a:ext cx="2415000" cy="20517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1.)Object Persistence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2.)Mapping with POJO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3.)Database Connection</a:t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4581525" y="4785784"/>
            <a:ext cx="1390500" cy="15726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1.)DDL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2.)DML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3.)DCL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4.)TCL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225875" y="909400"/>
            <a:ext cx="3584109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 dirty="0"/>
              <a:t>Activity diagram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2860" y="764704"/>
            <a:ext cx="6212523" cy="5976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Challenging issues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While showing the product details to the database, facing the mapping issues. This is resolved by checking properly.</a:t>
            </a:r>
          </a:p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Facing the error while adding the images ,but it did not reflect by refreshing the ide it will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solved.</a:t>
            </a: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showing maintenance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occur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was faced due  to unnecessary or wrong references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files. This error was resolved by giving  the proper path to that specific files.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Features about the module</a:t>
            </a:r>
            <a:endParaRPr/>
          </a:p>
        </p:txBody>
      </p:sp>
      <p:sp>
        <p:nvSpPr>
          <p:cNvPr id="297" name="Google Shape;297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We can add the images and details of the products</a:t>
            </a: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We can see all the product and the category details here.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It has a user friendly interface, where the users will find it easy to use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he chat bot is very helpful for the users</a:t>
            </a:r>
          </a:p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We can view the how many item have in this categories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Future enhancement</a:t>
            </a:r>
            <a:endParaRPr/>
          </a:p>
        </p:txBody>
      </p:sp>
      <p:sp>
        <p:nvSpPr>
          <p:cNvPr id="303" name="Google Shape;303;p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254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Integrate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product 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supplier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details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IN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54000">
              <a:lnSpc>
                <a:spcPct val="115000"/>
              </a:lnSpc>
              <a:spcBef>
                <a:spcPts val="640"/>
              </a:spcBef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To add Sell product option, where user will also be able to sell their own products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42900" indent="-254000">
              <a:lnSpc>
                <a:spcPct val="115000"/>
              </a:lnSpc>
              <a:spcBef>
                <a:spcPts val="640"/>
              </a:spcBef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In chatbot we improve that with a aiml and NLP. </a:t>
            </a:r>
            <a:endParaRPr lang="en-IN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54000">
              <a:lnSpc>
                <a:spcPct val="115000"/>
              </a:lnSpc>
              <a:spcBef>
                <a:spcPts val="640"/>
              </a:spcBef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To maintain product in warehouse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IN"/>
              <a:t>Quality improvement task </a:t>
            </a:r>
            <a:endParaRPr/>
          </a:p>
        </p:txBody>
      </p:sp>
      <p:sp>
        <p:nvSpPr>
          <p:cNvPr id="309" name="Google Shape;309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Testing </a:t>
            </a:r>
            <a:r>
              <a:rPr lang="en-IN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aprouch</a:t>
            </a:r>
            <a:r>
              <a:rPr lang="en-IN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8900" lvl="0" indent="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Junit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basic test validation</a:t>
            </a:r>
          </a:p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DevOp</a:t>
            </a:r>
            <a:r>
              <a:rPr lang="en-IN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tools: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MySQL Workbench, </a:t>
            </a:r>
            <a:r>
              <a:rPr lang="en-IN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, Maven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UI approach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HTML, CSS,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java script, Bootstrap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 this project we have built an ecommerce website specially designed for automotive parts. With online payment and may more facilities.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Which has user friendly interface for easy use purpose.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 have implemented the CRUD operations with hibernate and spring boot for easy use of the project.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With this we conclude that this project has almost fulfilled all the basic necessities of an ecommerce website.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>
            <a:spLocks noGrp="1"/>
          </p:cNvSpPr>
          <p:nvPr>
            <p:ph type="ctrTitle"/>
          </p:nvPr>
        </p:nvSpPr>
        <p:spPr>
          <a:xfrm>
            <a:off x="1833642" y="2404434"/>
            <a:ext cx="7767000" cy="1646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900" b="1"/>
              <a:t>THANK YOU</a:t>
            </a:r>
            <a:endParaRPr sz="7900" b="1"/>
          </a:p>
        </p:txBody>
      </p:sp>
      <p:sp>
        <p:nvSpPr>
          <p:cNvPr id="321" name="Google Shape;321;p40"/>
          <p:cNvSpPr txBox="1">
            <a:spLocks noGrp="1"/>
          </p:cNvSpPr>
          <p:nvPr>
            <p:ph type="subTitle" idx="1"/>
          </p:nvPr>
        </p:nvSpPr>
        <p:spPr>
          <a:xfrm>
            <a:off x="5357900" y="5170700"/>
            <a:ext cx="3786000" cy="116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</a:rPr>
              <a:t>Presented By : </a:t>
            </a:r>
            <a:endParaRPr sz="2000" b="1" dirty="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 b="1" dirty="0" err="1" smtClean="0">
                <a:solidFill>
                  <a:schemeClr val="dk1"/>
                </a:solidFill>
              </a:rPr>
              <a:t>Susmitha</a:t>
            </a:r>
            <a:r>
              <a:rPr lang="en-IN" sz="2000" b="1" dirty="0" smtClean="0">
                <a:solidFill>
                  <a:schemeClr val="dk1"/>
                </a:solidFill>
              </a:rPr>
              <a:t> S</a:t>
            </a:r>
            <a:endParaRPr sz="2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Auto Parts plus is an user friendly ecommerce website which provides users an option to buy any automotive parts for their vehicle from online, within few steps.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As an admin you will be able to add your on categories and product in the website which will be displayed to the user for buying.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 have also included an online payment option which will help user to pay for the products online itself.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690959" y="5547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Software and Hardware Requirements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idx="1"/>
          </p:nvPr>
        </p:nvSpPr>
        <p:spPr>
          <a:xfrm>
            <a:off x="738150" y="1785926"/>
            <a:ext cx="10515600" cy="46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I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Eclipse IDE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Programming language-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Spring 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Boot.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JDK 17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Frontend - HTML, CSS,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Bootstrap, java script.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Database - MySQL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I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Hardware Requirements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Processor -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Radeon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R4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Speed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2.00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GHz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RAM - 4GB (minimum)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Hard disk- 50GB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E-Commerce Website for Automotive Parts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Homepage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Login and Registration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Shop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Cart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Payment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Admin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Module</a:t>
            </a: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Stock Module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0700" lvl="1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838200" y="537845"/>
            <a:ext cx="10515600" cy="98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E-Commerce Website for Automotive Parts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idx="1"/>
          </p:nvPr>
        </p:nvSpPr>
        <p:spPr>
          <a:xfrm>
            <a:off x="838200" y="1733550"/>
            <a:ext cx="10515600" cy="485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Modules and </a:t>
            </a:r>
            <a:r>
              <a:rPr lang="en-IN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Submodules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>
              <a:spcBef>
                <a:spcPts val="560"/>
              </a:spcBef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Stock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Module.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190500">
              <a:spcBef>
                <a:spcPts val="480"/>
              </a:spcBef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pload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product details to database</a:t>
            </a:r>
          </a:p>
          <a:p>
            <a:pPr marL="1143000" lvl="2" indent="-190500">
              <a:spcBef>
                <a:spcPts val="480"/>
              </a:spcBef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Upload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product 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image</a:t>
            </a:r>
          </a:p>
          <a:p>
            <a:pPr marL="1143000" lvl="2" indent="-190500">
              <a:spcBef>
                <a:spcPts val="480"/>
              </a:spcBef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-IN" sz="1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+mn-ea"/>
              </a:rPr>
              <a:t>We can see the all product in product section</a:t>
            </a:r>
          </a:p>
          <a:p>
            <a:pPr marL="1143000" lvl="2" indent="-190500">
              <a:spcBef>
                <a:spcPts val="480"/>
              </a:spcBef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-IN" sz="1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+mn-ea"/>
              </a:rPr>
              <a:t>Update the product detail that already uploaded</a:t>
            </a:r>
            <a:r>
              <a:rPr lang="en-IN" sz="1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1143000" lvl="2" indent="-190500">
              <a:spcBef>
                <a:spcPts val="480"/>
              </a:spcBef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-IN" sz="1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+mn-ea"/>
              </a:rPr>
              <a:t>It storing the product to maintained using of insert and delete processor in database</a:t>
            </a:r>
            <a:endParaRPr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070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 dirty="0"/>
              <a:t>Continued...</a:t>
            </a:r>
            <a:endParaRPr dirty="0"/>
          </a:p>
        </p:txBody>
      </p:sp>
      <p:sp>
        <p:nvSpPr>
          <p:cNvPr id="177" name="Google Shape;177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Goal of module:</a:t>
            </a:r>
          </a:p>
          <a:p>
            <a:pPr marL="457200" lvl="0" indent="-3454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0"/>
              <a:buFont typeface="Times New Roman"/>
              <a:buChar char="●"/>
            </a:pPr>
            <a:endParaRPr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just"/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Stock maintenance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place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view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details of product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which were seen in the website.</a:t>
            </a:r>
          </a:p>
          <a:p>
            <a:pPr lvl="1"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Here we can upload the product and product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details.</a:t>
            </a:r>
          </a:p>
          <a:p>
            <a:pPr lvl="1" algn="just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 all the product detail from the database.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20700" lvl="1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 Module</a:t>
            </a:r>
            <a:endParaRPr lang="en-US" alt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412776"/>
            <a:ext cx="10515600" cy="4553585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Stock maintenance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process of managing the goods your business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plans.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involves acquiring, storing,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organizing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tracking those goods.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new products, update and also delete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by the category .</a:t>
            </a:r>
          </a:p>
          <a:p>
            <a:pPr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details</a:t>
            </a:r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Bar which has a connection with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maintenance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this navigation bar we can directly go to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need to update the products.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Interconnection details</a:t>
            </a:r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navigation bar is present throughout the module so it is connected to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 module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 module.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41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Continued...</a:t>
            </a: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7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Sub module details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0700" lvl="1" indent="0">
              <a:lnSpc>
                <a:spcPct val="115000"/>
              </a:lnSpc>
              <a:spcBef>
                <a:spcPts val="560"/>
              </a:spcBef>
              <a:buClr>
                <a:schemeClr val="dk1"/>
              </a:buClr>
              <a:buSzPts val="180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+mn-ea"/>
              </a:rPr>
              <a:t>The View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+mn-ea"/>
              </a:rPr>
              <a:t>Products detail the page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+mn-ea"/>
              </a:rPr>
              <a:t>is a web page on an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+mn-ea"/>
              </a:rPr>
              <a:t>ecommerce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+mn-ea"/>
              </a:rPr>
              <a:t>website that provides information on a specific product. This information includes size, color, price, shipping information,  and other relevant information customers want to know before purchasing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+mn-ea"/>
              </a:rPr>
              <a:t>.</a:t>
            </a:r>
          </a:p>
          <a:p>
            <a:pPr marL="520700" lvl="1" indent="0">
              <a:lnSpc>
                <a:spcPct val="115000"/>
              </a:lnSpc>
              <a:spcBef>
                <a:spcPts val="560"/>
              </a:spcBef>
              <a:buClr>
                <a:schemeClr val="dk1"/>
              </a:buClr>
              <a:buSzPts val="1800"/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  <a:sym typeface="+mn-ea"/>
              </a:rPr>
              <a:t>Also editing the products like add, delete, update and modify the stock view products</a:t>
            </a:r>
            <a:endParaRPr lang="en-US" sz="18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520700" lvl="1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 dirty="0"/>
              <a:t>Project overview</a:t>
            </a:r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idx="1"/>
          </p:nvPr>
        </p:nvSpPr>
        <p:spPr>
          <a:xfrm>
            <a:off x="346655" y="1700808"/>
            <a:ext cx="11498700" cy="477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  <p:sp>
        <p:nvSpPr>
          <p:cNvPr id="219" name="Google Shape;219;p30"/>
          <p:cNvSpPr/>
          <p:nvPr/>
        </p:nvSpPr>
        <p:spPr>
          <a:xfrm>
            <a:off x="3081655" y="2935605"/>
            <a:ext cx="1285875" cy="3911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1800" dirty="0">
                <a:solidFill>
                  <a:schemeClr val="dk1"/>
                </a:solidFill>
              </a:rPr>
              <a:t>Login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905526" y="4054475"/>
            <a:ext cx="1537200" cy="391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1800" dirty="0">
                <a:solidFill>
                  <a:schemeClr val="dk1"/>
                </a:solidFill>
              </a:rPr>
              <a:t>Homepage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5122545" y="4054475"/>
            <a:ext cx="1285875" cy="3911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8461375" y="2117725"/>
            <a:ext cx="1437640" cy="3911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Details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2985135" y="5690235"/>
            <a:ext cx="1741805" cy="391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Product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10291445" y="5173345"/>
            <a:ext cx="1285875" cy="3911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5697220" y="5690235"/>
            <a:ext cx="1478280" cy="3911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To Cart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8145780" y="5690235"/>
            <a:ext cx="1285875" cy="3911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Checkout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4986655" y="1825625"/>
            <a:ext cx="1285875" cy="3911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2000" dirty="0">
                <a:solidFill>
                  <a:schemeClr val="dk1"/>
                </a:solidFill>
              </a:rPr>
              <a:t>Admin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5102225" y="2762075"/>
            <a:ext cx="1484100" cy="700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Category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7175500" y="2935605"/>
            <a:ext cx="2004695" cy="3911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2000" dirty="0">
                <a:solidFill>
                  <a:schemeClr val="dk1"/>
                </a:solidFill>
              </a:rPr>
              <a:t>Add Product</a:t>
            </a:r>
            <a:endParaRPr sz="2000" dirty="0">
              <a:solidFill>
                <a:schemeClr val="dk1"/>
              </a:solidFill>
            </a:endParaRPr>
          </a:p>
        </p:txBody>
      </p:sp>
      <p:cxnSp>
        <p:nvCxnSpPr>
          <p:cNvPr id="230" name="Google Shape;230;p30"/>
          <p:cNvCxnSpPr>
            <a:stCxn id="220" idx="0"/>
            <a:endCxn id="219" idx="1"/>
          </p:cNvCxnSpPr>
          <p:nvPr/>
        </p:nvCxnSpPr>
        <p:spPr>
          <a:xfrm rot="10800000" flipH="1">
            <a:off x="1674126" y="3131075"/>
            <a:ext cx="1407600" cy="9234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1" name="Google Shape;231;p30"/>
          <p:cNvCxnSpPr>
            <a:stCxn id="220" idx="3"/>
            <a:endCxn id="221" idx="1"/>
          </p:cNvCxnSpPr>
          <p:nvPr/>
        </p:nvCxnSpPr>
        <p:spPr>
          <a:xfrm>
            <a:off x="2442726" y="4250075"/>
            <a:ext cx="2679900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2" name="Google Shape;232;p30"/>
          <p:cNvCxnSpPr>
            <a:stCxn id="219" idx="0"/>
            <a:endCxn id="227" idx="1"/>
          </p:cNvCxnSpPr>
          <p:nvPr/>
        </p:nvCxnSpPr>
        <p:spPr>
          <a:xfrm rot="10800000" flipH="1">
            <a:off x="3724593" y="2021205"/>
            <a:ext cx="1262100" cy="9144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3" name="Google Shape;233;p30"/>
          <p:cNvCxnSpPr>
            <a:stCxn id="227" idx="2"/>
            <a:endCxn id="228" idx="0"/>
          </p:cNvCxnSpPr>
          <p:nvPr/>
        </p:nvCxnSpPr>
        <p:spPr>
          <a:xfrm>
            <a:off x="5629593" y="2216785"/>
            <a:ext cx="214800" cy="5454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4" name="Google Shape;234;p30"/>
          <p:cNvCxnSpPr>
            <a:endCxn id="229" idx="0"/>
          </p:cNvCxnSpPr>
          <p:nvPr/>
        </p:nvCxnSpPr>
        <p:spPr>
          <a:xfrm>
            <a:off x="6176645" y="2190750"/>
            <a:ext cx="2001203" cy="744855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5" name="Google Shape;235;p30"/>
          <p:cNvCxnSpPr>
            <a:stCxn id="227" idx="3"/>
            <a:endCxn id="222" idx="1"/>
          </p:cNvCxnSpPr>
          <p:nvPr/>
        </p:nvCxnSpPr>
        <p:spPr>
          <a:xfrm>
            <a:off x="6272530" y="2021205"/>
            <a:ext cx="2188800" cy="2922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6" name="Google Shape;236;p30"/>
          <p:cNvCxnSpPr>
            <a:stCxn id="219" idx="2"/>
          </p:cNvCxnSpPr>
          <p:nvPr/>
        </p:nvCxnSpPr>
        <p:spPr>
          <a:xfrm>
            <a:off x="3724593" y="3326765"/>
            <a:ext cx="1437000" cy="7404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7" name="Google Shape;237;p30"/>
          <p:cNvCxnSpPr>
            <a:stCxn id="228" idx="2"/>
            <a:endCxn id="221" idx="0"/>
          </p:cNvCxnSpPr>
          <p:nvPr/>
        </p:nvCxnSpPr>
        <p:spPr>
          <a:xfrm flipH="1">
            <a:off x="5765375" y="3462275"/>
            <a:ext cx="78900" cy="5922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8" name="Google Shape;238;p30"/>
          <p:cNvCxnSpPr>
            <a:stCxn id="229" idx="2"/>
          </p:cNvCxnSpPr>
          <p:nvPr/>
        </p:nvCxnSpPr>
        <p:spPr>
          <a:xfrm flipH="1">
            <a:off x="6358668" y="3326765"/>
            <a:ext cx="1819180" cy="7608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9" name="Google Shape;239;p30"/>
          <p:cNvCxnSpPr>
            <a:stCxn id="221" idx="2"/>
            <a:endCxn id="223" idx="0"/>
          </p:cNvCxnSpPr>
          <p:nvPr/>
        </p:nvCxnSpPr>
        <p:spPr>
          <a:xfrm flipH="1">
            <a:off x="3855983" y="4445635"/>
            <a:ext cx="1909500" cy="12447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40" name="Google Shape;240;p30"/>
          <p:cNvCxnSpPr>
            <a:stCxn id="223" idx="3"/>
            <a:endCxn id="225" idx="1"/>
          </p:cNvCxnSpPr>
          <p:nvPr/>
        </p:nvCxnSpPr>
        <p:spPr>
          <a:xfrm>
            <a:off x="4726940" y="5885815"/>
            <a:ext cx="970200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41" name="Google Shape;241;p30"/>
          <p:cNvCxnSpPr>
            <a:endCxn id="226" idx="1"/>
          </p:cNvCxnSpPr>
          <p:nvPr/>
        </p:nvCxnSpPr>
        <p:spPr>
          <a:xfrm>
            <a:off x="7175580" y="5885815"/>
            <a:ext cx="970200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42" name="Google Shape;242;p30"/>
          <p:cNvCxnSpPr>
            <a:stCxn id="226" idx="3"/>
          </p:cNvCxnSpPr>
          <p:nvPr/>
        </p:nvCxnSpPr>
        <p:spPr>
          <a:xfrm rot="10800000" flipH="1">
            <a:off x="9431655" y="5564515"/>
            <a:ext cx="859800" cy="3213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43" name="Google Shape;243;p30"/>
          <p:cNvSpPr/>
          <p:nvPr/>
        </p:nvSpPr>
        <p:spPr>
          <a:xfrm>
            <a:off x="10291445" y="3858895"/>
            <a:ext cx="1285875" cy="3911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1800" dirty="0">
                <a:solidFill>
                  <a:schemeClr val="dk1"/>
                </a:solidFill>
              </a:rPr>
              <a:t>Logout</a:t>
            </a: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244" name="Google Shape;244;p30"/>
          <p:cNvCxnSpPr>
            <a:stCxn id="224" idx="0"/>
            <a:endCxn id="243" idx="2"/>
          </p:cNvCxnSpPr>
          <p:nvPr/>
        </p:nvCxnSpPr>
        <p:spPr>
          <a:xfrm rot="10800000">
            <a:off x="10934383" y="4249945"/>
            <a:ext cx="0" cy="9234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45" name="Google Shape;245;p30"/>
          <p:cNvSpPr/>
          <p:nvPr/>
        </p:nvSpPr>
        <p:spPr>
          <a:xfrm>
            <a:off x="1055370" y="5236210"/>
            <a:ext cx="1388110" cy="3911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2000" dirty="0">
                <a:solidFill>
                  <a:schemeClr val="dk1"/>
                </a:solidFill>
              </a:rPr>
              <a:t>Chatbot</a:t>
            </a:r>
            <a:endParaRPr sz="2000" dirty="0">
              <a:solidFill>
                <a:schemeClr val="dk1"/>
              </a:solidFill>
            </a:endParaRPr>
          </a:p>
        </p:txBody>
      </p:sp>
      <p:cxnSp>
        <p:nvCxnSpPr>
          <p:cNvPr id="246" name="Google Shape;246;p30"/>
          <p:cNvCxnSpPr>
            <a:stCxn id="220" idx="2"/>
            <a:endCxn id="245" idx="0"/>
          </p:cNvCxnSpPr>
          <p:nvPr/>
        </p:nvCxnSpPr>
        <p:spPr>
          <a:xfrm>
            <a:off x="1674126" y="4445675"/>
            <a:ext cx="75300" cy="7905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2" name="Rectangle 31"/>
          <p:cNvSpPr/>
          <p:nvPr/>
        </p:nvSpPr>
        <p:spPr>
          <a:xfrm>
            <a:off x="8096264" y="4071942"/>
            <a:ext cx="142876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Rounded MT Bold" pitchFamily="34" charset="0"/>
                <a:cs typeface="Arial" pitchFamily="34" charset="0"/>
              </a:rPr>
              <a:t>Stock</a:t>
            </a:r>
            <a:endParaRPr lang="en-US" dirty="0">
              <a:latin typeface="Arial Rounded MT Bold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>
            <a:stCxn id="221" idx="3"/>
            <a:endCxn id="32" idx="1"/>
          </p:cNvCxnSpPr>
          <p:nvPr/>
        </p:nvCxnSpPr>
        <p:spPr>
          <a:xfrm>
            <a:off x="6408420" y="4250055"/>
            <a:ext cx="1687844" cy="3620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292</TotalTime>
  <Words>811</Words>
  <Application>Microsoft Office PowerPoint</Application>
  <PresentationFormat>Custom</PresentationFormat>
  <Paragraphs>136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E-Commerce Website for Automotive Parts</vt:lpstr>
      <vt:lpstr>Introduction</vt:lpstr>
      <vt:lpstr>Software and Hardware Requirements</vt:lpstr>
      <vt:lpstr>E-Commerce Website for Automotive Parts</vt:lpstr>
      <vt:lpstr>E-Commerce Website for Automotive Parts</vt:lpstr>
      <vt:lpstr>Continued...</vt:lpstr>
      <vt:lpstr>Stock Module</vt:lpstr>
      <vt:lpstr>Continued...</vt:lpstr>
      <vt:lpstr>Project overview</vt:lpstr>
      <vt:lpstr>Tech architecture  </vt:lpstr>
      <vt:lpstr>Activity diagram</vt:lpstr>
      <vt:lpstr>Challenging issues</vt:lpstr>
      <vt:lpstr>Features about the module</vt:lpstr>
      <vt:lpstr>Future enhancement</vt:lpstr>
      <vt:lpstr>Quality improvement task 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 for Automotive Parts</dc:title>
  <dc:creator>SAIPOGESH</dc:creator>
  <cp:lastModifiedBy>Windows User</cp:lastModifiedBy>
  <cp:revision>29</cp:revision>
  <dcterms:modified xsi:type="dcterms:W3CDTF">2023-05-10T05:43:02Z</dcterms:modified>
</cp:coreProperties>
</file>