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3" r:id="rId4"/>
    <p:sldId id="262" r:id="rId5"/>
    <p:sldId id="265" r:id="rId6"/>
    <p:sldId id="267" r:id="rId7"/>
    <p:sldId id="269" r:id="rId8"/>
    <p:sldId id="273" r:id="rId9"/>
    <p:sldId id="272" r:id="rId10"/>
    <p:sldId id="270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DE0FF-A5C8-4B1F-A996-2C4F8B6250CA}" v="17" dt="2024-11-15T13:17:46.035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96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Roether" userId="f2476370670a7f56" providerId="LiveId" clId="{016DE0FF-A5C8-4B1F-A996-2C4F8B6250CA}"/>
    <pc:docChg chg="undo custSel addSld delSld modSld sldOrd">
      <pc:chgData name="Brad Roether" userId="f2476370670a7f56" providerId="LiveId" clId="{016DE0FF-A5C8-4B1F-A996-2C4F8B6250CA}" dt="2024-11-15T16:53:31.252" v="2755" actId="47"/>
      <pc:docMkLst>
        <pc:docMk/>
      </pc:docMkLst>
      <pc:sldChg chg="addSp modSp mod">
        <pc:chgData name="Brad Roether" userId="f2476370670a7f56" providerId="LiveId" clId="{016DE0FF-A5C8-4B1F-A996-2C4F8B6250CA}" dt="2024-11-15T09:34:25.209" v="248" actId="1076"/>
        <pc:sldMkLst>
          <pc:docMk/>
          <pc:sldMk cId="1766948220" sldId="258"/>
        </pc:sldMkLst>
        <pc:spChg chg="mod">
          <ac:chgData name="Brad Roether" userId="f2476370670a7f56" providerId="LiveId" clId="{016DE0FF-A5C8-4B1F-A996-2C4F8B6250CA}" dt="2024-11-15T09:34:25.209" v="248" actId="1076"/>
          <ac:spMkLst>
            <pc:docMk/>
            <pc:sldMk cId="1766948220" sldId="258"/>
            <ac:spMk id="2" creationId="{00000000-0000-0000-0000-000000000000}"/>
          </ac:spMkLst>
        </pc:spChg>
        <pc:spChg chg="mod">
          <ac:chgData name="Brad Roether" userId="f2476370670a7f56" providerId="LiveId" clId="{016DE0FF-A5C8-4B1F-A996-2C4F8B6250CA}" dt="2024-11-15T09:34:25.209" v="248" actId="1076"/>
          <ac:spMkLst>
            <pc:docMk/>
            <pc:sldMk cId="1766948220" sldId="258"/>
            <ac:spMk id="3" creationId="{00000000-0000-0000-0000-000000000000}"/>
          </ac:spMkLst>
        </pc:spChg>
        <pc:spChg chg="add mod">
          <ac:chgData name="Brad Roether" userId="f2476370670a7f56" providerId="LiveId" clId="{016DE0FF-A5C8-4B1F-A996-2C4F8B6250CA}" dt="2024-11-15T09:33:57.386" v="247" actId="1076"/>
          <ac:spMkLst>
            <pc:docMk/>
            <pc:sldMk cId="1766948220" sldId="258"/>
            <ac:spMk id="11" creationId="{1FB26CF2-ED20-9796-30BA-1C90BABFE232}"/>
          </ac:spMkLst>
        </pc:spChg>
        <pc:picChg chg="add mod">
          <ac:chgData name="Brad Roether" userId="f2476370670a7f56" providerId="LiveId" clId="{016DE0FF-A5C8-4B1F-A996-2C4F8B6250CA}" dt="2024-11-15T09:18:13.285" v="31"/>
          <ac:picMkLst>
            <pc:docMk/>
            <pc:sldMk cId="1766948220" sldId="258"/>
            <ac:picMk id="5" creationId="{BC6BD90E-881E-6EA4-7F2C-B575795C6645}"/>
          </ac:picMkLst>
        </pc:picChg>
        <pc:picChg chg="add mod">
          <ac:chgData name="Brad Roether" userId="f2476370670a7f56" providerId="LiveId" clId="{016DE0FF-A5C8-4B1F-A996-2C4F8B6250CA}" dt="2024-11-15T09:34:25.209" v="248" actId="1076"/>
          <ac:picMkLst>
            <pc:docMk/>
            <pc:sldMk cId="1766948220" sldId="258"/>
            <ac:picMk id="7" creationId="{097BE0CB-B3AB-060E-64D8-4844E8378B87}"/>
          </ac:picMkLst>
        </pc:picChg>
        <pc:picChg chg="add mod">
          <ac:chgData name="Brad Roether" userId="f2476370670a7f56" providerId="LiveId" clId="{016DE0FF-A5C8-4B1F-A996-2C4F8B6250CA}" dt="2024-11-15T09:34:25.209" v="248" actId="1076"/>
          <ac:picMkLst>
            <pc:docMk/>
            <pc:sldMk cId="1766948220" sldId="258"/>
            <ac:picMk id="8" creationId="{AFDDDC9A-5D10-ABBE-FF21-9F180F204580}"/>
          </ac:picMkLst>
        </pc:picChg>
        <pc:picChg chg="add mod">
          <ac:chgData name="Brad Roether" userId="f2476370670a7f56" providerId="LiveId" clId="{016DE0FF-A5C8-4B1F-A996-2C4F8B6250CA}" dt="2024-11-15T09:26:22.446" v="133" actId="1076"/>
          <ac:picMkLst>
            <pc:docMk/>
            <pc:sldMk cId="1766948220" sldId="258"/>
            <ac:picMk id="10" creationId="{B517A96E-D021-E23A-2411-527C66AB9C20}"/>
          </ac:picMkLst>
        </pc:picChg>
      </pc:sldChg>
      <pc:sldChg chg="modSp mod">
        <pc:chgData name="Brad Roether" userId="f2476370670a7f56" providerId="LiveId" clId="{016DE0FF-A5C8-4B1F-A996-2C4F8B6250CA}" dt="2024-11-15T09:53:15.164" v="423" actId="14100"/>
        <pc:sldMkLst>
          <pc:docMk/>
          <pc:sldMk cId="2409311953" sldId="259"/>
        </pc:sldMkLst>
        <pc:spChg chg="mod">
          <ac:chgData name="Brad Roether" userId="f2476370670a7f56" providerId="LiveId" clId="{016DE0FF-A5C8-4B1F-A996-2C4F8B6250CA}" dt="2024-11-15T09:37:54.475" v="254" actId="20577"/>
          <ac:spMkLst>
            <pc:docMk/>
            <pc:sldMk cId="2409311953" sldId="259"/>
            <ac:spMk id="13" creationId="{00000000-0000-0000-0000-000000000000}"/>
          </ac:spMkLst>
        </pc:spChg>
        <pc:spChg chg="mod">
          <ac:chgData name="Brad Roether" userId="f2476370670a7f56" providerId="LiveId" clId="{016DE0FF-A5C8-4B1F-A996-2C4F8B6250CA}" dt="2024-11-15T09:53:15.164" v="423" actId="14100"/>
          <ac:spMkLst>
            <pc:docMk/>
            <pc:sldMk cId="2409311953" sldId="259"/>
            <ac:spMk id="14" creationId="{00000000-0000-0000-0000-000000000000}"/>
          </ac:spMkLst>
        </pc:spChg>
      </pc:sldChg>
      <pc:sldChg chg="del">
        <pc:chgData name="Brad Roether" userId="f2476370670a7f56" providerId="LiveId" clId="{016DE0FF-A5C8-4B1F-A996-2C4F8B6250CA}" dt="2024-11-15T16:53:26.340" v="2753" actId="47"/>
        <pc:sldMkLst>
          <pc:docMk/>
          <pc:sldMk cId="1877973238" sldId="260"/>
        </pc:sldMkLst>
      </pc:sldChg>
      <pc:sldChg chg="del">
        <pc:chgData name="Brad Roether" userId="f2476370670a7f56" providerId="LiveId" clId="{016DE0FF-A5C8-4B1F-A996-2C4F8B6250CA}" dt="2024-11-15T16:53:27.480" v="2754" actId="47"/>
        <pc:sldMkLst>
          <pc:docMk/>
          <pc:sldMk cId="881439031" sldId="261"/>
        </pc:sldMkLst>
      </pc:sldChg>
      <pc:sldChg chg="addSp delSp modSp mod ord">
        <pc:chgData name="Brad Roether" userId="f2476370670a7f56" providerId="LiveId" clId="{016DE0FF-A5C8-4B1F-A996-2C4F8B6250CA}" dt="2024-11-15T10:09:44.992" v="1160" actId="1076"/>
        <pc:sldMkLst>
          <pc:docMk/>
          <pc:sldMk cId="1317527291" sldId="262"/>
        </pc:sldMkLst>
        <pc:spChg chg="mod">
          <ac:chgData name="Brad Roether" userId="f2476370670a7f56" providerId="LiveId" clId="{016DE0FF-A5C8-4B1F-A996-2C4F8B6250CA}" dt="2024-11-15T10:09:29.044" v="1158" actId="1076"/>
          <ac:spMkLst>
            <pc:docMk/>
            <pc:sldMk cId="1317527291" sldId="262"/>
            <ac:spMk id="2" creationId="{00000000-0000-0000-0000-000000000000}"/>
          </ac:spMkLst>
        </pc:spChg>
        <pc:spChg chg="add del mod">
          <ac:chgData name="Brad Roether" userId="f2476370670a7f56" providerId="LiveId" clId="{016DE0FF-A5C8-4B1F-A996-2C4F8B6250CA}" dt="2024-11-15T09:55:21.608" v="467" actId="931"/>
          <ac:spMkLst>
            <pc:docMk/>
            <pc:sldMk cId="1317527291" sldId="262"/>
            <ac:spMk id="4" creationId="{B0F8F2FF-A2D2-5A4F-0A6A-311EFD4E2EA8}"/>
          </ac:spMkLst>
        </pc:spChg>
        <pc:spChg chg="mod">
          <ac:chgData name="Brad Roether" userId="f2476370670a7f56" providerId="LiveId" clId="{016DE0FF-A5C8-4B1F-A996-2C4F8B6250CA}" dt="2024-11-15T10:09:29.044" v="1158" actId="1076"/>
          <ac:spMkLst>
            <pc:docMk/>
            <pc:sldMk cId="1317527291" sldId="262"/>
            <ac:spMk id="10" creationId="{00000000-0000-0000-0000-000000000000}"/>
          </ac:spMkLst>
        </pc:spChg>
        <pc:graphicFrameChg chg="del">
          <ac:chgData name="Brad Roether" userId="f2476370670a7f56" providerId="LiveId" clId="{016DE0FF-A5C8-4B1F-A996-2C4F8B6250CA}" dt="2024-11-15T09:54:25.413" v="466" actId="478"/>
          <ac:graphicFrameMkLst>
            <pc:docMk/>
            <pc:sldMk cId="1317527291" sldId="262"/>
            <ac:graphicFrameMk id="9" creationId="{00000000-0000-0000-0000-000000000000}"/>
          </ac:graphicFrameMkLst>
        </pc:graphicFrameChg>
        <pc:picChg chg="add mod">
          <ac:chgData name="Brad Roether" userId="f2476370670a7f56" providerId="LiveId" clId="{016DE0FF-A5C8-4B1F-A996-2C4F8B6250CA}" dt="2024-11-15T10:09:44.992" v="1160" actId="1076"/>
          <ac:picMkLst>
            <pc:docMk/>
            <pc:sldMk cId="1317527291" sldId="262"/>
            <ac:picMk id="6" creationId="{12CB2A74-E42A-A63A-5807-222B5ECB3504}"/>
          </ac:picMkLst>
        </pc:picChg>
      </pc:sldChg>
      <pc:sldChg chg="modSp add mod">
        <pc:chgData name="Brad Roether" userId="f2476370670a7f56" providerId="LiveId" clId="{016DE0FF-A5C8-4B1F-A996-2C4F8B6250CA}" dt="2024-11-15T10:08:07.067" v="1157" actId="20577"/>
        <pc:sldMkLst>
          <pc:docMk/>
          <pc:sldMk cId="1372052280" sldId="263"/>
        </pc:sldMkLst>
        <pc:spChg chg="mod">
          <ac:chgData name="Brad Roether" userId="f2476370670a7f56" providerId="LiveId" clId="{016DE0FF-A5C8-4B1F-A996-2C4F8B6250CA}" dt="2024-11-15T09:50:56.440" v="390" actId="20577"/>
          <ac:spMkLst>
            <pc:docMk/>
            <pc:sldMk cId="1372052280" sldId="263"/>
            <ac:spMk id="13" creationId="{D62F6B9F-E9B6-9BD0-4EC2-D60522F9A73C}"/>
          </ac:spMkLst>
        </pc:spChg>
        <pc:spChg chg="mod">
          <ac:chgData name="Brad Roether" userId="f2476370670a7f56" providerId="LiveId" clId="{016DE0FF-A5C8-4B1F-A996-2C4F8B6250CA}" dt="2024-11-15T10:08:07.067" v="1157" actId="20577"/>
          <ac:spMkLst>
            <pc:docMk/>
            <pc:sldMk cId="1372052280" sldId="263"/>
            <ac:spMk id="14" creationId="{96A63D24-5C01-2F02-91C3-13147ADAF34F}"/>
          </ac:spMkLst>
        </pc:spChg>
      </pc:sldChg>
      <pc:sldChg chg="modSp add del mod">
        <pc:chgData name="Brad Roether" userId="f2476370670a7f56" providerId="LiveId" clId="{016DE0FF-A5C8-4B1F-A996-2C4F8B6250CA}" dt="2024-11-15T09:53:58.019" v="444" actId="47"/>
        <pc:sldMkLst>
          <pc:docMk/>
          <pc:sldMk cId="2014368040" sldId="264"/>
        </pc:sldMkLst>
        <pc:spChg chg="mod">
          <ac:chgData name="Brad Roether" userId="f2476370670a7f56" providerId="LiveId" clId="{016DE0FF-A5C8-4B1F-A996-2C4F8B6250CA}" dt="2024-11-15T09:53:36.361" v="441" actId="20577"/>
          <ac:spMkLst>
            <pc:docMk/>
            <pc:sldMk cId="2014368040" sldId="264"/>
            <ac:spMk id="13" creationId="{6A502CDB-808F-37AD-53BD-9947E63A150A}"/>
          </ac:spMkLst>
        </pc:spChg>
      </pc:sldChg>
      <pc:sldChg chg="modSp add mod">
        <pc:chgData name="Brad Roether" userId="f2476370670a7f56" providerId="LiveId" clId="{016DE0FF-A5C8-4B1F-A996-2C4F8B6250CA}" dt="2024-11-15T10:18:32.979" v="1443" actId="948"/>
        <pc:sldMkLst>
          <pc:docMk/>
          <pc:sldMk cId="2484419870" sldId="265"/>
        </pc:sldMkLst>
        <pc:spChg chg="mod">
          <ac:chgData name="Brad Roether" userId="f2476370670a7f56" providerId="LiveId" clId="{016DE0FF-A5C8-4B1F-A996-2C4F8B6250CA}" dt="2024-11-15T10:18:32.979" v="1443" actId="948"/>
          <ac:spMkLst>
            <pc:docMk/>
            <pc:sldMk cId="2484419870" sldId="265"/>
            <ac:spMk id="14" creationId="{59FFDD58-E022-55AE-03F1-F15938CEFFC5}"/>
          </ac:spMkLst>
        </pc:spChg>
      </pc:sldChg>
      <pc:sldChg chg="add del ord">
        <pc:chgData name="Brad Roether" userId="f2476370670a7f56" providerId="LiveId" clId="{016DE0FF-A5C8-4B1F-A996-2C4F8B6250CA}" dt="2024-11-15T16:53:31.252" v="2755" actId="47"/>
        <pc:sldMkLst>
          <pc:docMk/>
          <pc:sldMk cId="181043596" sldId="266"/>
        </pc:sldMkLst>
      </pc:sldChg>
      <pc:sldChg chg="addSp delSp modSp add mod ord">
        <pc:chgData name="Brad Roether" userId="f2476370670a7f56" providerId="LiveId" clId="{016DE0FF-A5C8-4B1F-A996-2C4F8B6250CA}" dt="2024-11-15T10:26:18.749" v="1765" actId="948"/>
        <pc:sldMkLst>
          <pc:docMk/>
          <pc:sldMk cId="685831122" sldId="267"/>
        </pc:sldMkLst>
        <pc:spChg chg="mod">
          <ac:chgData name="Brad Roether" userId="f2476370670a7f56" providerId="LiveId" clId="{016DE0FF-A5C8-4B1F-A996-2C4F8B6250CA}" dt="2024-11-15T10:14:42.610" v="1412" actId="20577"/>
          <ac:spMkLst>
            <pc:docMk/>
            <pc:sldMk cId="685831122" sldId="267"/>
            <ac:spMk id="2" creationId="{F52FBE7B-FB4D-196D-8102-2D8B2156F5A7}"/>
          </ac:spMkLst>
        </pc:spChg>
        <pc:spChg chg="add del mod">
          <ac:chgData name="Brad Roether" userId="f2476370670a7f56" providerId="LiveId" clId="{016DE0FF-A5C8-4B1F-A996-2C4F8B6250CA}" dt="2024-11-15T10:17:29.811" v="1419" actId="22"/>
          <ac:spMkLst>
            <pc:docMk/>
            <pc:sldMk cId="685831122" sldId="267"/>
            <ac:spMk id="7" creationId="{44E04727-3E48-8043-9847-93B007C0033D}"/>
          </ac:spMkLst>
        </pc:spChg>
        <pc:spChg chg="mod">
          <ac:chgData name="Brad Roether" userId="f2476370670a7f56" providerId="LiveId" clId="{016DE0FF-A5C8-4B1F-A996-2C4F8B6250CA}" dt="2024-11-15T10:26:18.749" v="1765" actId="948"/>
          <ac:spMkLst>
            <pc:docMk/>
            <pc:sldMk cId="685831122" sldId="267"/>
            <ac:spMk id="10" creationId="{779F9331-08EB-324B-CD2A-7034A0F41A8D}"/>
          </ac:spMkLst>
        </pc:spChg>
        <pc:picChg chg="add del mod">
          <ac:chgData name="Brad Roether" userId="f2476370670a7f56" providerId="LiveId" clId="{016DE0FF-A5C8-4B1F-A996-2C4F8B6250CA}" dt="2024-11-15T10:15:49.382" v="1415" actId="478"/>
          <ac:picMkLst>
            <pc:docMk/>
            <pc:sldMk cId="685831122" sldId="267"/>
            <ac:picMk id="4" creationId="{57310F16-92D5-1A25-D6A9-E2E94E6630B8}"/>
          </ac:picMkLst>
        </pc:picChg>
        <pc:picChg chg="del mod">
          <ac:chgData name="Brad Roether" userId="f2476370670a7f56" providerId="LiveId" clId="{016DE0FF-A5C8-4B1F-A996-2C4F8B6250CA}" dt="2024-11-15T10:17:23.398" v="1418" actId="478"/>
          <ac:picMkLst>
            <pc:docMk/>
            <pc:sldMk cId="685831122" sldId="267"/>
            <ac:picMk id="6" creationId="{C9853128-9090-F407-768A-1C9D3BE0D49F}"/>
          </ac:picMkLst>
        </pc:picChg>
        <pc:picChg chg="add mod ord">
          <ac:chgData name="Brad Roether" userId="f2476370670a7f56" providerId="LiveId" clId="{016DE0FF-A5C8-4B1F-A996-2C4F8B6250CA}" dt="2024-11-15T10:22:11.203" v="1579" actId="1076"/>
          <ac:picMkLst>
            <pc:docMk/>
            <pc:sldMk cId="685831122" sldId="267"/>
            <ac:picMk id="9" creationId="{3E288092-1649-ACEA-2E0E-B3DD85B8E073}"/>
          </ac:picMkLst>
        </pc:picChg>
      </pc:sldChg>
      <pc:sldChg chg="modSp add mod ord">
        <pc:chgData name="Brad Roether" userId="f2476370670a7f56" providerId="LiveId" clId="{016DE0FF-A5C8-4B1F-A996-2C4F8B6250CA}" dt="2024-11-15T10:44:28.181" v="1831" actId="20577"/>
        <pc:sldMkLst>
          <pc:docMk/>
          <pc:sldMk cId="1792735093" sldId="268"/>
        </pc:sldMkLst>
        <pc:spChg chg="mod">
          <ac:chgData name="Brad Roether" userId="f2476370670a7f56" providerId="LiveId" clId="{016DE0FF-A5C8-4B1F-A996-2C4F8B6250CA}" dt="2024-11-15T10:42:34.354" v="1778" actId="20577"/>
          <ac:spMkLst>
            <pc:docMk/>
            <pc:sldMk cId="1792735093" sldId="268"/>
            <ac:spMk id="13" creationId="{AF4D0DFE-3024-0337-21AC-1584FF648D8F}"/>
          </ac:spMkLst>
        </pc:spChg>
        <pc:spChg chg="mod">
          <ac:chgData name="Brad Roether" userId="f2476370670a7f56" providerId="LiveId" clId="{016DE0FF-A5C8-4B1F-A996-2C4F8B6250CA}" dt="2024-11-15T10:44:28.181" v="1831" actId="20577"/>
          <ac:spMkLst>
            <pc:docMk/>
            <pc:sldMk cId="1792735093" sldId="268"/>
            <ac:spMk id="14" creationId="{D2E1196A-72BC-801A-F9AF-AFCCAFBD1DCD}"/>
          </ac:spMkLst>
        </pc:spChg>
      </pc:sldChg>
      <pc:sldChg chg="addSp delSp modSp add mod ord">
        <pc:chgData name="Brad Roether" userId="f2476370670a7f56" providerId="LiveId" clId="{016DE0FF-A5C8-4B1F-A996-2C4F8B6250CA}" dt="2024-11-15T10:57:42.708" v="2414" actId="6549"/>
        <pc:sldMkLst>
          <pc:docMk/>
          <pc:sldMk cId="1158944710" sldId="269"/>
        </pc:sldMkLst>
        <pc:spChg chg="add del">
          <ac:chgData name="Brad Roether" userId="f2476370670a7f56" providerId="LiveId" clId="{016DE0FF-A5C8-4B1F-A996-2C4F8B6250CA}" dt="2024-11-15T10:49:18.258" v="1894" actId="22"/>
          <ac:spMkLst>
            <pc:docMk/>
            <pc:sldMk cId="1158944710" sldId="269"/>
            <ac:spMk id="3" creationId="{6C10106D-B9B7-8721-A0B8-BCA47F27C46A}"/>
          </ac:spMkLst>
        </pc:spChg>
        <pc:spChg chg="mod">
          <ac:chgData name="Brad Roether" userId="f2476370670a7f56" providerId="LiveId" clId="{016DE0FF-A5C8-4B1F-A996-2C4F8B6250CA}" dt="2024-11-15T10:45:19.344" v="1852" actId="20577"/>
          <ac:spMkLst>
            <pc:docMk/>
            <pc:sldMk cId="1158944710" sldId="269"/>
            <ac:spMk id="13" creationId="{92958D54-AED3-C8AA-A665-8DC800F4A7A6}"/>
          </ac:spMkLst>
        </pc:spChg>
        <pc:spChg chg="mod">
          <ac:chgData name="Brad Roether" userId="f2476370670a7f56" providerId="LiveId" clId="{016DE0FF-A5C8-4B1F-A996-2C4F8B6250CA}" dt="2024-11-15T10:57:42.708" v="2414" actId="6549"/>
          <ac:spMkLst>
            <pc:docMk/>
            <pc:sldMk cId="1158944710" sldId="269"/>
            <ac:spMk id="14" creationId="{7F14B581-4440-8A9B-B7CD-C1E9621071D1}"/>
          </ac:spMkLst>
        </pc:spChg>
      </pc:sldChg>
      <pc:sldChg chg="new del">
        <pc:chgData name="Brad Roether" userId="f2476370670a7f56" providerId="LiveId" clId="{016DE0FF-A5C8-4B1F-A996-2C4F8B6250CA}" dt="2024-11-15T10:44:55.027" v="1833" actId="47"/>
        <pc:sldMkLst>
          <pc:docMk/>
          <pc:sldMk cId="2304692072" sldId="269"/>
        </pc:sldMkLst>
      </pc:sldChg>
      <pc:sldChg chg="addSp delSp modSp add mod">
        <pc:chgData name="Brad Roether" userId="f2476370670a7f56" providerId="LiveId" clId="{016DE0FF-A5C8-4B1F-A996-2C4F8B6250CA}" dt="2024-11-15T11:16:47.181" v="2692" actId="1076"/>
        <pc:sldMkLst>
          <pc:docMk/>
          <pc:sldMk cId="4246013206" sldId="270"/>
        </pc:sldMkLst>
        <pc:spChg chg="mod">
          <ac:chgData name="Brad Roether" userId="f2476370670a7f56" providerId="LiveId" clId="{016DE0FF-A5C8-4B1F-A996-2C4F8B6250CA}" dt="2024-11-15T10:45:37.559" v="1875" actId="20577"/>
          <ac:spMkLst>
            <pc:docMk/>
            <pc:sldMk cId="4246013206" sldId="270"/>
            <ac:spMk id="13" creationId="{80455EA0-A040-4A8D-3AC3-CEA970460A9B}"/>
          </ac:spMkLst>
        </pc:spChg>
        <pc:spChg chg="mod">
          <ac:chgData name="Brad Roether" userId="f2476370670a7f56" providerId="LiveId" clId="{016DE0FF-A5C8-4B1F-A996-2C4F8B6250CA}" dt="2024-11-15T11:09:44.592" v="2669" actId="948"/>
          <ac:spMkLst>
            <pc:docMk/>
            <pc:sldMk cId="4246013206" sldId="270"/>
            <ac:spMk id="14" creationId="{0DD26C54-F553-6D67-4FCD-040D70E8C5A9}"/>
          </ac:spMkLst>
        </pc:spChg>
        <pc:picChg chg="add mod">
          <ac:chgData name="Brad Roether" userId="f2476370670a7f56" providerId="LiveId" clId="{016DE0FF-A5C8-4B1F-A996-2C4F8B6250CA}" dt="2024-11-15T11:10:39.011" v="2674" actId="1076"/>
          <ac:picMkLst>
            <pc:docMk/>
            <pc:sldMk cId="4246013206" sldId="270"/>
            <ac:picMk id="3" creationId="{61C788BC-3779-9FF9-AF07-E6E26C79F732}"/>
          </ac:picMkLst>
        </pc:picChg>
        <pc:picChg chg="add mod">
          <ac:chgData name="Brad Roether" userId="f2476370670a7f56" providerId="LiveId" clId="{016DE0FF-A5C8-4B1F-A996-2C4F8B6250CA}" dt="2024-11-15T11:11:16.501" v="2681" actId="1076"/>
          <ac:picMkLst>
            <pc:docMk/>
            <pc:sldMk cId="4246013206" sldId="270"/>
            <ac:picMk id="5" creationId="{C050ED49-60A9-F63A-ECC3-0D4673D80BD9}"/>
          </ac:picMkLst>
        </pc:picChg>
        <pc:picChg chg="add del mod">
          <ac:chgData name="Brad Roether" userId="f2476370670a7f56" providerId="LiveId" clId="{016DE0FF-A5C8-4B1F-A996-2C4F8B6250CA}" dt="2024-11-15T11:16:04.627" v="2686" actId="478"/>
          <ac:picMkLst>
            <pc:docMk/>
            <pc:sldMk cId="4246013206" sldId="270"/>
            <ac:picMk id="7" creationId="{4770201E-97BE-2DD8-08B3-8A73D5AF5118}"/>
          </ac:picMkLst>
        </pc:picChg>
        <pc:picChg chg="add mod">
          <ac:chgData name="Brad Roether" userId="f2476370670a7f56" providerId="LiveId" clId="{016DE0FF-A5C8-4B1F-A996-2C4F8B6250CA}" dt="2024-11-15T11:16:47.181" v="2692" actId="1076"/>
          <ac:picMkLst>
            <pc:docMk/>
            <pc:sldMk cId="4246013206" sldId="270"/>
            <ac:picMk id="9" creationId="{05BA6419-A260-11B2-6DE2-A43174DCBC5F}"/>
          </ac:picMkLst>
        </pc:picChg>
      </pc:sldChg>
      <pc:sldChg chg="addSp delSp modSp add mod">
        <pc:chgData name="Brad Roether" userId="f2476370670a7f56" providerId="LiveId" clId="{016DE0FF-A5C8-4B1F-A996-2C4F8B6250CA}" dt="2024-11-15T13:18:41.431" v="2717" actId="1076"/>
        <pc:sldMkLst>
          <pc:docMk/>
          <pc:sldMk cId="2185928717" sldId="271"/>
        </pc:sldMkLst>
        <pc:spChg chg="mod">
          <ac:chgData name="Brad Roether" userId="f2476370670a7f56" providerId="LiveId" clId="{016DE0FF-A5C8-4B1F-A996-2C4F8B6250CA}" dt="2024-11-15T13:17:55.406" v="2702" actId="1076"/>
          <ac:spMkLst>
            <pc:docMk/>
            <pc:sldMk cId="2185928717" sldId="271"/>
            <ac:spMk id="13" creationId="{54A55A8C-6548-0123-53F8-1CFC5B5CCFB5}"/>
          </ac:spMkLst>
        </pc:spChg>
        <pc:spChg chg="del">
          <ac:chgData name="Brad Roether" userId="f2476370670a7f56" providerId="LiveId" clId="{016DE0FF-A5C8-4B1F-A996-2C4F8B6250CA}" dt="2024-11-15T13:17:46.035" v="2693" actId="931"/>
          <ac:spMkLst>
            <pc:docMk/>
            <pc:sldMk cId="2185928717" sldId="271"/>
            <ac:spMk id="14" creationId="{BD21072B-1389-D2DA-F6C1-CBF28B909540}"/>
          </ac:spMkLst>
        </pc:spChg>
        <pc:picChg chg="add mod">
          <ac:chgData name="Brad Roether" userId="f2476370670a7f56" providerId="LiveId" clId="{016DE0FF-A5C8-4B1F-A996-2C4F8B6250CA}" dt="2024-11-15T13:18:36.087" v="2715" actId="1076"/>
          <ac:picMkLst>
            <pc:docMk/>
            <pc:sldMk cId="2185928717" sldId="271"/>
            <ac:picMk id="3" creationId="{6DB5C32A-BADD-DBD0-51D8-FA9E5B34D2F0}"/>
          </ac:picMkLst>
        </pc:picChg>
        <pc:picChg chg="add mod">
          <ac:chgData name="Brad Roether" userId="f2476370670a7f56" providerId="LiveId" clId="{016DE0FF-A5C8-4B1F-A996-2C4F8B6250CA}" dt="2024-11-15T13:18:41.431" v="2717" actId="1076"/>
          <ac:picMkLst>
            <pc:docMk/>
            <pc:sldMk cId="2185928717" sldId="271"/>
            <ac:picMk id="5" creationId="{F6E36D40-6A9A-6C3D-C4CD-24354B753006}"/>
          </ac:picMkLst>
        </pc:picChg>
        <pc:picChg chg="add mod">
          <ac:chgData name="Brad Roether" userId="f2476370670a7f56" providerId="LiveId" clId="{016DE0FF-A5C8-4B1F-A996-2C4F8B6250CA}" dt="2024-11-15T13:18:29.244" v="2712" actId="14100"/>
          <ac:picMkLst>
            <pc:docMk/>
            <pc:sldMk cId="2185928717" sldId="271"/>
            <ac:picMk id="7" creationId="{37249C97-4049-3D3C-CB1C-DF0D1724E177}"/>
          </ac:picMkLst>
        </pc:picChg>
      </pc:sldChg>
      <pc:sldChg chg="addSp delSp modSp add mod">
        <pc:chgData name="Brad Roether" userId="f2476370670a7f56" providerId="LiveId" clId="{016DE0FF-A5C8-4B1F-A996-2C4F8B6250CA}" dt="2024-11-15T11:05:57.442" v="2550" actId="20577"/>
        <pc:sldMkLst>
          <pc:docMk/>
          <pc:sldMk cId="3336593777" sldId="272"/>
        </pc:sldMkLst>
        <pc:spChg chg="mod">
          <ac:chgData name="Brad Roether" userId="f2476370670a7f56" providerId="LiveId" clId="{016DE0FF-A5C8-4B1F-A996-2C4F8B6250CA}" dt="2024-11-15T11:05:57.442" v="2550" actId="20577"/>
          <ac:spMkLst>
            <pc:docMk/>
            <pc:sldMk cId="3336593777" sldId="272"/>
            <ac:spMk id="14" creationId="{12AA10D6-3B2F-AAA5-E93D-A68564DFA4FD}"/>
          </ac:spMkLst>
        </pc:spChg>
        <pc:graphicFrameChg chg="add del modGraphic">
          <ac:chgData name="Brad Roether" userId="f2476370670a7f56" providerId="LiveId" clId="{016DE0FF-A5C8-4B1F-A996-2C4F8B6250CA}" dt="2024-11-15T11:00:48.029" v="2416" actId="27309"/>
          <ac:graphicFrameMkLst>
            <pc:docMk/>
            <pc:sldMk cId="3336593777" sldId="272"/>
            <ac:graphicFrameMk id="3" creationId="{D0D5BC05-97B5-CF00-22C1-75A5255AB1A1}"/>
          </ac:graphicFrameMkLst>
        </pc:graphicFrameChg>
      </pc:sldChg>
      <pc:sldChg chg="addSp delSp modSp new del mod modClrScheme chgLayout">
        <pc:chgData name="Brad Roether" userId="f2476370670a7f56" providerId="LiveId" clId="{016DE0FF-A5C8-4B1F-A996-2C4F8B6250CA}" dt="2024-11-15T10:48:34.633" v="1892" actId="2696"/>
        <pc:sldMkLst>
          <pc:docMk/>
          <pc:sldMk cId="3803914349" sldId="272"/>
        </pc:sldMkLst>
        <pc:spChg chg="del mod ord">
          <ac:chgData name="Brad Roether" userId="f2476370670a7f56" providerId="LiveId" clId="{016DE0FF-A5C8-4B1F-A996-2C4F8B6250CA}" dt="2024-11-15T10:48:24.091" v="1891" actId="700"/>
          <ac:spMkLst>
            <pc:docMk/>
            <pc:sldMk cId="3803914349" sldId="272"/>
            <ac:spMk id="2" creationId="{B51CEA2F-5226-A43C-5325-E086CAEB5999}"/>
          </ac:spMkLst>
        </pc:spChg>
        <pc:spChg chg="del mod ord">
          <ac:chgData name="Brad Roether" userId="f2476370670a7f56" providerId="LiveId" clId="{016DE0FF-A5C8-4B1F-A996-2C4F8B6250CA}" dt="2024-11-15T10:48:24.091" v="1891" actId="700"/>
          <ac:spMkLst>
            <pc:docMk/>
            <pc:sldMk cId="3803914349" sldId="272"/>
            <ac:spMk id="3" creationId="{943D248A-B1F4-5B8D-172E-067FCD8EB657}"/>
          </ac:spMkLst>
        </pc:spChg>
        <pc:spChg chg="add mod ord">
          <ac:chgData name="Brad Roether" userId="f2476370670a7f56" providerId="LiveId" clId="{016DE0FF-A5C8-4B1F-A996-2C4F8B6250CA}" dt="2024-11-15T10:48:24.091" v="1891" actId="700"/>
          <ac:spMkLst>
            <pc:docMk/>
            <pc:sldMk cId="3803914349" sldId="272"/>
            <ac:spMk id="4" creationId="{8C62BF72-4D15-031C-96C0-CCC4A68AA56D}"/>
          </ac:spMkLst>
        </pc:spChg>
        <pc:spChg chg="add mod ord">
          <ac:chgData name="Brad Roether" userId="f2476370670a7f56" providerId="LiveId" clId="{016DE0FF-A5C8-4B1F-A996-2C4F8B6250CA}" dt="2024-11-15T10:48:24.091" v="1891" actId="700"/>
          <ac:spMkLst>
            <pc:docMk/>
            <pc:sldMk cId="3803914349" sldId="272"/>
            <ac:spMk id="5" creationId="{6373A916-B431-6296-1899-5A502B544544}"/>
          </ac:spMkLst>
        </pc:spChg>
      </pc:sldChg>
      <pc:sldChg chg="addSp delSp modSp add mod">
        <pc:chgData name="Brad Roether" userId="f2476370670a7f56" providerId="LiveId" clId="{016DE0FF-A5C8-4B1F-A996-2C4F8B6250CA}" dt="2024-11-15T16:53:12.147" v="2752" actId="403"/>
        <pc:sldMkLst>
          <pc:docMk/>
          <pc:sldMk cId="4170467727" sldId="273"/>
        </pc:sldMkLst>
        <pc:spChg chg="add del mod">
          <ac:chgData name="Brad Roether" userId="f2476370670a7f56" providerId="LiveId" clId="{016DE0FF-A5C8-4B1F-A996-2C4F8B6250CA}" dt="2024-11-15T16:50:01.634" v="2738" actId="478"/>
          <ac:spMkLst>
            <pc:docMk/>
            <pc:sldMk cId="4170467727" sldId="273"/>
            <ac:spMk id="3" creationId="{091998D1-978F-1CAB-E833-B44499D7758E}"/>
          </ac:spMkLst>
        </pc:spChg>
        <pc:spChg chg="mod">
          <ac:chgData name="Brad Roether" userId="f2476370670a7f56" providerId="LiveId" clId="{016DE0FF-A5C8-4B1F-A996-2C4F8B6250CA}" dt="2024-11-15T16:53:12.147" v="2752" actId="403"/>
          <ac:spMkLst>
            <pc:docMk/>
            <pc:sldMk cId="4170467727" sldId="273"/>
            <ac:spMk id="13" creationId="{58F52DAF-3431-438E-EE02-EE7A2DBF2382}"/>
          </ac:spMkLst>
        </pc:spChg>
        <pc:spChg chg="del">
          <ac:chgData name="Brad Roether" userId="f2476370670a7f56" providerId="LiveId" clId="{016DE0FF-A5C8-4B1F-A996-2C4F8B6250CA}" dt="2024-11-15T16:49:56.588" v="2737" actId="478"/>
          <ac:spMkLst>
            <pc:docMk/>
            <pc:sldMk cId="4170467727" sldId="273"/>
            <ac:spMk id="14" creationId="{F39FFF14-B7F6-BEE0-A5D7-67EFF36724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2024-11-15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2024-11-15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2024-11-15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2024-11-15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2024-11-15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2024-11-15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2024-11-15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2024-11-15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2024-11-15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2024-11-15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2024-11-15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2024-11-15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b-button-blood-ty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etherb/QCC202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406" y="3377138"/>
            <a:ext cx="7972302" cy="848373"/>
          </a:xfrm>
        </p:spPr>
        <p:txBody>
          <a:bodyPr/>
          <a:lstStyle/>
          <a:p>
            <a:r>
              <a:rPr lang="en-US" sz="4800" cap="none" dirty="0" err="1"/>
              <a:t>OpenSCAD</a:t>
            </a:r>
            <a:r>
              <a:rPr lang="en-US" sz="4800" cap="none" dirty="0"/>
              <a:t> to the Rescue!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008" y="1557153"/>
            <a:ext cx="2019237" cy="1617314"/>
          </a:xfrm>
        </p:spPr>
        <p:txBody>
          <a:bodyPr>
            <a:normAutofit/>
          </a:bodyPr>
          <a:lstStyle/>
          <a:p>
            <a:endParaRPr lang="en-US" b="1" dirty="0">
              <a:hlinkClick r:id="rId3"/>
            </a:endParaRPr>
          </a:p>
          <a:p>
            <a:r>
              <a:rPr lang="en-US" dirty="0" err="1"/>
              <a:t>reaking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adges</a:t>
            </a:r>
            <a:r>
              <a:rPr lang="en-US" dirty="0"/>
              <a:t>?</a:t>
            </a:r>
          </a:p>
        </p:txBody>
      </p:sp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id="{097BE0CB-B3AB-060E-64D8-4844E8378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37" y="1404878"/>
            <a:ext cx="817095" cy="816298"/>
          </a:xfrm>
          <a:prstGeom prst="rect">
            <a:avLst/>
          </a:prstGeom>
        </p:spPr>
      </p:pic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AFDDDC9A-5D10-ABBE-FF21-9F180F204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00" y="2349592"/>
            <a:ext cx="817095" cy="816298"/>
          </a:xfrm>
          <a:prstGeom prst="rect">
            <a:avLst/>
          </a:prstGeom>
        </p:spPr>
      </p:pic>
      <p:pic>
        <p:nvPicPr>
          <p:cNvPr id="10" name="Picture 9" descr="A green city skyline with white dots and lines&#10;&#10;Description automatically generated">
            <a:extLst>
              <a:ext uri="{FF2B5EF4-FFF2-40B4-BE49-F238E27FC236}">
                <a16:creationId xmlns:a16="http://schemas.microsoft.com/office/drawing/2014/main" id="{B517A96E-D021-E23A-2411-527C66AB9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0" y="5883715"/>
            <a:ext cx="2719447" cy="7969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B26CF2-ED20-9796-30BA-1C90BABFE232}"/>
              </a:ext>
            </a:extLst>
          </p:cNvPr>
          <p:cNvSpPr txBox="1"/>
          <p:nvPr/>
        </p:nvSpPr>
        <p:spPr>
          <a:xfrm>
            <a:off x="8068182" y="5603410"/>
            <a:ext cx="3865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Brad “PhearoX” Roether</a:t>
            </a:r>
            <a:br>
              <a:rPr lang="en-US" dirty="0"/>
            </a:br>
            <a:r>
              <a:rPr lang="en-US" sz="1400" i="1" dirty="0"/>
              <a:t>QCC Badge Armor Artisan</a:t>
            </a:r>
            <a:endParaRPr lang="en-US" sz="1600" i="1" dirty="0"/>
          </a:p>
          <a:p>
            <a:endParaRPr lang="en-US" sz="1600" dirty="0"/>
          </a:p>
          <a:p>
            <a:pPr algn="r"/>
            <a:r>
              <a:rPr lang="en-US" sz="1600" dirty="0"/>
              <a:t>November 15,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BE60-0600-2AC1-8577-B430651B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0455EA0-A040-4A8D-3AC3-CEA97046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Process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DD26C54-F553-6D67-4FCD-040D70E8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17133"/>
            <a:ext cx="10363200" cy="4738427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dirty="0"/>
              <a:t>3D Printers: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FDM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Bambu Labs X1 Carbon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Creality CR-6 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DLP Resin</a:t>
            </a:r>
          </a:p>
          <a:p>
            <a:pPr lvl="2">
              <a:spcBef>
                <a:spcPts val="1200"/>
              </a:spcBef>
            </a:pPr>
            <a:r>
              <a:rPr lang="en-US" dirty="0" err="1"/>
              <a:t>Elegoo</a:t>
            </a:r>
            <a:r>
              <a:rPr lang="en-US" dirty="0"/>
              <a:t> Saturn 4 Ultra</a:t>
            </a:r>
          </a:p>
        </p:txBody>
      </p:sp>
      <p:pic>
        <p:nvPicPr>
          <p:cNvPr id="3" name="Picture 2" descr="A white and black machine with a black background&#10;&#10;Description automatically generated">
            <a:extLst>
              <a:ext uri="{FF2B5EF4-FFF2-40B4-BE49-F238E27FC236}">
                <a16:creationId xmlns:a16="http://schemas.microsoft.com/office/drawing/2014/main" id="{61C788BC-3779-9FF9-AF07-E6E26C79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67" y="889000"/>
            <a:ext cx="2748012" cy="2748012"/>
          </a:xfrm>
          <a:prstGeom prst="rect">
            <a:avLst/>
          </a:prstGeom>
        </p:spPr>
      </p:pic>
      <p:pic>
        <p:nvPicPr>
          <p:cNvPr id="5" name="Picture 4" descr="A black and silver printer&#10;&#10;Description automatically generated">
            <a:extLst>
              <a:ext uri="{FF2B5EF4-FFF2-40B4-BE49-F238E27FC236}">
                <a16:creationId xmlns:a16="http://schemas.microsoft.com/office/drawing/2014/main" id="{C050ED49-60A9-F63A-ECC3-0D4673D80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899" y="1073077"/>
            <a:ext cx="2379857" cy="2379857"/>
          </a:xfrm>
          <a:prstGeom prst="rect">
            <a:avLst/>
          </a:prstGeom>
        </p:spPr>
      </p:pic>
      <p:pic>
        <p:nvPicPr>
          <p:cNvPr id="9" name="Picture 8" descr="A close-up of a machine&#10;&#10;Description automatically generated">
            <a:extLst>
              <a:ext uri="{FF2B5EF4-FFF2-40B4-BE49-F238E27FC236}">
                <a16:creationId xmlns:a16="http://schemas.microsoft.com/office/drawing/2014/main" id="{05BA6419-A260-11B2-6DE2-A43174DCB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14" y="3986346"/>
            <a:ext cx="1428329" cy="23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528AC-E60F-E958-C46E-8CE6C5C0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4A55A8C-6548-0123-53F8-1CFC5B5C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3" name="Content Placeholder 2" descr="A white plastic card with letters and numbers&#10;&#10;Description automatically generated">
            <a:extLst>
              <a:ext uri="{FF2B5EF4-FFF2-40B4-BE49-F238E27FC236}">
                <a16:creationId xmlns:a16="http://schemas.microsoft.com/office/drawing/2014/main" id="{6DB5C32A-BADD-DBD0-51D8-FA9E5B34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6" y="1582123"/>
            <a:ext cx="3745664" cy="3476711"/>
          </a:xfrm>
        </p:spPr>
      </p:pic>
      <p:pic>
        <p:nvPicPr>
          <p:cNvPr id="5" name="Picture 4" descr="A hand holding a blue plastic sign&#10;&#10;Description automatically generated">
            <a:extLst>
              <a:ext uri="{FF2B5EF4-FFF2-40B4-BE49-F238E27FC236}">
                <a16:creationId xmlns:a16="http://schemas.microsoft.com/office/drawing/2014/main" id="{F6E36D40-6A9A-6C3D-C4CD-24354B75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41" y="1344366"/>
            <a:ext cx="3321217" cy="4335798"/>
          </a:xfrm>
          <a:prstGeom prst="rect">
            <a:avLst/>
          </a:prstGeom>
        </p:spPr>
      </p:pic>
      <p:pic>
        <p:nvPicPr>
          <p:cNvPr id="7" name="Picture 6" descr="A hand holding a blue plastic device&#10;&#10;Description automatically generated">
            <a:extLst>
              <a:ext uri="{FF2B5EF4-FFF2-40B4-BE49-F238E27FC236}">
                <a16:creationId xmlns:a16="http://schemas.microsoft.com/office/drawing/2014/main" id="{37249C97-4049-3D3C-CB1C-DF0D1724E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2" y="1344366"/>
            <a:ext cx="3526367" cy="40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CBED-CBAA-3225-8AA9-9FD600B8A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F4D0DFE-3024-0337-21AC-1584FF6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2E1196A-72BC-801A-F9AF-AFCCAFBD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17133"/>
            <a:ext cx="10363200" cy="4738427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dirty="0"/>
              <a:t>GitHub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hlinkClick r:id="rId2"/>
              </a:rPr>
              <a:t>https://github.com/roetherb/QCC2024/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OpenSCAD.org</a:t>
            </a:r>
          </a:p>
          <a:p>
            <a:pPr>
              <a:spcBef>
                <a:spcPts val="1800"/>
              </a:spcBef>
            </a:pPr>
            <a:r>
              <a:rPr lang="en-US" dirty="0"/>
              <a:t>BambuLab.com</a:t>
            </a:r>
          </a:p>
        </p:txBody>
      </p:sp>
    </p:spTree>
    <p:extLst>
      <p:ext uri="{BB962C8B-B14F-4D97-AF65-F5344CB8AC3E}">
        <p14:creationId xmlns:p14="http://schemas.microsoft.com/office/powerpoint/2010/main" val="17927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1566333"/>
            <a:ext cx="10363200" cy="4789227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/>
              <a:t>Introduction</a:t>
            </a:r>
          </a:p>
          <a:p>
            <a:pPr lvl="0">
              <a:spcBef>
                <a:spcPts val="1200"/>
              </a:spcBef>
            </a:pPr>
            <a:r>
              <a:rPr lang="en-US" dirty="0"/>
              <a:t>Problem Statement</a:t>
            </a:r>
          </a:p>
          <a:p>
            <a:pPr lvl="0"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0">
              <a:spcBef>
                <a:spcPts val="1200"/>
              </a:spcBef>
            </a:pPr>
            <a:r>
              <a:rPr lang="en-US" dirty="0"/>
              <a:t>Design Process</a:t>
            </a:r>
          </a:p>
          <a:p>
            <a:pPr lvl="0">
              <a:spcBef>
                <a:spcPts val="1200"/>
              </a:spcBef>
            </a:pPr>
            <a:r>
              <a:rPr lang="en-US" dirty="0"/>
              <a:t>Manufacturing Process</a:t>
            </a:r>
          </a:p>
          <a:p>
            <a:pPr lvl="0">
              <a:spcBef>
                <a:spcPts val="1200"/>
              </a:spcBef>
            </a:pPr>
            <a:r>
              <a:rPr lang="en-US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EB71C-3D78-03CD-21FB-4FCCB3EE4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62F6B9F-E9B6-9BD0-4EC2-D60522F9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A63D24-5C01-2F02-91C3-13147ADA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6464"/>
            <a:ext cx="10363200" cy="4153069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800"/>
              </a:spcBef>
            </a:pPr>
            <a:r>
              <a:rPr lang="en-US" sz="2400" dirty="0"/>
              <a:t>Current Role: Principal Security Engineer @ ServiceNow</a:t>
            </a:r>
          </a:p>
          <a:p>
            <a:pPr lvl="0">
              <a:spcBef>
                <a:spcPts val="1800"/>
              </a:spcBef>
            </a:pPr>
            <a:r>
              <a:rPr lang="en-US" sz="2400" dirty="0"/>
              <a:t>Experience: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Cybersecurity: ~20 years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3D Printing: ~6 years</a:t>
            </a:r>
          </a:p>
          <a:p>
            <a:pPr lvl="1">
              <a:spcBef>
                <a:spcPts val="1800"/>
              </a:spcBef>
            </a:pPr>
            <a:r>
              <a:rPr lang="en-US" sz="2000" dirty="0" err="1"/>
              <a:t>OpenSCAD</a:t>
            </a:r>
            <a:r>
              <a:rPr lang="en-US" sz="2000" dirty="0"/>
              <a:t>: ~4 years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Cool Things in My Basement: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3D Printers: 50  (46x FDM, 4x DLP Resin)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CNC Machines: 2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67" y="554397"/>
            <a:ext cx="10972800" cy="914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10191" y="1812835"/>
            <a:ext cx="6018743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The back of the badge has exposed solder joints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Attendees will be wearing the badge from a lanyard around their neck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Bridging solder joints can be problematic for electronics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Solder joints can snag clothing</a:t>
            </a:r>
          </a:p>
        </p:txBody>
      </p:sp>
      <p:pic>
        <p:nvPicPr>
          <p:cNvPr id="6" name="Content Placeholder 5" descr="A green circuit board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12CB2A74-E42A-A63A-5807-222B5ECB35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61" y="1011597"/>
            <a:ext cx="2566996" cy="4525962"/>
          </a:xfr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0D936-C18F-4B60-9611-01850971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9505F8E-DFD1-9D79-F51E-C171D48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FFDD58-E022-55AE-03F1-F15938C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17133"/>
            <a:ext cx="10363200" cy="4738427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dirty="0"/>
              <a:t>Sensible material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Lightweight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Inexpensive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Non-conductive</a:t>
            </a:r>
          </a:p>
          <a:p>
            <a:pPr>
              <a:spcBef>
                <a:spcPts val="1800"/>
              </a:spcBef>
            </a:pPr>
            <a:r>
              <a:rPr lang="en-US" dirty="0"/>
              <a:t>Fit badge dimensions</a:t>
            </a:r>
          </a:p>
          <a:p>
            <a:pPr>
              <a:spcBef>
                <a:spcPts val="1800"/>
              </a:spcBef>
            </a:pPr>
            <a:r>
              <a:rPr lang="en-US" dirty="0"/>
              <a:t>Toolless installation</a:t>
            </a:r>
          </a:p>
          <a:p>
            <a:pPr>
              <a:spcBef>
                <a:spcPts val="1800"/>
              </a:spcBef>
            </a:pPr>
            <a:r>
              <a:rPr lang="en-US" dirty="0"/>
              <a:t>Aesthetically pleasing design</a:t>
            </a:r>
          </a:p>
        </p:txBody>
      </p:sp>
    </p:spTree>
    <p:extLst>
      <p:ext uri="{BB962C8B-B14F-4D97-AF65-F5344CB8AC3E}">
        <p14:creationId xmlns:p14="http://schemas.microsoft.com/office/powerpoint/2010/main" val="24844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DC5C6-9766-21C0-8B5F-2E1978BFD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BE7B-FB4D-196D-8102-2D8B2156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7" y="554397"/>
            <a:ext cx="10972800" cy="914400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9F9331-08EB-324B-CD2A-7034A0F4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0191" y="1511300"/>
            <a:ext cx="7254876" cy="482749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Chosen Material: PLA (Polylactic Acid) is a biodegradable, sustainable, and food-safe polymer made from organic sources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Chosen Design: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Functional with appropriate cutout for batteries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QCC 0X2 embossed logo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Unix epoch timestamps for the opening and closing of Queen City Con 2024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288092-1649-ACEA-2E0E-B3DD85B8E0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69995" y="1011597"/>
            <a:ext cx="2874125" cy="4525962"/>
          </a:xfrm>
        </p:spPr>
      </p:pic>
    </p:spTree>
    <p:extLst>
      <p:ext uri="{BB962C8B-B14F-4D97-AF65-F5344CB8AC3E}">
        <p14:creationId xmlns:p14="http://schemas.microsoft.com/office/powerpoint/2010/main" val="6858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CCFE-ACDF-5164-1D26-A1C653A1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958D54-AED3-C8AA-A665-8DC800F4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F14B581-4440-8A9B-B7CD-C1E96210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17133"/>
            <a:ext cx="10363200" cy="4738427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dirty="0" err="1"/>
              <a:t>OpenSCAD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A script-based modeling tool that uses a simple, proprietary language to manipulate geometry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An </a:t>
            </a:r>
            <a:r>
              <a:rPr lang="en-US" dirty="0" err="1"/>
              <a:t>OpenSCAD</a:t>
            </a:r>
            <a:r>
              <a:rPr lang="en-US" dirty="0"/>
              <a:t> script specifies geometric primitives (such as spheres, boxes, cylinders, etc.) and defines how they are modified and combined (such as intersection, difference, envelope combination, etc.)</a:t>
            </a:r>
          </a:p>
        </p:txBody>
      </p:sp>
    </p:spTree>
    <p:extLst>
      <p:ext uri="{BB962C8B-B14F-4D97-AF65-F5344CB8AC3E}">
        <p14:creationId xmlns:p14="http://schemas.microsoft.com/office/powerpoint/2010/main" val="11589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68ADA-CFA2-3EE6-7C3B-448A4F0A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8F52DAF-3431-438E-EE02-EE7A2DBF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34614" cy="5928102"/>
          </a:xfrm>
        </p:spPr>
        <p:txBody>
          <a:bodyPr anchor="ctr"/>
          <a:lstStyle/>
          <a:p>
            <a:pPr algn="ctr"/>
            <a:r>
              <a:rPr lang="en-US" sz="23900" b="1" dirty="0">
                <a:latin typeface="Edwardian Script ITC" panose="030303020407070D08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046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73683-FD46-C935-2A72-BC0568CC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15DB9D7-F619-D339-0F93-94E7AAAF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AA10D6-3B2F-AAA5-E93D-A68564DF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17133"/>
            <a:ext cx="10363200" cy="4738427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dirty="0"/>
              <a:t>My </a:t>
            </a:r>
            <a:r>
              <a:rPr lang="en-US" dirty="0" err="1"/>
              <a:t>OpenSCAD</a:t>
            </a:r>
            <a:r>
              <a:rPr lang="en-US" dirty="0"/>
              <a:t> Advice: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Break down your object into the simplest possible shapes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Create a module for each component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Create each component at the origin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translate()</a:t>
            </a:r>
            <a:r>
              <a:rPr lang="en-US" dirty="0"/>
              <a:t> into position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Remember: Sometimes it’s easier to define what you don’t want</a:t>
            </a:r>
          </a:p>
        </p:txBody>
      </p:sp>
    </p:spTree>
    <p:extLst>
      <p:ext uri="{BB962C8B-B14F-4D97-AF65-F5344CB8AC3E}">
        <p14:creationId xmlns:p14="http://schemas.microsoft.com/office/powerpoint/2010/main" val="3336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338</TotalTime>
  <Words>321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Edwardian Script ITC</vt:lpstr>
      <vt:lpstr>Wingdings</vt:lpstr>
      <vt:lpstr>Wingdings 2</vt:lpstr>
      <vt:lpstr>Wingdings 3</vt:lpstr>
      <vt:lpstr>Nightfall design template</vt:lpstr>
      <vt:lpstr>OpenSCAD to the Rescue!</vt:lpstr>
      <vt:lpstr>Agenda</vt:lpstr>
      <vt:lpstr>Introduction</vt:lpstr>
      <vt:lpstr>Problem Statement</vt:lpstr>
      <vt:lpstr>Requirements</vt:lpstr>
      <vt:lpstr>Requirements</vt:lpstr>
      <vt:lpstr>Design Process</vt:lpstr>
      <vt:lpstr>Demo</vt:lpstr>
      <vt:lpstr>Design Process</vt:lpstr>
      <vt:lpstr>Manufacturing Process</vt:lpstr>
      <vt:lpstr>Final Product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 Roether</dc:creator>
  <cp:lastModifiedBy>Brad Roether</cp:lastModifiedBy>
  <cp:revision>1</cp:revision>
  <dcterms:created xsi:type="dcterms:W3CDTF">2024-11-15T08:08:04Z</dcterms:created>
  <dcterms:modified xsi:type="dcterms:W3CDTF">2024-11-15T16:53:35Z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