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9" r:id="rId3"/>
    <p:sldId id="260" r:id="rId4"/>
    <p:sldId id="261" r:id="rId5"/>
    <p:sldId id="262" r:id="rId6"/>
    <p:sldId id="263" r:id="rId7"/>
    <p:sldId id="264" r:id="rId8"/>
    <p:sldId id="265" r:id="rId9"/>
    <p:sldId id="257" r:id="rId10"/>
    <p:sldId id="266" r:id="rId11"/>
    <p:sldId id="267" r:id="rId12"/>
    <p:sldId id="269" r:id="rId13"/>
    <p:sldId id="268"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A6E305-DC41-48E8-B16B-027A8983FC99}" v="16" dt="2023-12-15T02:13:56.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30" d="100"/>
          <a:sy n="30" d="100"/>
        </p:scale>
        <p:origin x="28" y="660"/>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leen Ashbaker" userId="a7f311c6213dbfba" providerId="LiveId" clId="{A6A6E305-DC41-48E8-B16B-027A8983FC99}"/>
    <pc:docChg chg="undo redo custSel addSld delSld modSld sldOrd modShowInfo">
      <pc:chgData name="Kathleen Ashbaker" userId="a7f311c6213dbfba" providerId="LiveId" clId="{A6A6E305-DC41-48E8-B16B-027A8983FC99}" dt="2023-12-15T03:00:01.334" v="707" actId="20577"/>
      <pc:docMkLst>
        <pc:docMk/>
      </pc:docMkLst>
      <pc:sldChg chg="addSp delSp modSp mod setBg delDesignElem">
        <pc:chgData name="Kathleen Ashbaker" userId="a7f311c6213dbfba" providerId="LiveId" clId="{A6A6E305-DC41-48E8-B16B-027A8983FC99}" dt="2023-12-15T02:05:45.650" v="680" actId="34818"/>
        <pc:sldMkLst>
          <pc:docMk/>
          <pc:sldMk cId="4036851088" sldId="256"/>
        </pc:sldMkLst>
        <pc:spChg chg="mod">
          <ac:chgData name="Kathleen Ashbaker" userId="a7f311c6213dbfba" providerId="LiveId" clId="{A6A6E305-DC41-48E8-B16B-027A8983FC99}" dt="2023-12-14T21:10:51.379" v="467" actId="26606"/>
          <ac:spMkLst>
            <pc:docMk/>
            <pc:sldMk cId="4036851088" sldId="256"/>
            <ac:spMk id="2" creationId="{A23F265D-60F8-EE93-FF7B-8D04CD22113A}"/>
          </ac:spMkLst>
        </pc:spChg>
        <pc:spChg chg="mod">
          <ac:chgData name="Kathleen Ashbaker" userId="a7f311c6213dbfba" providerId="LiveId" clId="{A6A6E305-DC41-48E8-B16B-027A8983FC99}" dt="2023-12-14T21:10:51.379" v="467" actId="26606"/>
          <ac:spMkLst>
            <pc:docMk/>
            <pc:sldMk cId="4036851088" sldId="256"/>
            <ac:spMk id="3" creationId="{7247820E-C7FC-9DC5-7592-9254606C5687}"/>
          </ac:spMkLst>
        </pc:spChg>
        <pc:spChg chg="del">
          <ac:chgData name="Kathleen Ashbaker" userId="a7f311c6213dbfba" providerId="LiveId" clId="{A6A6E305-DC41-48E8-B16B-027A8983FC99}" dt="2023-12-14T21:08:15.407" v="355"/>
          <ac:spMkLst>
            <pc:docMk/>
            <pc:sldMk cId="4036851088" sldId="256"/>
            <ac:spMk id="16" creationId="{8870DEF6-46A2-D4F8-8BE6-91165D93ECC4}"/>
          </ac:spMkLst>
        </pc:spChg>
        <pc:picChg chg="add mod">
          <ac:chgData name="Kathleen Ashbaker" userId="a7f311c6213dbfba" providerId="LiveId" clId="{A6A6E305-DC41-48E8-B16B-027A8983FC99}" dt="2023-12-15T01:55:41.168" v="656" actId="34307"/>
          <ac:picMkLst>
            <pc:docMk/>
            <pc:sldMk cId="4036851088" sldId="256"/>
            <ac:picMk id="7" creationId="{B79B7E8B-3899-0F3A-9AA6-C7E651F51B95}"/>
          </ac:picMkLst>
        </pc:picChg>
        <pc:picChg chg="add mod">
          <ac:chgData name="Kathleen Ashbaker" userId="a7f311c6213dbfba" providerId="LiveId" clId="{A6A6E305-DC41-48E8-B16B-027A8983FC99}" dt="2023-12-15T02:05:45.650" v="680" actId="34818"/>
          <ac:picMkLst>
            <pc:docMk/>
            <pc:sldMk cId="4036851088" sldId="256"/>
            <ac:picMk id="8" creationId="{878E3A5F-73AA-59E9-97BE-A9E5EC6FE018}"/>
          </ac:picMkLst>
        </pc:picChg>
        <pc:picChg chg="mod ord">
          <ac:chgData name="Kathleen Ashbaker" userId="a7f311c6213dbfba" providerId="LiveId" clId="{A6A6E305-DC41-48E8-B16B-027A8983FC99}" dt="2023-12-14T21:10:51.379" v="467" actId="26606"/>
          <ac:picMkLst>
            <pc:docMk/>
            <pc:sldMk cId="4036851088" sldId="256"/>
            <ac:picMk id="15" creationId="{1E78E908-4F67-9C05-2493-A7073A691B92}"/>
          </ac:picMkLst>
        </pc:picChg>
        <pc:cxnChg chg="del">
          <ac:chgData name="Kathleen Ashbaker" userId="a7f311c6213dbfba" providerId="LiveId" clId="{A6A6E305-DC41-48E8-B16B-027A8983FC99}" dt="2023-12-14T21:08:15.407" v="355"/>
          <ac:cxnSpMkLst>
            <pc:docMk/>
            <pc:sldMk cId="4036851088" sldId="256"/>
            <ac:cxnSpMk id="17" creationId="{522632D6-DED9-FDEC-FD9F-09FF0A4544CC}"/>
          </ac:cxnSpMkLst>
        </pc:cxnChg>
      </pc:sldChg>
      <pc:sldChg chg="addSp delSp modSp mod ord delDesignElem">
        <pc:chgData name="Kathleen Ashbaker" userId="a7f311c6213dbfba" providerId="LiveId" clId="{A6A6E305-DC41-48E8-B16B-027A8983FC99}" dt="2023-12-15T02:05:45.650" v="680" actId="34818"/>
        <pc:sldMkLst>
          <pc:docMk/>
          <pc:sldMk cId="1064945978" sldId="257"/>
        </pc:sldMkLst>
        <pc:spChg chg="mod">
          <ac:chgData name="Kathleen Ashbaker" userId="a7f311c6213dbfba" providerId="LiveId" clId="{A6A6E305-DC41-48E8-B16B-027A8983FC99}" dt="2023-12-14T21:08:15.548" v="357" actId="27636"/>
          <ac:spMkLst>
            <pc:docMk/>
            <pc:sldMk cId="1064945978" sldId="257"/>
            <ac:spMk id="2" creationId="{6D625970-792E-C6E1-6409-6EFCB83D7454}"/>
          </ac:spMkLst>
        </pc:spChg>
        <pc:spChg chg="del">
          <ac:chgData name="Kathleen Ashbaker" userId="a7f311c6213dbfba" providerId="LiveId" clId="{A6A6E305-DC41-48E8-B16B-027A8983FC99}" dt="2023-12-14T21:08:15.407" v="355"/>
          <ac:spMkLst>
            <pc:docMk/>
            <pc:sldMk cId="1064945978" sldId="257"/>
            <ac:spMk id="13" creationId="{2151139A-886F-4B97-8815-729AD3831BBD}"/>
          </ac:spMkLst>
        </pc:spChg>
        <pc:spChg chg="del">
          <ac:chgData name="Kathleen Ashbaker" userId="a7f311c6213dbfba" providerId="LiveId" clId="{A6A6E305-DC41-48E8-B16B-027A8983FC99}" dt="2023-12-14T21:08:15.407" v="355"/>
          <ac:spMkLst>
            <pc:docMk/>
            <pc:sldMk cId="1064945978" sldId="257"/>
            <ac:spMk id="15" creationId="{AB5E08C4-8CDD-4623-A5B8-E998C6DEE3B7}"/>
          </ac:spMkLst>
        </pc:spChg>
        <pc:spChg chg="del">
          <ac:chgData name="Kathleen Ashbaker" userId="a7f311c6213dbfba" providerId="LiveId" clId="{A6A6E305-DC41-48E8-B16B-027A8983FC99}" dt="2023-12-14T21:08:15.407" v="355"/>
          <ac:spMkLst>
            <pc:docMk/>
            <pc:sldMk cId="1064945978" sldId="257"/>
            <ac:spMk id="17" creationId="{AFFC87AC-C919-4FE5-BAC3-39509E001152}"/>
          </ac:spMkLst>
        </pc:spChg>
        <pc:spChg chg="del">
          <ac:chgData name="Kathleen Ashbaker" userId="a7f311c6213dbfba" providerId="LiveId" clId="{A6A6E305-DC41-48E8-B16B-027A8983FC99}" dt="2023-12-14T21:08:15.407" v="355"/>
          <ac:spMkLst>
            <pc:docMk/>
            <pc:sldMk cId="1064945978" sldId="257"/>
            <ac:spMk id="19" creationId="{7D0659F6-0853-468D-B1B2-44FDBE98B80F}"/>
          </ac:spMkLst>
        </pc:spChg>
        <pc:spChg chg="del">
          <ac:chgData name="Kathleen Ashbaker" userId="a7f311c6213dbfba" providerId="LiveId" clId="{A6A6E305-DC41-48E8-B16B-027A8983FC99}" dt="2023-12-14T21:08:15.407" v="355"/>
          <ac:spMkLst>
            <pc:docMk/>
            <pc:sldMk cId="1064945978" sldId="257"/>
            <ac:spMk id="21" creationId="{15F33878-D502-4FFA-8ACE-F2AECDB2A23F}"/>
          </ac:spMkLst>
        </pc:spChg>
        <pc:spChg chg="del">
          <ac:chgData name="Kathleen Ashbaker" userId="a7f311c6213dbfba" providerId="LiveId" clId="{A6A6E305-DC41-48E8-B16B-027A8983FC99}" dt="2023-12-14T21:08:15.407" v="355"/>
          <ac:spMkLst>
            <pc:docMk/>
            <pc:sldMk cId="1064945978" sldId="257"/>
            <ac:spMk id="23" creationId="{977ACDD7-882D-4B81-A213-84C82B96B01E}"/>
          </ac:spMkLst>
        </pc:spChg>
        <pc:picChg chg="add mod">
          <ac:chgData name="Kathleen Ashbaker" userId="a7f311c6213dbfba" providerId="LiveId" clId="{A6A6E305-DC41-48E8-B16B-027A8983FC99}" dt="2023-12-15T01:55:56.970" v="657" actId="34819"/>
          <ac:picMkLst>
            <pc:docMk/>
            <pc:sldMk cId="1064945978" sldId="257"/>
            <ac:picMk id="4" creationId="{B4C7E9C9-AAC1-67D8-E66D-66A338D10C78}"/>
          </ac:picMkLst>
        </pc:picChg>
        <pc:picChg chg="add mod">
          <ac:chgData name="Kathleen Ashbaker" userId="a7f311c6213dbfba" providerId="LiveId" clId="{A6A6E305-DC41-48E8-B16B-027A8983FC99}" dt="2023-12-15T02:05:45.650" v="680" actId="34818"/>
          <ac:picMkLst>
            <pc:docMk/>
            <pc:sldMk cId="1064945978" sldId="257"/>
            <ac:picMk id="5" creationId="{4BFC245B-095A-249D-A631-5D29C67B57E9}"/>
          </ac:picMkLst>
        </pc:picChg>
      </pc:sldChg>
      <pc:sldChg chg="addSp modSp mod ord">
        <pc:chgData name="Kathleen Ashbaker" userId="a7f311c6213dbfba" providerId="LiveId" clId="{A6A6E305-DC41-48E8-B16B-027A8983FC99}" dt="2023-12-15T02:05:45.650" v="680" actId="34818"/>
        <pc:sldMkLst>
          <pc:docMk/>
          <pc:sldMk cId="1968392063" sldId="258"/>
        </pc:sldMkLst>
        <pc:spChg chg="mod">
          <ac:chgData name="Kathleen Ashbaker" userId="a7f311c6213dbfba" providerId="LiveId" clId="{A6A6E305-DC41-48E8-B16B-027A8983FC99}" dt="2023-12-14T21:13:38.375" v="585" actId="20577"/>
          <ac:spMkLst>
            <pc:docMk/>
            <pc:sldMk cId="1968392063" sldId="258"/>
            <ac:spMk id="2" creationId="{6445BED6-C85E-A0E0-F957-17846D1AA1E8}"/>
          </ac:spMkLst>
        </pc:spChg>
        <pc:spChg chg="mod">
          <ac:chgData name="Kathleen Ashbaker" userId="a7f311c6213dbfba" providerId="LiveId" clId="{A6A6E305-DC41-48E8-B16B-027A8983FC99}" dt="2023-12-15T02:04:45.757" v="672" actId="113"/>
          <ac:spMkLst>
            <pc:docMk/>
            <pc:sldMk cId="1968392063" sldId="258"/>
            <ac:spMk id="3" creationId="{05339878-33A8-EA48-30F4-86F32C27507F}"/>
          </ac:spMkLst>
        </pc:spChg>
        <pc:picChg chg="add mod">
          <ac:chgData name="Kathleen Ashbaker" userId="a7f311c6213dbfba" providerId="LiveId" clId="{A6A6E305-DC41-48E8-B16B-027A8983FC99}" dt="2023-12-15T01:55:56.970" v="657" actId="34819"/>
          <ac:picMkLst>
            <pc:docMk/>
            <pc:sldMk cId="1968392063" sldId="258"/>
            <ac:picMk id="5" creationId="{8F3D809A-E5B8-9F86-85E2-D7C5023A33E8}"/>
          </ac:picMkLst>
        </pc:picChg>
        <pc:picChg chg="add mod">
          <ac:chgData name="Kathleen Ashbaker" userId="a7f311c6213dbfba" providerId="LiveId" clId="{A6A6E305-DC41-48E8-B16B-027A8983FC99}" dt="2023-12-15T02:05:45.650" v="680" actId="34818"/>
          <ac:picMkLst>
            <pc:docMk/>
            <pc:sldMk cId="1968392063" sldId="258"/>
            <ac:picMk id="6" creationId="{A4F51E03-FC49-09CD-E19B-D8EE05BA4881}"/>
          </ac:picMkLst>
        </pc:picChg>
      </pc:sldChg>
      <pc:sldChg chg="addSp modSp mod ord modTransition modAnim">
        <pc:chgData name="Kathleen Ashbaker" userId="a7f311c6213dbfba" providerId="LiveId" clId="{A6A6E305-DC41-48E8-B16B-027A8983FC99}" dt="2023-12-15T02:13:56.316" v="698"/>
        <pc:sldMkLst>
          <pc:docMk/>
          <pc:sldMk cId="2147790054" sldId="259"/>
        </pc:sldMkLst>
        <pc:spChg chg="mod">
          <ac:chgData name="Kathleen Ashbaker" userId="a7f311c6213dbfba" providerId="LiveId" clId="{A6A6E305-DC41-48E8-B16B-027A8983FC99}" dt="2023-12-14T21:10:48.749" v="466"/>
          <ac:spMkLst>
            <pc:docMk/>
            <pc:sldMk cId="2147790054" sldId="259"/>
            <ac:spMk id="2" creationId="{2EEC4413-1AE3-21B4-A167-895630705E53}"/>
          </ac:spMkLst>
        </pc:spChg>
        <pc:spChg chg="mod">
          <ac:chgData name="Kathleen Ashbaker" userId="a7f311c6213dbfba" providerId="LiveId" clId="{A6A6E305-DC41-48E8-B16B-027A8983FC99}" dt="2023-12-15T02:03:01.290" v="660" actId="255"/>
          <ac:spMkLst>
            <pc:docMk/>
            <pc:sldMk cId="2147790054" sldId="259"/>
            <ac:spMk id="3" creationId="{F74D147E-BF3A-2736-7C5A-AA2B48C11CDF}"/>
          </ac:spMkLst>
        </pc:spChg>
        <pc:picChg chg="add mod">
          <ac:chgData name="Kathleen Ashbaker" userId="a7f311c6213dbfba" providerId="LiveId" clId="{A6A6E305-DC41-48E8-B16B-027A8983FC99}" dt="2023-12-15T01:55:56.970" v="657" actId="34819"/>
          <ac:picMkLst>
            <pc:docMk/>
            <pc:sldMk cId="2147790054" sldId="259"/>
            <ac:picMk id="8" creationId="{2BC0E7F9-FEA9-CA45-AF46-C42429F042CD}"/>
          </ac:picMkLst>
        </pc:picChg>
        <pc:picChg chg="add mod">
          <ac:chgData name="Kathleen Ashbaker" userId="a7f311c6213dbfba" providerId="LiveId" clId="{A6A6E305-DC41-48E8-B16B-027A8983FC99}" dt="2023-12-15T02:05:45.650" v="680" actId="34818"/>
          <ac:picMkLst>
            <pc:docMk/>
            <pc:sldMk cId="2147790054" sldId="259"/>
            <ac:picMk id="9" creationId="{FDE7D65D-7BB4-0AB7-8050-989038B159E2}"/>
          </ac:picMkLst>
        </pc:picChg>
        <pc:picChg chg="add mod">
          <ac:chgData name="Kathleen Ashbaker" userId="a7f311c6213dbfba" providerId="LiveId" clId="{A6A6E305-DC41-48E8-B16B-027A8983FC99}" dt="2023-12-15T02:13:56.316" v="698"/>
          <ac:picMkLst>
            <pc:docMk/>
            <pc:sldMk cId="2147790054" sldId="259"/>
            <ac:picMk id="10" creationId="{711D57E3-EC82-6525-6702-A8F90BFC4CBC}"/>
          </ac:picMkLst>
        </pc:picChg>
      </pc:sldChg>
      <pc:sldChg chg="addSp modSp new mod ord">
        <pc:chgData name="Kathleen Ashbaker" userId="a7f311c6213dbfba" providerId="LiveId" clId="{A6A6E305-DC41-48E8-B16B-027A8983FC99}" dt="2023-12-15T03:00:01.334" v="707" actId="20577"/>
        <pc:sldMkLst>
          <pc:docMk/>
          <pc:sldMk cId="2796758885" sldId="260"/>
        </pc:sldMkLst>
        <pc:spChg chg="mod">
          <ac:chgData name="Kathleen Ashbaker" userId="a7f311c6213dbfba" providerId="LiveId" clId="{A6A6E305-DC41-48E8-B16B-027A8983FC99}" dt="2023-12-14T21:10:48.749" v="466"/>
          <ac:spMkLst>
            <pc:docMk/>
            <pc:sldMk cId="2796758885" sldId="260"/>
            <ac:spMk id="2" creationId="{0D412F5B-A5D1-A0C6-3A36-D2BC77D1096B}"/>
          </ac:spMkLst>
        </pc:spChg>
        <pc:spChg chg="mod">
          <ac:chgData name="Kathleen Ashbaker" userId="a7f311c6213dbfba" providerId="LiveId" clId="{A6A6E305-DC41-48E8-B16B-027A8983FC99}" dt="2023-12-15T03:00:01.334" v="707" actId="20577"/>
          <ac:spMkLst>
            <pc:docMk/>
            <pc:sldMk cId="2796758885" sldId="260"/>
            <ac:spMk id="3" creationId="{FF397BC8-4117-76E4-29C0-5187DCED69B8}"/>
          </ac:spMkLst>
        </pc:spChg>
        <pc:picChg chg="add mod">
          <ac:chgData name="Kathleen Ashbaker" userId="a7f311c6213dbfba" providerId="LiveId" clId="{A6A6E305-DC41-48E8-B16B-027A8983FC99}" dt="2023-12-15T01:55:56.970" v="657" actId="34819"/>
          <ac:picMkLst>
            <pc:docMk/>
            <pc:sldMk cId="2796758885" sldId="260"/>
            <ac:picMk id="6" creationId="{74D1E723-9B9D-447E-C57C-B3B3F738571B}"/>
          </ac:picMkLst>
        </pc:picChg>
        <pc:picChg chg="add mod">
          <ac:chgData name="Kathleen Ashbaker" userId="a7f311c6213dbfba" providerId="LiveId" clId="{A6A6E305-DC41-48E8-B16B-027A8983FC99}" dt="2023-12-15T02:05:45.650" v="680" actId="34818"/>
          <ac:picMkLst>
            <pc:docMk/>
            <pc:sldMk cId="2796758885" sldId="260"/>
            <ac:picMk id="7" creationId="{DA96CE50-2048-4DFC-3D29-F90C5809FB7D}"/>
          </ac:picMkLst>
        </pc:picChg>
      </pc:sldChg>
      <pc:sldChg chg="addSp modSp new mod">
        <pc:chgData name="Kathleen Ashbaker" userId="a7f311c6213dbfba" providerId="LiveId" clId="{A6A6E305-DC41-48E8-B16B-027A8983FC99}" dt="2023-12-15T02:05:45.650" v="680" actId="34818"/>
        <pc:sldMkLst>
          <pc:docMk/>
          <pc:sldMk cId="835631764" sldId="261"/>
        </pc:sldMkLst>
        <pc:spChg chg="mod">
          <ac:chgData name="Kathleen Ashbaker" userId="a7f311c6213dbfba" providerId="LiveId" clId="{A6A6E305-DC41-48E8-B16B-027A8983FC99}" dt="2023-12-14T21:10:48.749" v="466"/>
          <ac:spMkLst>
            <pc:docMk/>
            <pc:sldMk cId="835631764" sldId="261"/>
            <ac:spMk id="2" creationId="{9AD90633-B37D-D266-F6EB-1E8E5F2FF415}"/>
          </ac:spMkLst>
        </pc:spChg>
        <pc:spChg chg="mod">
          <ac:chgData name="Kathleen Ashbaker" userId="a7f311c6213dbfba" providerId="LiveId" clId="{A6A6E305-DC41-48E8-B16B-027A8983FC99}" dt="2023-12-15T02:03:59.649" v="668" actId="255"/>
          <ac:spMkLst>
            <pc:docMk/>
            <pc:sldMk cId="835631764" sldId="261"/>
            <ac:spMk id="3" creationId="{12396B75-5A1B-B64D-3D90-5B352FE1E681}"/>
          </ac:spMkLst>
        </pc:spChg>
        <pc:picChg chg="add mod">
          <ac:chgData name="Kathleen Ashbaker" userId="a7f311c6213dbfba" providerId="LiveId" clId="{A6A6E305-DC41-48E8-B16B-027A8983FC99}" dt="2023-12-15T01:55:56.970" v="657" actId="34819"/>
          <ac:picMkLst>
            <pc:docMk/>
            <pc:sldMk cId="835631764" sldId="261"/>
            <ac:picMk id="5" creationId="{E93E45C2-BAFF-A597-49B0-CA1C6B13F53C}"/>
          </ac:picMkLst>
        </pc:picChg>
        <pc:picChg chg="add mod">
          <ac:chgData name="Kathleen Ashbaker" userId="a7f311c6213dbfba" providerId="LiveId" clId="{A6A6E305-DC41-48E8-B16B-027A8983FC99}" dt="2023-12-15T02:05:45.650" v="680" actId="34818"/>
          <ac:picMkLst>
            <pc:docMk/>
            <pc:sldMk cId="835631764" sldId="261"/>
            <ac:picMk id="6" creationId="{DC17D60D-6770-43FC-345F-5CAA7BC2E501}"/>
          </ac:picMkLst>
        </pc:picChg>
      </pc:sldChg>
      <pc:sldChg chg="addSp modSp new mod">
        <pc:chgData name="Kathleen Ashbaker" userId="a7f311c6213dbfba" providerId="LiveId" clId="{A6A6E305-DC41-48E8-B16B-027A8983FC99}" dt="2023-12-15T02:05:45.650" v="680" actId="34818"/>
        <pc:sldMkLst>
          <pc:docMk/>
          <pc:sldMk cId="3984305741" sldId="262"/>
        </pc:sldMkLst>
        <pc:spChg chg="mod">
          <ac:chgData name="Kathleen Ashbaker" userId="a7f311c6213dbfba" providerId="LiveId" clId="{A6A6E305-DC41-48E8-B16B-027A8983FC99}" dt="2023-12-14T21:10:48.749" v="466"/>
          <ac:spMkLst>
            <pc:docMk/>
            <pc:sldMk cId="3984305741" sldId="262"/>
            <ac:spMk id="2" creationId="{158993FB-A6FB-4EB4-8AB6-7C31C61D756C}"/>
          </ac:spMkLst>
        </pc:spChg>
        <pc:spChg chg="mod">
          <ac:chgData name="Kathleen Ashbaker" userId="a7f311c6213dbfba" providerId="LiveId" clId="{A6A6E305-DC41-48E8-B16B-027A8983FC99}" dt="2023-12-15T02:03:51.660" v="667" actId="255"/>
          <ac:spMkLst>
            <pc:docMk/>
            <pc:sldMk cId="3984305741" sldId="262"/>
            <ac:spMk id="3" creationId="{21966024-E5B4-6D7B-0389-08BF1E5DC616}"/>
          </ac:spMkLst>
        </pc:spChg>
        <pc:picChg chg="add mod">
          <ac:chgData name="Kathleen Ashbaker" userId="a7f311c6213dbfba" providerId="LiveId" clId="{A6A6E305-DC41-48E8-B16B-027A8983FC99}" dt="2023-12-15T01:55:56.970" v="657" actId="34819"/>
          <ac:picMkLst>
            <pc:docMk/>
            <pc:sldMk cId="3984305741" sldId="262"/>
            <ac:picMk id="5" creationId="{01EE38F2-5666-1E8C-D3D8-8982AB75C778}"/>
          </ac:picMkLst>
        </pc:picChg>
        <pc:picChg chg="add mod">
          <ac:chgData name="Kathleen Ashbaker" userId="a7f311c6213dbfba" providerId="LiveId" clId="{A6A6E305-DC41-48E8-B16B-027A8983FC99}" dt="2023-12-15T02:05:45.650" v="680" actId="34818"/>
          <ac:picMkLst>
            <pc:docMk/>
            <pc:sldMk cId="3984305741" sldId="262"/>
            <ac:picMk id="6" creationId="{63BC14CD-D476-F53E-3963-9F879677BDD7}"/>
          </ac:picMkLst>
        </pc:picChg>
      </pc:sldChg>
      <pc:sldChg chg="addSp modSp new mod">
        <pc:chgData name="Kathleen Ashbaker" userId="a7f311c6213dbfba" providerId="LiveId" clId="{A6A6E305-DC41-48E8-B16B-027A8983FC99}" dt="2023-12-15T02:07:40.524" v="696" actId="255"/>
        <pc:sldMkLst>
          <pc:docMk/>
          <pc:sldMk cId="947044402" sldId="263"/>
        </pc:sldMkLst>
        <pc:spChg chg="mod">
          <ac:chgData name="Kathleen Ashbaker" userId="a7f311c6213dbfba" providerId="LiveId" clId="{A6A6E305-DC41-48E8-B16B-027A8983FC99}" dt="2023-12-14T21:10:48.749" v="466"/>
          <ac:spMkLst>
            <pc:docMk/>
            <pc:sldMk cId="947044402" sldId="263"/>
            <ac:spMk id="2" creationId="{44305455-64BF-406C-AD7F-8DCFE00AA2DB}"/>
          </ac:spMkLst>
        </pc:spChg>
        <pc:spChg chg="mod">
          <ac:chgData name="Kathleen Ashbaker" userId="a7f311c6213dbfba" providerId="LiveId" clId="{A6A6E305-DC41-48E8-B16B-027A8983FC99}" dt="2023-12-15T02:07:40.524" v="696" actId="255"/>
          <ac:spMkLst>
            <pc:docMk/>
            <pc:sldMk cId="947044402" sldId="263"/>
            <ac:spMk id="3" creationId="{D298A06F-72E7-B603-4D0B-482B968D806B}"/>
          </ac:spMkLst>
        </pc:spChg>
        <pc:picChg chg="add mod">
          <ac:chgData name="Kathleen Ashbaker" userId="a7f311c6213dbfba" providerId="LiveId" clId="{A6A6E305-DC41-48E8-B16B-027A8983FC99}" dt="2023-12-15T01:55:56.970" v="657" actId="34819"/>
          <ac:picMkLst>
            <pc:docMk/>
            <pc:sldMk cId="947044402" sldId="263"/>
            <ac:picMk id="5" creationId="{C454BAA0-4D30-4F3A-A039-6A2307361A80}"/>
          </ac:picMkLst>
        </pc:picChg>
        <pc:picChg chg="add mod">
          <ac:chgData name="Kathleen Ashbaker" userId="a7f311c6213dbfba" providerId="LiveId" clId="{A6A6E305-DC41-48E8-B16B-027A8983FC99}" dt="2023-12-15T02:05:45.650" v="680" actId="34818"/>
          <ac:picMkLst>
            <pc:docMk/>
            <pc:sldMk cId="947044402" sldId="263"/>
            <ac:picMk id="6" creationId="{4804AD91-4AB7-7237-4035-55A60CD12D9D}"/>
          </ac:picMkLst>
        </pc:picChg>
      </pc:sldChg>
      <pc:sldChg chg="addSp modSp new mod">
        <pc:chgData name="Kathleen Ashbaker" userId="a7f311c6213dbfba" providerId="LiveId" clId="{A6A6E305-DC41-48E8-B16B-027A8983FC99}" dt="2023-12-15T02:07:14.533" v="689" actId="255"/>
        <pc:sldMkLst>
          <pc:docMk/>
          <pc:sldMk cId="2005164830" sldId="264"/>
        </pc:sldMkLst>
        <pc:spChg chg="mod">
          <ac:chgData name="Kathleen Ashbaker" userId="a7f311c6213dbfba" providerId="LiveId" clId="{A6A6E305-DC41-48E8-B16B-027A8983FC99}" dt="2023-12-14T21:10:48.749" v="466"/>
          <ac:spMkLst>
            <pc:docMk/>
            <pc:sldMk cId="2005164830" sldId="264"/>
            <ac:spMk id="2" creationId="{C7D8AC6E-CC98-BF49-C822-333D9324834A}"/>
          </ac:spMkLst>
        </pc:spChg>
        <pc:spChg chg="mod">
          <ac:chgData name="Kathleen Ashbaker" userId="a7f311c6213dbfba" providerId="LiveId" clId="{A6A6E305-DC41-48E8-B16B-027A8983FC99}" dt="2023-12-15T02:07:14.533" v="689" actId="255"/>
          <ac:spMkLst>
            <pc:docMk/>
            <pc:sldMk cId="2005164830" sldId="264"/>
            <ac:spMk id="3" creationId="{EFA52FDD-7C73-97AC-9F7F-3074B5FF6020}"/>
          </ac:spMkLst>
        </pc:spChg>
        <pc:picChg chg="add mod">
          <ac:chgData name="Kathleen Ashbaker" userId="a7f311c6213dbfba" providerId="LiveId" clId="{A6A6E305-DC41-48E8-B16B-027A8983FC99}" dt="2023-12-15T01:55:56.970" v="657" actId="34819"/>
          <ac:picMkLst>
            <pc:docMk/>
            <pc:sldMk cId="2005164830" sldId="264"/>
            <ac:picMk id="5" creationId="{E72F3D6D-E602-EFBE-EFB1-4C4E4B1803E0}"/>
          </ac:picMkLst>
        </pc:picChg>
        <pc:picChg chg="add mod">
          <ac:chgData name="Kathleen Ashbaker" userId="a7f311c6213dbfba" providerId="LiveId" clId="{A6A6E305-DC41-48E8-B16B-027A8983FC99}" dt="2023-12-15T02:05:45.650" v="680" actId="34818"/>
          <ac:picMkLst>
            <pc:docMk/>
            <pc:sldMk cId="2005164830" sldId="264"/>
            <ac:picMk id="6" creationId="{204CEFCE-8E20-4124-2DCB-B1C28F304D23}"/>
          </ac:picMkLst>
        </pc:picChg>
      </pc:sldChg>
      <pc:sldChg chg="addSp modSp new mod">
        <pc:chgData name="Kathleen Ashbaker" userId="a7f311c6213dbfba" providerId="LiveId" clId="{A6A6E305-DC41-48E8-B16B-027A8983FC99}" dt="2023-12-15T02:07:30.361" v="694" actId="27636"/>
        <pc:sldMkLst>
          <pc:docMk/>
          <pc:sldMk cId="810385070" sldId="265"/>
        </pc:sldMkLst>
        <pc:spChg chg="mod">
          <ac:chgData name="Kathleen Ashbaker" userId="a7f311c6213dbfba" providerId="LiveId" clId="{A6A6E305-DC41-48E8-B16B-027A8983FC99}" dt="2023-12-14T21:10:48.749" v="466"/>
          <ac:spMkLst>
            <pc:docMk/>
            <pc:sldMk cId="810385070" sldId="265"/>
            <ac:spMk id="2" creationId="{FA11AB92-A10F-A5BA-BF2E-A1693B6B9620}"/>
          </ac:spMkLst>
        </pc:spChg>
        <pc:spChg chg="mod">
          <ac:chgData name="Kathleen Ashbaker" userId="a7f311c6213dbfba" providerId="LiveId" clId="{A6A6E305-DC41-48E8-B16B-027A8983FC99}" dt="2023-12-15T02:07:30.361" v="694" actId="27636"/>
          <ac:spMkLst>
            <pc:docMk/>
            <pc:sldMk cId="810385070" sldId="265"/>
            <ac:spMk id="3" creationId="{A7611EE5-1EBA-5C5A-F4F7-04A50A313DDD}"/>
          </ac:spMkLst>
        </pc:spChg>
        <pc:picChg chg="add mod">
          <ac:chgData name="Kathleen Ashbaker" userId="a7f311c6213dbfba" providerId="LiveId" clId="{A6A6E305-DC41-48E8-B16B-027A8983FC99}" dt="2023-12-15T01:55:56.970" v="657" actId="34819"/>
          <ac:picMkLst>
            <pc:docMk/>
            <pc:sldMk cId="810385070" sldId="265"/>
            <ac:picMk id="5" creationId="{BE75B1B2-15FA-EFC4-F048-D9D8F7761991}"/>
          </ac:picMkLst>
        </pc:picChg>
        <pc:picChg chg="add mod">
          <ac:chgData name="Kathleen Ashbaker" userId="a7f311c6213dbfba" providerId="LiveId" clId="{A6A6E305-DC41-48E8-B16B-027A8983FC99}" dt="2023-12-15T02:05:45.650" v="680" actId="34818"/>
          <ac:picMkLst>
            <pc:docMk/>
            <pc:sldMk cId="810385070" sldId="265"/>
            <ac:picMk id="6" creationId="{EB85D32E-5654-0218-F5C8-F7BCD4A537A4}"/>
          </ac:picMkLst>
        </pc:picChg>
      </pc:sldChg>
      <pc:sldChg chg="addSp delSp modSp new mod">
        <pc:chgData name="Kathleen Ashbaker" userId="a7f311c6213dbfba" providerId="LiveId" clId="{A6A6E305-DC41-48E8-B16B-027A8983FC99}" dt="2023-12-15T02:06:36.098" v="687" actId="255"/>
        <pc:sldMkLst>
          <pc:docMk/>
          <pc:sldMk cId="1461389017" sldId="266"/>
        </pc:sldMkLst>
        <pc:spChg chg="mod">
          <ac:chgData name="Kathleen Ashbaker" userId="a7f311c6213dbfba" providerId="LiveId" clId="{A6A6E305-DC41-48E8-B16B-027A8983FC99}" dt="2023-12-14T21:10:48.749" v="466"/>
          <ac:spMkLst>
            <pc:docMk/>
            <pc:sldMk cId="1461389017" sldId="266"/>
            <ac:spMk id="2" creationId="{BAC2CF31-1B7F-9E5B-0754-1A3974A52807}"/>
          </ac:spMkLst>
        </pc:spChg>
        <pc:spChg chg="mod">
          <ac:chgData name="Kathleen Ashbaker" userId="a7f311c6213dbfba" providerId="LiveId" clId="{A6A6E305-DC41-48E8-B16B-027A8983FC99}" dt="2023-12-15T02:06:36.098" v="687" actId="255"/>
          <ac:spMkLst>
            <pc:docMk/>
            <pc:sldMk cId="1461389017" sldId="266"/>
            <ac:spMk id="3" creationId="{4BFCA1D8-EE95-1A5A-6E68-73BE0DD90EB7}"/>
          </ac:spMkLst>
        </pc:spChg>
        <pc:spChg chg="add del">
          <ac:chgData name="Kathleen Ashbaker" userId="a7f311c6213dbfba" providerId="LiveId" clId="{A6A6E305-DC41-48E8-B16B-027A8983FC99}" dt="2023-12-14T05:42:27.544" v="294"/>
          <ac:spMkLst>
            <pc:docMk/>
            <pc:sldMk cId="1461389017" sldId="266"/>
            <ac:spMk id="4" creationId="{BA5756CB-5F82-00FE-7E6A-2959138985BB}"/>
          </ac:spMkLst>
        </pc:spChg>
        <pc:spChg chg="add del">
          <ac:chgData name="Kathleen Ashbaker" userId="a7f311c6213dbfba" providerId="LiveId" clId="{A6A6E305-DC41-48E8-B16B-027A8983FC99}" dt="2023-12-14T05:42:27.544" v="294"/>
          <ac:spMkLst>
            <pc:docMk/>
            <pc:sldMk cId="1461389017" sldId="266"/>
            <ac:spMk id="5" creationId="{7C10A46D-FAD7-C373-5DA3-07A18659B8B1}"/>
          </ac:spMkLst>
        </pc:spChg>
        <pc:spChg chg="add del">
          <ac:chgData name="Kathleen Ashbaker" userId="a7f311c6213dbfba" providerId="LiveId" clId="{A6A6E305-DC41-48E8-B16B-027A8983FC99}" dt="2023-12-14T05:42:27.544" v="294"/>
          <ac:spMkLst>
            <pc:docMk/>
            <pc:sldMk cId="1461389017" sldId="266"/>
            <ac:spMk id="6" creationId="{17CCECE0-CA54-5401-50F3-E774F080EABF}"/>
          </ac:spMkLst>
        </pc:spChg>
        <pc:spChg chg="add del">
          <ac:chgData name="Kathleen Ashbaker" userId="a7f311c6213dbfba" providerId="LiveId" clId="{A6A6E305-DC41-48E8-B16B-027A8983FC99}" dt="2023-12-14T05:42:44.318" v="305"/>
          <ac:spMkLst>
            <pc:docMk/>
            <pc:sldMk cId="1461389017" sldId="266"/>
            <ac:spMk id="7" creationId="{C1D0ED71-4EA8-7E64-881D-BD809E010820}"/>
          </ac:spMkLst>
        </pc:spChg>
        <pc:spChg chg="add del">
          <ac:chgData name="Kathleen Ashbaker" userId="a7f311c6213dbfba" providerId="LiveId" clId="{A6A6E305-DC41-48E8-B16B-027A8983FC99}" dt="2023-12-14T05:42:44.318" v="305"/>
          <ac:spMkLst>
            <pc:docMk/>
            <pc:sldMk cId="1461389017" sldId="266"/>
            <ac:spMk id="8" creationId="{89FADE90-BB36-4B83-6C34-B5C4BEE244F9}"/>
          </ac:spMkLst>
        </pc:spChg>
        <pc:spChg chg="add del">
          <ac:chgData name="Kathleen Ashbaker" userId="a7f311c6213dbfba" providerId="LiveId" clId="{A6A6E305-DC41-48E8-B16B-027A8983FC99}" dt="2023-12-14T05:42:44.318" v="305"/>
          <ac:spMkLst>
            <pc:docMk/>
            <pc:sldMk cId="1461389017" sldId="266"/>
            <ac:spMk id="9" creationId="{989805CC-3359-412E-5FBB-AE231C432633}"/>
          </ac:spMkLst>
        </pc:spChg>
        <pc:spChg chg="add del mod">
          <ac:chgData name="Kathleen Ashbaker" userId="a7f311c6213dbfba" providerId="LiveId" clId="{A6A6E305-DC41-48E8-B16B-027A8983FC99}" dt="2023-12-14T05:42:41.665" v="302"/>
          <ac:spMkLst>
            <pc:docMk/>
            <pc:sldMk cId="1461389017" sldId="266"/>
            <ac:spMk id="10" creationId="{A5B3F80E-3AD9-341F-01AF-41CE786A5C0B}"/>
          </ac:spMkLst>
        </pc:spChg>
        <pc:spChg chg="add del mod">
          <ac:chgData name="Kathleen Ashbaker" userId="a7f311c6213dbfba" providerId="LiveId" clId="{A6A6E305-DC41-48E8-B16B-027A8983FC99}" dt="2023-12-14T05:42:41.665" v="302"/>
          <ac:spMkLst>
            <pc:docMk/>
            <pc:sldMk cId="1461389017" sldId="266"/>
            <ac:spMk id="11" creationId="{C0155FC4-FC6E-83A6-D9BB-A1A1EAD7C06A}"/>
          </ac:spMkLst>
        </pc:spChg>
        <pc:spChg chg="add del mod">
          <ac:chgData name="Kathleen Ashbaker" userId="a7f311c6213dbfba" providerId="LiveId" clId="{A6A6E305-DC41-48E8-B16B-027A8983FC99}" dt="2023-12-14T05:42:41.665" v="302"/>
          <ac:spMkLst>
            <pc:docMk/>
            <pc:sldMk cId="1461389017" sldId="266"/>
            <ac:spMk id="12" creationId="{4DCF1A42-60AC-D5E7-F43F-F455ADDEB5F9}"/>
          </ac:spMkLst>
        </pc:spChg>
        <pc:picChg chg="add mod">
          <ac:chgData name="Kathleen Ashbaker" userId="a7f311c6213dbfba" providerId="LiveId" clId="{A6A6E305-DC41-48E8-B16B-027A8983FC99}" dt="2023-12-15T01:55:56.970" v="657" actId="34819"/>
          <ac:picMkLst>
            <pc:docMk/>
            <pc:sldMk cId="1461389017" sldId="266"/>
            <ac:picMk id="5" creationId="{1BA24C2C-D572-D903-7D08-9E8B31CCC918}"/>
          </ac:picMkLst>
        </pc:picChg>
        <pc:picChg chg="add mod">
          <ac:chgData name="Kathleen Ashbaker" userId="a7f311c6213dbfba" providerId="LiveId" clId="{A6A6E305-DC41-48E8-B16B-027A8983FC99}" dt="2023-12-15T02:05:45.650" v="680" actId="34818"/>
          <ac:picMkLst>
            <pc:docMk/>
            <pc:sldMk cId="1461389017" sldId="266"/>
            <ac:picMk id="6" creationId="{1B212A39-DE2B-C68B-09CB-3B3D5FDFECED}"/>
          </ac:picMkLst>
        </pc:picChg>
      </pc:sldChg>
      <pc:sldChg chg="new del">
        <pc:chgData name="Kathleen Ashbaker" userId="a7f311c6213dbfba" providerId="LiveId" clId="{A6A6E305-DC41-48E8-B16B-027A8983FC99}" dt="2023-12-14T05:39:44.918" v="241" actId="2696"/>
        <pc:sldMkLst>
          <pc:docMk/>
          <pc:sldMk cId="3618335445" sldId="266"/>
        </pc:sldMkLst>
      </pc:sldChg>
      <pc:sldChg chg="add del">
        <pc:chgData name="Kathleen Ashbaker" userId="a7f311c6213dbfba" providerId="LiveId" clId="{A6A6E305-DC41-48E8-B16B-027A8983FC99}" dt="2023-12-14T05:39:53.839" v="244"/>
        <pc:sldMkLst>
          <pc:docMk/>
          <pc:sldMk cId="1414551843" sldId="267"/>
        </pc:sldMkLst>
      </pc:sldChg>
      <pc:sldChg chg="addSp modSp new mod">
        <pc:chgData name="Kathleen Ashbaker" userId="a7f311c6213dbfba" providerId="LiveId" clId="{A6A6E305-DC41-48E8-B16B-027A8983FC99}" dt="2023-12-15T02:06:20.827" v="685" actId="255"/>
        <pc:sldMkLst>
          <pc:docMk/>
          <pc:sldMk cId="2674125300" sldId="267"/>
        </pc:sldMkLst>
        <pc:spChg chg="mod">
          <ac:chgData name="Kathleen Ashbaker" userId="a7f311c6213dbfba" providerId="LiveId" clId="{A6A6E305-DC41-48E8-B16B-027A8983FC99}" dt="2023-12-14T21:10:48.749" v="466"/>
          <ac:spMkLst>
            <pc:docMk/>
            <pc:sldMk cId="2674125300" sldId="267"/>
            <ac:spMk id="2" creationId="{E31A6D00-DD94-CA3A-0B59-3BE2BF518928}"/>
          </ac:spMkLst>
        </pc:spChg>
        <pc:spChg chg="mod">
          <ac:chgData name="Kathleen Ashbaker" userId="a7f311c6213dbfba" providerId="LiveId" clId="{A6A6E305-DC41-48E8-B16B-027A8983FC99}" dt="2023-12-15T02:06:20.827" v="685" actId="255"/>
          <ac:spMkLst>
            <pc:docMk/>
            <pc:sldMk cId="2674125300" sldId="267"/>
            <ac:spMk id="3" creationId="{0DB72B01-8A48-8CE3-0C28-EF98B588189F}"/>
          </ac:spMkLst>
        </pc:spChg>
        <pc:picChg chg="add mod">
          <ac:chgData name="Kathleen Ashbaker" userId="a7f311c6213dbfba" providerId="LiveId" clId="{A6A6E305-DC41-48E8-B16B-027A8983FC99}" dt="2023-12-15T01:55:56.970" v="657" actId="34819"/>
          <ac:picMkLst>
            <pc:docMk/>
            <pc:sldMk cId="2674125300" sldId="267"/>
            <ac:picMk id="5" creationId="{23A374B0-CC1E-5301-A248-18A450F14090}"/>
          </ac:picMkLst>
        </pc:picChg>
        <pc:picChg chg="add mod">
          <ac:chgData name="Kathleen Ashbaker" userId="a7f311c6213dbfba" providerId="LiveId" clId="{A6A6E305-DC41-48E8-B16B-027A8983FC99}" dt="2023-12-15T02:06:00.930" v="681" actId="1076"/>
          <ac:picMkLst>
            <pc:docMk/>
            <pc:sldMk cId="2674125300" sldId="267"/>
            <ac:picMk id="6" creationId="{D4C875B5-E4D6-6959-28E3-9B2B0619D2D8}"/>
          </ac:picMkLst>
        </pc:picChg>
      </pc:sldChg>
      <pc:sldChg chg="addSp modSp new mod">
        <pc:chgData name="Kathleen Ashbaker" userId="a7f311c6213dbfba" providerId="LiveId" clId="{A6A6E305-DC41-48E8-B16B-027A8983FC99}" dt="2023-12-15T02:05:45.650" v="680" actId="34818"/>
        <pc:sldMkLst>
          <pc:docMk/>
          <pc:sldMk cId="2399890881" sldId="268"/>
        </pc:sldMkLst>
        <pc:spChg chg="mod">
          <ac:chgData name="Kathleen Ashbaker" userId="a7f311c6213dbfba" providerId="LiveId" clId="{A6A6E305-DC41-48E8-B16B-027A8983FC99}" dt="2023-12-14T21:10:48.749" v="466"/>
          <ac:spMkLst>
            <pc:docMk/>
            <pc:sldMk cId="2399890881" sldId="268"/>
            <ac:spMk id="2" creationId="{891C3F27-9690-32EA-EC4A-5C0A211B78A6}"/>
          </ac:spMkLst>
        </pc:spChg>
        <pc:spChg chg="mod">
          <ac:chgData name="Kathleen Ashbaker" userId="a7f311c6213dbfba" providerId="LiveId" clId="{A6A6E305-DC41-48E8-B16B-027A8983FC99}" dt="2023-12-15T02:04:57.523" v="674" actId="255"/>
          <ac:spMkLst>
            <pc:docMk/>
            <pc:sldMk cId="2399890881" sldId="268"/>
            <ac:spMk id="3" creationId="{D45C2F68-782F-1D65-F184-FFA71AA6A3F8}"/>
          </ac:spMkLst>
        </pc:spChg>
        <pc:picChg chg="add mod">
          <ac:chgData name="Kathleen Ashbaker" userId="a7f311c6213dbfba" providerId="LiveId" clId="{A6A6E305-DC41-48E8-B16B-027A8983FC99}" dt="2023-12-15T01:55:56.970" v="657" actId="34819"/>
          <ac:picMkLst>
            <pc:docMk/>
            <pc:sldMk cId="2399890881" sldId="268"/>
            <ac:picMk id="5" creationId="{CB9EEBFA-9992-78DE-CB90-5E19FC4905A4}"/>
          </ac:picMkLst>
        </pc:picChg>
        <pc:picChg chg="add mod">
          <ac:chgData name="Kathleen Ashbaker" userId="a7f311c6213dbfba" providerId="LiveId" clId="{A6A6E305-DC41-48E8-B16B-027A8983FC99}" dt="2023-12-15T02:05:45.650" v="680" actId="34818"/>
          <ac:picMkLst>
            <pc:docMk/>
            <pc:sldMk cId="2399890881" sldId="268"/>
            <ac:picMk id="6" creationId="{609754B5-52FD-2A62-97D9-8BA9B2876A77}"/>
          </ac:picMkLst>
        </pc:picChg>
      </pc:sldChg>
      <pc:sldChg chg="addSp modSp new mod">
        <pc:chgData name="Kathleen Ashbaker" userId="a7f311c6213dbfba" providerId="LiveId" clId="{A6A6E305-DC41-48E8-B16B-027A8983FC99}" dt="2023-12-15T02:05:45.650" v="680" actId="34818"/>
        <pc:sldMkLst>
          <pc:docMk/>
          <pc:sldMk cId="3325462275" sldId="269"/>
        </pc:sldMkLst>
        <pc:spChg chg="mod">
          <ac:chgData name="Kathleen Ashbaker" userId="a7f311c6213dbfba" providerId="LiveId" clId="{A6A6E305-DC41-48E8-B16B-027A8983FC99}" dt="2023-12-15T02:05:28.331" v="677"/>
          <ac:spMkLst>
            <pc:docMk/>
            <pc:sldMk cId="3325462275" sldId="269"/>
            <ac:spMk id="2" creationId="{6C6B22F0-00EE-93FD-EBB0-7F7974DC6153}"/>
          </ac:spMkLst>
        </pc:spChg>
        <pc:spChg chg="mod">
          <ac:chgData name="Kathleen Ashbaker" userId="a7f311c6213dbfba" providerId="LiveId" clId="{A6A6E305-DC41-48E8-B16B-027A8983FC99}" dt="2023-12-15T02:05:42.481" v="679" actId="255"/>
          <ac:spMkLst>
            <pc:docMk/>
            <pc:sldMk cId="3325462275" sldId="269"/>
            <ac:spMk id="3" creationId="{B8C30C77-DC7D-2DE9-3D8A-777F51C49AC1}"/>
          </ac:spMkLst>
        </pc:spChg>
        <pc:picChg chg="add mod">
          <ac:chgData name="Kathleen Ashbaker" userId="a7f311c6213dbfba" providerId="LiveId" clId="{A6A6E305-DC41-48E8-B16B-027A8983FC99}" dt="2023-12-15T02:05:45.650" v="680" actId="34818"/>
          <ac:picMkLst>
            <pc:docMk/>
            <pc:sldMk cId="3325462275" sldId="269"/>
            <ac:picMk id="4" creationId="{1B746A2F-164E-48A3-08CC-B302BA99113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69D8AD-DAEA-4B5A-88A1-A8AADDD516A7}"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41297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9D8AD-DAEA-4B5A-88A1-A8AADDD516A7}"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1014280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669D8AD-DAEA-4B5A-88A1-A8AADDD516A7}"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2982954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669D8AD-DAEA-4B5A-88A1-A8AADDD516A7}" type="datetimeFigureOut">
              <a:rPr lang="en-US"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643288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9D8AD-DAEA-4B5A-88A1-A8AADDD516A7}"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61111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9D8AD-DAEA-4B5A-88A1-A8AADDD516A7}"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203695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9D8AD-DAEA-4B5A-88A1-A8AADDD516A7}"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122769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9D8AD-DAEA-4B5A-88A1-A8AADDD516A7}"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287568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69D8AD-DAEA-4B5A-88A1-A8AADDD516A7}"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168784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69D8AD-DAEA-4B5A-88A1-A8AADDD516A7}" type="datetimeFigureOut">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282633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69D8AD-DAEA-4B5A-88A1-A8AADDD516A7}" type="datetimeFigureOut">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1159729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9D8AD-DAEA-4B5A-88A1-A8AADDD516A7}" type="datetimeFigureOut">
              <a:rPr lang="en-US"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302921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9D8AD-DAEA-4B5A-88A1-A8AADDD516A7}"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324066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669D8AD-DAEA-4B5A-88A1-A8AADDD516A7}" type="datetimeFigureOut">
              <a:rPr lang="en-US" smtClean="0"/>
              <a:t>12/14/2023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317638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669D8AD-DAEA-4B5A-88A1-A8AADDD516A7}" type="datetimeFigureOut">
              <a:rPr lang="en-US" smtClean="0"/>
              <a:t>12/14/2023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9E808B9-8A33-4F47-8511-E94FE845B0B3}" type="slidenum">
              <a:rPr lang="en-US" smtClean="0"/>
              <a:t>‹#›</a:t>
            </a:fld>
            <a:endParaRPr lang="en-US"/>
          </a:p>
        </p:txBody>
      </p:sp>
    </p:spTree>
    <p:extLst>
      <p:ext uri="{BB962C8B-B14F-4D97-AF65-F5344CB8AC3E}">
        <p14:creationId xmlns:p14="http://schemas.microsoft.com/office/powerpoint/2010/main" val="3393982865"/>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QueenKatherys/HMS-Autumn-2023-Final-Project-" TargetMode="Externa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265D-60F8-EE93-FF7B-8D04CD22113A}"/>
              </a:ext>
            </a:extLst>
          </p:cNvPr>
          <p:cNvSpPr>
            <a:spLocks noGrp="1"/>
          </p:cNvSpPr>
          <p:nvPr>
            <p:ph type="ctrTitle"/>
          </p:nvPr>
        </p:nvSpPr>
        <p:spPr>
          <a:xfrm>
            <a:off x="810002" y="639097"/>
            <a:ext cx="4961534" cy="3781101"/>
          </a:xfrm>
        </p:spPr>
        <p:txBody>
          <a:bodyPr>
            <a:normAutofit/>
          </a:bodyPr>
          <a:lstStyle/>
          <a:p>
            <a:pPr>
              <a:lnSpc>
                <a:spcPct val="90000"/>
              </a:lnSpc>
            </a:pPr>
            <a:r>
              <a:rPr lang="en-US" sz="5000"/>
              <a:t>Linear Regression: A Simple Machine Learning Model</a:t>
            </a:r>
          </a:p>
        </p:txBody>
      </p:sp>
      <p:sp>
        <p:nvSpPr>
          <p:cNvPr id="3" name="Subtitle 2">
            <a:extLst>
              <a:ext uri="{FF2B5EF4-FFF2-40B4-BE49-F238E27FC236}">
                <a16:creationId xmlns:a16="http://schemas.microsoft.com/office/drawing/2014/main" id="{7247820E-C7FC-9DC5-7592-9254606C5687}"/>
              </a:ext>
            </a:extLst>
          </p:cNvPr>
          <p:cNvSpPr>
            <a:spLocks noGrp="1"/>
          </p:cNvSpPr>
          <p:nvPr>
            <p:ph type="subTitle" idx="1"/>
          </p:nvPr>
        </p:nvSpPr>
        <p:spPr>
          <a:xfrm>
            <a:off x="810001" y="5280847"/>
            <a:ext cx="4961535" cy="785656"/>
          </a:xfrm>
        </p:spPr>
        <p:txBody>
          <a:bodyPr>
            <a:normAutofit/>
          </a:bodyPr>
          <a:lstStyle/>
          <a:p>
            <a:pPr>
              <a:lnSpc>
                <a:spcPct val="90000"/>
              </a:lnSpc>
            </a:pPr>
            <a:r>
              <a:rPr lang="en-US" sz="1100"/>
              <a:t>Kathleen Ashbaker</a:t>
            </a:r>
          </a:p>
          <a:p>
            <a:pPr>
              <a:lnSpc>
                <a:spcPct val="90000"/>
              </a:lnSpc>
            </a:pPr>
            <a:r>
              <a:rPr lang="en-US" sz="1100"/>
              <a:t>HMS 520 Autumn 2023</a:t>
            </a:r>
          </a:p>
          <a:p>
            <a:pPr>
              <a:lnSpc>
                <a:spcPct val="90000"/>
              </a:lnSpc>
            </a:pPr>
            <a:r>
              <a:rPr lang="en-US" sz="1100"/>
              <a:t>UNIVERSITY OF WASHINGTON </a:t>
            </a:r>
          </a:p>
        </p:txBody>
      </p:sp>
      <p:pic>
        <p:nvPicPr>
          <p:cNvPr id="15" name="Picture 14" descr="Complex maths formulae on a blackboard">
            <a:extLst>
              <a:ext uri="{FF2B5EF4-FFF2-40B4-BE49-F238E27FC236}">
                <a16:creationId xmlns:a16="http://schemas.microsoft.com/office/drawing/2014/main" id="{1E78E908-4F67-9C05-2493-A7073A691B92}"/>
              </a:ext>
            </a:extLst>
          </p:cNvPr>
          <p:cNvPicPr>
            <a:picLocks noChangeAspect="1"/>
          </p:cNvPicPr>
          <p:nvPr/>
        </p:nvPicPr>
        <p:blipFill rotWithShape="1">
          <a:blip r:embed="rId2"/>
          <a:srcRect l="17582" r="17581" b="-1"/>
          <a:stretch/>
        </p:blipFill>
        <p:spPr>
          <a:xfrm>
            <a:off x="6100916" y="10"/>
            <a:ext cx="6091084" cy="6857990"/>
          </a:xfrm>
          <a:prstGeom prst="rect">
            <a:avLst/>
          </a:prstGeom>
        </p:spPr>
      </p:pic>
      <p:pic>
        <p:nvPicPr>
          <p:cNvPr id="7" name="Camera 6">
            <a:extLst>
              <a:ext uri="{FF2B5EF4-FFF2-40B4-BE49-F238E27FC236}">
                <a16:creationId xmlns:a16="http://schemas.microsoft.com/office/drawing/2014/main" id="{B79B7E8B-3899-0F3A-9AA6-C7E651F51B95}"/>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pic>
        <p:nvPicPr>
          <p:cNvPr id="8" name="Camera 7">
            <a:extLst>
              <a:ext uri="{FF2B5EF4-FFF2-40B4-BE49-F238E27FC236}">
                <a16:creationId xmlns:a16="http://schemas.microsoft.com/office/drawing/2014/main" id="{878E3A5F-73AA-59E9-97BE-A9E5EC6FE01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403685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CF31-1B7F-9E5B-0754-1A3974A52807}"/>
              </a:ext>
            </a:extLst>
          </p:cNvPr>
          <p:cNvSpPr>
            <a:spLocks noGrp="1"/>
          </p:cNvSpPr>
          <p:nvPr>
            <p:ph type="title"/>
          </p:nvPr>
        </p:nvSpPr>
        <p:spPr/>
        <p:txBody>
          <a:bodyPr/>
          <a:lstStyle/>
          <a:p>
            <a:r>
              <a:rPr lang="en-US" dirty="0"/>
              <a:t>LINEAR REGRESSION ANALYSIS </a:t>
            </a:r>
          </a:p>
        </p:txBody>
      </p:sp>
      <p:sp>
        <p:nvSpPr>
          <p:cNvPr id="3" name="Content Placeholder 2">
            <a:extLst>
              <a:ext uri="{FF2B5EF4-FFF2-40B4-BE49-F238E27FC236}">
                <a16:creationId xmlns:a16="http://schemas.microsoft.com/office/drawing/2014/main" id="{4BFCA1D8-EE95-1A5A-6E68-73BE0DD90EB7}"/>
              </a:ext>
            </a:extLst>
          </p:cNvPr>
          <p:cNvSpPr>
            <a:spLocks noGrp="1"/>
          </p:cNvSpPr>
          <p:nvPr>
            <p:ph idx="1"/>
          </p:nvPr>
        </p:nvSpPr>
        <p:spPr/>
        <p:txBody>
          <a:bodyPr/>
          <a:lstStyle/>
          <a:p>
            <a:r>
              <a:rPr lang="en-US" sz="2800" b="1" dirty="0"/>
              <a:t>Finally, we conduct a simple linear regression analysis, first with the original dataset and then with the cleaned data. We use the '</a:t>
            </a:r>
            <a:r>
              <a:rPr lang="en-US" sz="2800" b="1" dirty="0" err="1"/>
              <a:t>lm</a:t>
            </a:r>
            <a:r>
              <a:rPr lang="en-US" sz="2800" b="1" dirty="0"/>
              <a:t>' function in R for this purpose and then summarize the output to interpret our model's findings.</a:t>
            </a:r>
          </a:p>
          <a:p>
            <a:endParaRPr lang="en-US" dirty="0"/>
          </a:p>
          <a:p>
            <a:endParaRPr lang="en-US" dirty="0"/>
          </a:p>
          <a:p>
            <a:endParaRPr lang="en-US" dirty="0"/>
          </a:p>
        </p:txBody>
      </p:sp>
      <p:pic>
        <p:nvPicPr>
          <p:cNvPr id="5" name="Camera 4">
            <a:extLst>
              <a:ext uri="{FF2B5EF4-FFF2-40B4-BE49-F238E27FC236}">
                <a16:creationId xmlns:a16="http://schemas.microsoft.com/office/drawing/2014/main" id="{1BA24C2C-D572-D903-7D08-9E8B31CCC918}"/>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pic>
        <p:nvPicPr>
          <p:cNvPr id="6" name="Camera 5">
            <a:extLst>
              <a:ext uri="{FF2B5EF4-FFF2-40B4-BE49-F238E27FC236}">
                <a16:creationId xmlns:a16="http://schemas.microsoft.com/office/drawing/2014/main" id="{1B212A39-DE2B-C68B-09CB-3B3D5FDFECED}"/>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461389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6D00-DD94-CA3A-0B59-3BE2BF518928}"/>
              </a:ext>
            </a:extLst>
          </p:cNvPr>
          <p:cNvSpPr>
            <a:spLocks noGrp="1"/>
          </p:cNvSpPr>
          <p:nvPr>
            <p:ph type="title"/>
          </p:nvPr>
        </p:nvSpPr>
        <p:spPr/>
        <p:txBody>
          <a:bodyPr/>
          <a:lstStyle/>
          <a:p>
            <a:r>
              <a:rPr lang="en-US" dirty="0"/>
              <a:t>LINEAR REGRESSION ANALYSIS </a:t>
            </a:r>
          </a:p>
        </p:txBody>
      </p:sp>
      <p:sp>
        <p:nvSpPr>
          <p:cNvPr id="3" name="Content Placeholder 2">
            <a:extLst>
              <a:ext uri="{FF2B5EF4-FFF2-40B4-BE49-F238E27FC236}">
                <a16:creationId xmlns:a16="http://schemas.microsoft.com/office/drawing/2014/main" id="{0DB72B01-8A48-8CE3-0C28-EF98B588189F}"/>
              </a:ext>
            </a:extLst>
          </p:cNvPr>
          <p:cNvSpPr>
            <a:spLocks noGrp="1"/>
          </p:cNvSpPr>
          <p:nvPr>
            <p:ph idx="1"/>
          </p:nvPr>
        </p:nvSpPr>
        <p:spPr/>
        <p:txBody>
          <a:bodyPr>
            <a:normAutofit/>
          </a:bodyPr>
          <a:lstStyle/>
          <a:p>
            <a:r>
              <a:rPr lang="en-US" sz="2000" b="1" dirty="0"/>
              <a:t>"In this part of our analysis, we summarized the results of our linear regression model, where we tried to understand the relationship between HgbA1c levels and weight using our cleaned data set.</a:t>
            </a:r>
          </a:p>
          <a:p>
            <a:endParaRPr lang="en-US" sz="2000" b="1" dirty="0"/>
          </a:p>
          <a:p>
            <a:r>
              <a:rPr lang="en-US" sz="2000" b="1" dirty="0"/>
              <a:t>The summary provides us with a few key insights. First, it shows the range of residuals, which are the differences between the observed values and the values predicted by our model. In our case, these residuals vary from about -2 to +6, indicating how far off some predictions might be.</a:t>
            </a:r>
          </a:p>
          <a:p>
            <a:endParaRPr lang="en-US" dirty="0"/>
          </a:p>
          <a:p>
            <a:endParaRPr lang="en-US" dirty="0"/>
          </a:p>
          <a:p>
            <a:endParaRPr lang="en-US" dirty="0"/>
          </a:p>
          <a:p>
            <a:endParaRPr lang="en-US" dirty="0"/>
          </a:p>
        </p:txBody>
      </p:sp>
      <p:pic>
        <p:nvPicPr>
          <p:cNvPr id="5" name="Camera 4">
            <a:extLst>
              <a:ext uri="{FF2B5EF4-FFF2-40B4-BE49-F238E27FC236}">
                <a16:creationId xmlns:a16="http://schemas.microsoft.com/office/drawing/2014/main" id="{23A374B0-CC1E-5301-A248-18A450F14090}"/>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pic>
        <p:nvPicPr>
          <p:cNvPr id="6" name="Camera 5">
            <a:extLst>
              <a:ext uri="{FF2B5EF4-FFF2-40B4-BE49-F238E27FC236}">
                <a16:creationId xmlns:a16="http://schemas.microsoft.com/office/drawing/2014/main" id="{D4C875B5-E4D6-6959-28E3-9B2B0619D2D8}"/>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134600" y="4718304"/>
            <a:ext cx="2057400" cy="2057400"/>
          </a:xfrm>
          <a:prstGeom prst="ellipse">
            <a:avLst/>
          </a:prstGeom>
        </p:spPr>
      </p:pic>
    </p:spTree>
    <p:extLst>
      <p:ext uri="{BB962C8B-B14F-4D97-AF65-F5344CB8AC3E}">
        <p14:creationId xmlns:p14="http://schemas.microsoft.com/office/powerpoint/2010/main" val="2674125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22F0-00EE-93FD-EBB0-7F7974DC6153}"/>
              </a:ext>
            </a:extLst>
          </p:cNvPr>
          <p:cNvSpPr>
            <a:spLocks noGrp="1"/>
          </p:cNvSpPr>
          <p:nvPr>
            <p:ph type="title"/>
          </p:nvPr>
        </p:nvSpPr>
        <p:spPr/>
        <p:txBody>
          <a:bodyPr/>
          <a:lstStyle/>
          <a:p>
            <a:r>
              <a:rPr lang="en-US" dirty="0"/>
              <a:t>LINEAR REGRESSION ANALYSIS </a:t>
            </a:r>
          </a:p>
        </p:txBody>
      </p:sp>
      <p:sp>
        <p:nvSpPr>
          <p:cNvPr id="3" name="Content Placeholder 2">
            <a:extLst>
              <a:ext uri="{FF2B5EF4-FFF2-40B4-BE49-F238E27FC236}">
                <a16:creationId xmlns:a16="http://schemas.microsoft.com/office/drawing/2014/main" id="{B8C30C77-DC7D-2DE9-3D8A-777F51C49AC1}"/>
              </a:ext>
            </a:extLst>
          </p:cNvPr>
          <p:cNvSpPr>
            <a:spLocks noGrp="1"/>
          </p:cNvSpPr>
          <p:nvPr>
            <p:ph idx="1"/>
          </p:nvPr>
        </p:nvSpPr>
        <p:spPr/>
        <p:txBody>
          <a:bodyPr/>
          <a:lstStyle/>
          <a:p>
            <a:endParaRPr lang="en-US" dirty="0"/>
          </a:p>
          <a:p>
            <a:r>
              <a:rPr lang="en-US" sz="2000" b="1" dirty="0"/>
              <a:t>Then, we look at the coefficients, which tell us how much HgbA1c levels change with a unit change in weight. The coefficient for weight is positive, suggesting a slight increase in HgbA1c levels with an increase in weight.</a:t>
            </a:r>
          </a:p>
          <a:p>
            <a:endParaRPr lang="en-US" sz="2000" b="1" dirty="0"/>
          </a:p>
          <a:p>
            <a:r>
              <a:rPr lang="en-US" sz="2000" b="1" dirty="0"/>
              <a:t>The 't value' and '</a:t>
            </a:r>
            <a:r>
              <a:rPr lang="en-US" sz="2000" b="1" dirty="0" err="1"/>
              <a:t>Pr</a:t>
            </a:r>
            <a:r>
              <a:rPr lang="en-US" sz="2000" b="1" dirty="0"/>
              <a:t>(&gt;|t|)' are statistical measures indicating how significant these coefficients are. In our model, both the intercept and the weight have very low p-values, indicating that these findings are statistically significant.</a:t>
            </a:r>
          </a:p>
          <a:p>
            <a:endParaRPr lang="en-US" dirty="0"/>
          </a:p>
        </p:txBody>
      </p:sp>
      <p:pic>
        <p:nvPicPr>
          <p:cNvPr id="4" name="Camera 3">
            <a:extLst>
              <a:ext uri="{FF2B5EF4-FFF2-40B4-BE49-F238E27FC236}">
                <a16:creationId xmlns:a16="http://schemas.microsoft.com/office/drawing/2014/main" id="{1B746A2F-164E-48A3-08CC-B302BA99113B}"/>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325462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3F27-9690-32EA-EC4A-5C0A211B78A6}"/>
              </a:ext>
            </a:extLst>
          </p:cNvPr>
          <p:cNvSpPr>
            <a:spLocks noGrp="1"/>
          </p:cNvSpPr>
          <p:nvPr>
            <p:ph type="title"/>
          </p:nvPr>
        </p:nvSpPr>
        <p:spPr/>
        <p:txBody>
          <a:bodyPr/>
          <a:lstStyle/>
          <a:p>
            <a:r>
              <a:rPr lang="en-US" dirty="0"/>
              <a:t>LINEAR REGRESSION ANALYSIS </a:t>
            </a:r>
          </a:p>
        </p:txBody>
      </p:sp>
      <p:sp>
        <p:nvSpPr>
          <p:cNvPr id="3" name="Content Placeholder 2">
            <a:extLst>
              <a:ext uri="{FF2B5EF4-FFF2-40B4-BE49-F238E27FC236}">
                <a16:creationId xmlns:a16="http://schemas.microsoft.com/office/drawing/2014/main" id="{D45C2F68-782F-1D65-F184-FFA71AA6A3F8}"/>
              </a:ext>
            </a:extLst>
          </p:cNvPr>
          <p:cNvSpPr>
            <a:spLocks noGrp="1"/>
          </p:cNvSpPr>
          <p:nvPr>
            <p:ph idx="1"/>
          </p:nvPr>
        </p:nvSpPr>
        <p:spPr/>
        <p:txBody>
          <a:bodyPr/>
          <a:lstStyle/>
          <a:p>
            <a:r>
              <a:rPr lang="en-US" sz="2000" b="1" dirty="0"/>
              <a:t>Lastly, the model gives us the 'R-squared' value, around 0.04, which tells us how well our model explains the variability in HgbA1c levels. While this number is not very high, it's common in real-world data, where many factors can influence the outcome.</a:t>
            </a:r>
          </a:p>
          <a:p>
            <a:endParaRPr lang="en-US" sz="2000" b="1" dirty="0"/>
          </a:p>
          <a:p>
            <a:r>
              <a:rPr lang="en-US" sz="2000" b="1" dirty="0"/>
              <a:t>In summary, this model gives us a basic understanding of the relationship between weight and HgbA1c levels, with statistical significance, though it explains a relatively small portion of the variation in HgbA1c levels."</a:t>
            </a:r>
          </a:p>
          <a:p>
            <a:endParaRPr lang="en-US" dirty="0"/>
          </a:p>
        </p:txBody>
      </p:sp>
      <p:pic>
        <p:nvPicPr>
          <p:cNvPr id="5" name="Camera 4">
            <a:extLst>
              <a:ext uri="{FF2B5EF4-FFF2-40B4-BE49-F238E27FC236}">
                <a16:creationId xmlns:a16="http://schemas.microsoft.com/office/drawing/2014/main" id="{CB9EEBFA-9992-78DE-CB90-5E19FC4905A4}"/>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pic>
        <p:nvPicPr>
          <p:cNvPr id="6" name="Camera 5">
            <a:extLst>
              <a:ext uri="{FF2B5EF4-FFF2-40B4-BE49-F238E27FC236}">
                <a16:creationId xmlns:a16="http://schemas.microsoft.com/office/drawing/2014/main" id="{609754B5-52FD-2A62-97D9-8BA9B2876A77}"/>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39989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BED6-C85E-A0E0-F957-17846D1AA1E8}"/>
              </a:ext>
            </a:extLst>
          </p:cNvPr>
          <p:cNvSpPr>
            <a:spLocks noGrp="1"/>
          </p:cNvSpPr>
          <p:nvPr>
            <p:ph type="title"/>
          </p:nvPr>
        </p:nvSpPr>
        <p:spPr/>
        <p:txBody>
          <a:bodyPr/>
          <a:lstStyle/>
          <a:p>
            <a:r>
              <a:rPr lang="en-US" dirty="0"/>
              <a:t> CONCLUSION, REPO LINK,  AND ACKNOWLEDGEMENTS</a:t>
            </a:r>
          </a:p>
        </p:txBody>
      </p:sp>
      <p:sp>
        <p:nvSpPr>
          <p:cNvPr id="3" name="Content Placeholder 2">
            <a:extLst>
              <a:ext uri="{FF2B5EF4-FFF2-40B4-BE49-F238E27FC236}">
                <a16:creationId xmlns:a16="http://schemas.microsoft.com/office/drawing/2014/main" id="{05339878-33A8-EA48-30F4-86F32C27507F}"/>
              </a:ext>
            </a:extLst>
          </p:cNvPr>
          <p:cNvSpPr>
            <a:spLocks noGrp="1"/>
          </p:cNvSpPr>
          <p:nvPr>
            <p:ph idx="1"/>
          </p:nvPr>
        </p:nvSpPr>
        <p:spPr/>
        <p:txBody>
          <a:bodyPr>
            <a:normAutofit fontScale="92500" lnSpcReduction="10000"/>
          </a:bodyPr>
          <a:lstStyle/>
          <a:p>
            <a:r>
              <a:rPr lang="en-US" sz="2400" b="1" dirty="0"/>
              <a:t>In conclusion, this project not only demonstrates the application of simple linear regression in R but also underscores the significance of data preparation and visualization in machine learning.</a:t>
            </a:r>
          </a:p>
          <a:p>
            <a:r>
              <a:rPr lang="en-US" sz="2400" b="1" dirty="0"/>
              <a:t>Kathleen’s Repo Link here!!!!!!! : </a:t>
            </a:r>
          </a:p>
          <a:p>
            <a:pPr lvl="1"/>
            <a:r>
              <a:rPr lang="en-US" sz="2400" b="1" dirty="0">
                <a:hlinkClick r:id="rId2"/>
              </a:rPr>
              <a:t>https://github.com/QueenKatherys/HMS-Autumn-2023-Final-Project-</a:t>
            </a:r>
            <a:endParaRPr lang="en-US" sz="2400" b="1" dirty="0"/>
          </a:p>
          <a:p>
            <a:pPr marL="457200" lvl="1" indent="0">
              <a:buNone/>
            </a:pPr>
            <a:br>
              <a:rPr lang="en-US" b="1" dirty="0"/>
            </a:br>
            <a:r>
              <a:rPr lang="en-US" dirty="0"/>
              <a:t>	</a:t>
            </a:r>
          </a:p>
          <a:p>
            <a:pPr lvl="2"/>
            <a:endParaRPr lang="en-US" dirty="0"/>
          </a:p>
          <a:p>
            <a:endParaRPr lang="en-US" dirty="0"/>
          </a:p>
          <a:p>
            <a:r>
              <a:rPr lang="en-US" dirty="0"/>
              <a:t>THANK YOU FOR WATCHING !!!!!!!</a:t>
            </a:r>
          </a:p>
          <a:p>
            <a:endParaRPr lang="en-US" dirty="0"/>
          </a:p>
        </p:txBody>
      </p:sp>
      <p:pic>
        <p:nvPicPr>
          <p:cNvPr id="5" name="Camera 4">
            <a:extLst>
              <a:ext uri="{FF2B5EF4-FFF2-40B4-BE49-F238E27FC236}">
                <a16:creationId xmlns:a16="http://schemas.microsoft.com/office/drawing/2014/main" id="{8F3D809A-E5B8-9F86-85E2-D7C5023A33E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pic>
        <p:nvPicPr>
          <p:cNvPr id="6" name="Camera 5">
            <a:extLst>
              <a:ext uri="{FF2B5EF4-FFF2-40B4-BE49-F238E27FC236}">
                <a16:creationId xmlns:a16="http://schemas.microsoft.com/office/drawing/2014/main" id="{A4F51E03-FC49-09CD-E19B-D8EE05BA4881}"/>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96839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C4413-1AE3-21B4-A167-895630705E5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74D147E-BF3A-2736-7C5A-AA2B48C11CDF}"/>
              </a:ext>
            </a:extLst>
          </p:cNvPr>
          <p:cNvSpPr>
            <a:spLocks noGrp="1"/>
          </p:cNvSpPr>
          <p:nvPr>
            <p:ph idx="1"/>
          </p:nvPr>
        </p:nvSpPr>
        <p:spPr/>
        <p:txBody>
          <a:bodyPr/>
          <a:lstStyle/>
          <a:p>
            <a:r>
              <a:rPr lang="en-US" sz="2800" b="1" dirty="0"/>
              <a:t>Hello everyone, I'm Kathleen Ashbaker, and this is my final project for HMS 520, Autumn 2023. Today, I'll be presenting my project titled "Linear Regression: A Simple Machine Learning Model."</a:t>
            </a:r>
          </a:p>
          <a:p>
            <a:endParaRPr lang="en-US" dirty="0"/>
          </a:p>
        </p:txBody>
      </p:sp>
      <p:pic>
        <p:nvPicPr>
          <p:cNvPr id="8" name="Camera 7">
            <a:extLst>
              <a:ext uri="{FF2B5EF4-FFF2-40B4-BE49-F238E27FC236}">
                <a16:creationId xmlns:a16="http://schemas.microsoft.com/office/drawing/2014/main" id="{2BC0E7F9-FEA9-CA45-AF46-C42429F042CD}"/>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pic>
        <p:nvPicPr>
          <p:cNvPr id="9" name="Camera 8">
            <a:extLst>
              <a:ext uri="{FF2B5EF4-FFF2-40B4-BE49-F238E27FC236}">
                <a16:creationId xmlns:a16="http://schemas.microsoft.com/office/drawing/2014/main" id="{FDE7D65D-7BB4-0AB7-8050-989038B159E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147790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2F5B-A5D1-A0C6-3A36-D2BC77D1096B}"/>
              </a:ext>
            </a:extLst>
          </p:cNvPr>
          <p:cNvSpPr>
            <a:spLocks noGrp="1"/>
          </p:cNvSpPr>
          <p:nvPr>
            <p:ph type="title"/>
          </p:nvPr>
        </p:nvSpPr>
        <p:spPr/>
        <p:txBody>
          <a:bodyPr/>
          <a:lstStyle/>
          <a:p>
            <a:r>
              <a:rPr lang="en-US" dirty="0"/>
              <a:t>SCOPE OF PROJECT</a:t>
            </a:r>
          </a:p>
        </p:txBody>
      </p:sp>
      <p:sp>
        <p:nvSpPr>
          <p:cNvPr id="3" name="Content Placeholder 2">
            <a:extLst>
              <a:ext uri="{FF2B5EF4-FFF2-40B4-BE49-F238E27FC236}">
                <a16:creationId xmlns:a16="http://schemas.microsoft.com/office/drawing/2014/main" id="{FF397BC8-4117-76E4-29C0-5187DCED69B8}"/>
              </a:ext>
            </a:extLst>
          </p:cNvPr>
          <p:cNvSpPr>
            <a:spLocks noGrp="1"/>
          </p:cNvSpPr>
          <p:nvPr>
            <p:ph idx="1"/>
          </p:nvPr>
        </p:nvSpPr>
        <p:spPr/>
        <p:txBody>
          <a:bodyPr/>
          <a:lstStyle/>
          <a:p>
            <a:r>
              <a:rPr lang="en-US" sz="2400" b="1" dirty="0"/>
              <a:t>The aim of this project is to provide a comprehensive guide to simple linear regression using R.</a:t>
            </a:r>
          </a:p>
          <a:p>
            <a:r>
              <a:rPr lang="en-US" sz="2400" b="1" dirty="0"/>
              <a:t> This technique is a fundamental aspect of machine learning </a:t>
            </a:r>
            <a:r>
              <a:rPr lang="en-US" sz="2400" b="1"/>
              <a:t>and this guide </a:t>
            </a:r>
            <a:r>
              <a:rPr lang="en-US" sz="2400" b="1" dirty="0"/>
              <a:t>is suitable for learners and researchers  at all levels, whether you're a novice or an advanced user.</a:t>
            </a:r>
          </a:p>
          <a:p>
            <a:endParaRPr lang="en-US" dirty="0"/>
          </a:p>
        </p:txBody>
      </p:sp>
      <p:pic>
        <p:nvPicPr>
          <p:cNvPr id="6" name="Camera 5">
            <a:extLst>
              <a:ext uri="{FF2B5EF4-FFF2-40B4-BE49-F238E27FC236}">
                <a16:creationId xmlns:a16="http://schemas.microsoft.com/office/drawing/2014/main" id="{74D1E723-9B9D-447E-C57C-B3B3F738571B}"/>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pic>
        <p:nvPicPr>
          <p:cNvPr id="7" name="Camera 6">
            <a:extLst>
              <a:ext uri="{FF2B5EF4-FFF2-40B4-BE49-F238E27FC236}">
                <a16:creationId xmlns:a16="http://schemas.microsoft.com/office/drawing/2014/main" id="{DA96CE50-2048-4DFC-3D29-F90C5809FB7D}"/>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796758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0633-B37D-D266-F6EB-1E8E5F2FF415}"/>
              </a:ext>
            </a:extLst>
          </p:cNvPr>
          <p:cNvSpPr>
            <a:spLocks noGrp="1"/>
          </p:cNvSpPr>
          <p:nvPr>
            <p:ph type="title"/>
          </p:nvPr>
        </p:nvSpPr>
        <p:spPr/>
        <p:txBody>
          <a:bodyPr/>
          <a:lstStyle/>
          <a:p>
            <a:r>
              <a:rPr lang="en-US" dirty="0"/>
              <a:t>LOAD LIBRARIES</a:t>
            </a:r>
          </a:p>
        </p:txBody>
      </p:sp>
      <p:sp>
        <p:nvSpPr>
          <p:cNvPr id="3" name="Content Placeholder 2">
            <a:extLst>
              <a:ext uri="{FF2B5EF4-FFF2-40B4-BE49-F238E27FC236}">
                <a16:creationId xmlns:a16="http://schemas.microsoft.com/office/drawing/2014/main" id="{12396B75-5A1B-B64D-3D90-5B352FE1E681}"/>
              </a:ext>
            </a:extLst>
          </p:cNvPr>
          <p:cNvSpPr>
            <a:spLocks noGrp="1"/>
          </p:cNvSpPr>
          <p:nvPr>
            <p:ph idx="1"/>
          </p:nvPr>
        </p:nvSpPr>
        <p:spPr/>
        <p:txBody>
          <a:bodyPr/>
          <a:lstStyle/>
          <a:p>
            <a:r>
              <a:rPr lang="en-US" sz="2800" b="1" dirty="0"/>
              <a:t>Let's begin with Step 0, where we load essential R libraries like '</a:t>
            </a:r>
            <a:r>
              <a:rPr lang="en-US" sz="2800" b="1" dirty="0" err="1"/>
              <a:t>readr</a:t>
            </a:r>
            <a:r>
              <a:rPr lang="en-US" sz="2800" b="1" dirty="0"/>
              <a:t>', '</a:t>
            </a:r>
            <a:r>
              <a:rPr lang="en-US" sz="2800" b="1" dirty="0" err="1"/>
              <a:t>tidyverse</a:t>
            </a:r>
            <a:r>
              <a:rPr lang="en-US" sz="2800" b="1" dirty="0"/>
              <a:t>', 'mice', '</a:t>
            </a:r>
            <a:r>
              <a:rPr lang="en-US" sz="2800" b="1" dirty="0" err="1"/>
              <a:t>dplyr</a:t>
            </a:r>
            <a:r>
              <a:rPr lang="en-US" sz="2800" b="1" dirty="0"/>
              <a:t>', and 'ggplot2'. These libraries are crucial for data manipulation and visualization.</a:t>
            </a:r>
          </a:p>
          <a:p>
            <a:endParaRPr lang="en-US" dirty="0"/>
          </a:p>
        </p:txBody>
      </p:sp>
      <p:pic>
        <p:nvPicPr>
          <p:cNvPr id="5" name="Camera 4">
            <a:extLst>
              <a:ext uri="{FF2B5EF4-FFF2-40B4-BE49-F238E27FC236}">
                <a16:creationId xmlns:a16="http://schemas.microsoft.com/office/drawing/2014/main" id="{E93E45C2-BAFF-A597-49B0-CA1C6B13F53C}"/>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pic>
        <p:nvPicPr>
          <p:cNvPr id="6" name="Camera 5">
            <a:extLst>
              <a:ext uri="{FF2B5EF4-FFF2-40B4-BE49-F238E27FC236}">
                <a16:creationId xmlns:a16="http://schemas.microsoft.com/office/drawing/2014/main" id="{DC17D60D-6770-43FC-345F-5CAA7BC2E501}"/>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83563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93FB-A6FB-4EB4-8AB6-7C31C61D756C}"/>
              </a:ext>
            </a:extLst>
          </p:cNvPr>
          <p:cNvSpPr>
            <a:spLocks noGrp="1"/>
          </p:cNvSpPr>
          <p:nvPr>
            <p:ph type="title"/>
          </p:nvPr>
        </p:nvSpPr>
        <p:spPr/>
        <p:txBody>
          <a:bodyPr/>
          <a:lstStyle/>
          <a:p>
            <a:r>
              <a:rPr lang="en-US" dirty="0"/>
              <a:t>UPLOAD DATA AND STORE IN DATA FRAME </a:t>
            </a:r>
          </a:p>
        </p:txBody>
      </p:sp>
      <p:sp>
        <p:nvSpPr>
          <p:cNvPr id="3" name="Content Placeholder 2">
            <a:extLst>
              <a:ext uri="{FF2B5EF4-FFF2-40B4-BE49-F238E27FC236}">
                <a16:creationId xmlns:a16="http://schemas.microsoft.com/office/drawing/2014/main" id="{21966024-E5B4-6D7B-0389-08BF1E5DC616}"/>
              </a:ext>
            </a:extLst>
          </p:cNvPr>
          <p:cNvSpPr>
            <a:spLocks noGrp="1"/>
          </p:cNvSpPr>
          <p:nvPr>
            <p:ph idx="1"/>
          </p:nvPr>
        </p:nvSpPr>
        <p:spPr/>
        <p:txBody>
          <a:bodyPr/>
          <a:lstStyle/>
          <a:p>
            <a:r>
              <a:rPr lang="en-US" sz="2800" b="1" dirty="0"/>
              <a:t>Moving to Step 1, we upload our data. Here, we're using a CSV file named "</a:t>
            </a:r>
            <a:r>
              <a:rPr lang="en-US" sz="2800" b="1" dirty="0" err="1"/>
              <a:t>Patient_List_aaliyah_washington_md</a:t>
            </a:r>
            <a:r>
              <a:rPr lang="en-US" sz="2800" b="1" dirty="0"/>
              <a:t>". It's important to note that we're using '</a:t>
            </a:r>
            <a:r>
              <a:rPr lang="en-US" sz="2800" b="1" dirty="0" err="1"/>
              <a:t>show_col_types</a:t>
            </a:r>
            <a:r>
              <a:rPr lang="en-US" sz="2800" b="1" dirty="0"/>
              <a:t> = FALSE' to simplify our data frame's readability.</a:t>
            </a:r>
          </a:p>
          <a:p>
            <a:r>
              <a:rPr lang="en-US" sz="2800" b="1" dirty="0"/>
              <a:t>This masks the object type in the column name, i.e. ‘double’ </a:t>
            </a:r>
          </a:p>
          <a:p>
            <a:endParaRPr lang="en-US" dirty="0"/>
          </a:p>
        </p:txBody>
      </p:sp>
      <p:pic>
        <p:nvPicPr>
          <p:cNvPr id="5" name="Camera 4">
            <a:extLst>
              <a:ext uri="{FF2B5EF4-FFF2-40B4-BE49-F238E27FC236}">
                <a16:creationId xmlns:a16="http://schemas.microsoft.com/office/drawing/2014/main" id="{01EE38F2-5666-1E8C-D3D8-8982AB75C778}"/>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pic>
        <p:nvPicPr>
          <p:cNvPr id="6" name="Camera 5">
            <a:extLst>
              <a:ext uri="{FF2B5EF4-FFF2-40B4-BE49-F238E27FC236}">
                <a16:creationId xmlns:a16="http://schemas.microsoft.com/office/drawing/2014/main" id="{63BC14CD-D476-F53E-3963-9F879677BDD7}"/>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98430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5455-64BF-406C-AD7F-8DCFE00AA2DB}"/>
              </a:ext>
            </a:extLst>
          </p:cNvPr>
          <p:cNvSpPr>
            <a:spLocks noGrp="1"/>
          </p:cNvSpPr>
          <p:nvPr>
            <p:ph type="title"/>
          </p:nvPr>
        </p:nvSpPr>
        <p:spPr/>
        <p:txBody>
          <a:bodyPr/>
          <a:lstStyle/>
          <a:p>
            <a:r>
              <a:rPr lang="en-US" dirty="0"/>
              <a:t>DATA EXAMINATION AND CLEANING</a:t>
            </a:r>
          </a:p>
        </p:txBody>
      </p:sp>
      <p:sp>
        <p:nvSpPr>
          <p:cNvPr id="3" name="Content Placeholder 2">
            <a:extLst>
              <a:ext uri="{FF2B5EF4-FFF2-40B4-BE49-F238E27FC236}">
                <a16:creationId xmlns:a16="http://schemas.microsoft.com/office/drawing/2014/main" id="{D298A06F-72E7-B603-4D0B-482B968D806B}"/>
              </a:ext>
            </a:extLst>
          </p:cNvPr>
          <p:cNvSpPr>
            <a:spLocks noGrp="1"/>
          </p:cNvSpPr>
          <p:nvPr>
            <p:ph idx="1"/>
          </p:nvPr>
        </p:nvSpPr>
        <p:spPr/>
        <p:txBody>
          <a:bodyPr/>
          <a:lstStyle/>
          <a:p>
            <a:r>
              <a:rPr lang="en-US" sz="2400" b="1" dirty="0"/>
              <a:t>In Step 2, we focus on examining and cleaning the data. Using '</a:t>
            </a:r>
            <a:r>
              <a:rPr lang="en-US" sz="2400" b="1" dirty="0" err="1"/>
              <a:t>dplyr</a:t>
            </a:r>
            <a:r>
              <a:rPr lang="en-US" sz="2400" b="1" dirty="0"/>
              <a:t>' and the '</a:t>
            </a:r>
            <a:r>
              <a:rPr lang="en-US" sz="2400" b="1" dirty="0" err="1"/>
              <a:t>mutate_all</a:t>
            </a:r>
            <a:r>
              <a:rPr lang="en-US" sz="2400" b="1" dirty="0"/>
              <a:t>()' function, we replace 'None' values with NA. We then perform a summary to get an overview of our data. This step is crucial for ensuring the quality and accuracy of our analysis.</a:t>
            </a:r>
          </a:p>
          <a:p>
            <a:endParaRPr lang="en-US" dirty="0"/>
          </a:p>
        </p:txBody>
      </p:sp>
      <p:pic>
        <p:nvPicPr>
          <p:cNvPr id="5" name="Camera 4">
            <a:extLst>
              <a:ext uri="{FF2B5EF4-FFF2-40B4-BE49-F238E27FC236}">
                <a16:creationId xmlns:a16="http://schemas.microsoft.com/office/drawing/2014/main" id="{C454BAA0-4D30-4F3A-A039-6A2307361A80}"/>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pic>
        <p:nvPicPr>
          <p:cNvPr id="6" name="Camera 5">
            <a:extLst>
              <a:ext uri="{FF2B5EF4-FFF2-40B4-BE49-F238E27FC236}">
                <a16:creationId xmlns:a16="http://schemas.microsoft.com/office/drawing/2014/main" id="{4804AD91-4AB7-7237-4035-55A60CD12D9D}"/>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94704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AC6E-CC98-BF49-C822-333D9324834A}"/>
              </a:ext>
            </a:extLst>
          </p:cNvPr>
          <p:cNvSpPr>
            <a:spLocks noGrp="1"/>
          </p:cNvSpPr>
          <p:nvPr>
            <p:ph type="title"/>
          </p:nvPr>
        </p:nvSpPr>
        <p:spPr/>
        <p:txBody>
          <a:bodyPr/>
          <a:lstStyle/>
          <a:p>
            <a:r>
              <a:rPr lang="en-US" dirty="0"/>
              <a:t>DATA CHECKING AND IMPUTATION </a:t>
            </a:r>
          </a:p>
        </p:txBody>
      </p:sp>
      <p:sp>
        <p:nvSpPr>
          <p:cNvPr id="3" name="Content Placeholder 2">
            <a:extLst>
              <a:ext uri="{FF2B5EF4-FFF2-40B4-BE49-F238E27FC236}">
                <a16:creationId xmlns:a16="http://schemas.microsoft.com/office/drawing/2014/main" id="{EFA52FDD-7C73-97AC-9F7F-3074B5FF6020}"/>
              </a:ext>
            </a:extLst>
          </p:cNvPr>
          <p:cNvSpPr>
            <a:spLocks noGrp="1"/>
          </p:cNvSpPr>
          <p:nvPr>
            <p:ph idx="1"/>
          </p:nvPr>
        </p:nvSpPr>
        <p:spPr/>
        <p:txBody>
          <a:bodyPr/>
          <a:lstStyle/>
          <a:p>
            <a:r>
              <a:rPr lang="en-US" sz="2400" b="1" dirty="0"/>
              <a:t>Next, we explore optional methods to check specific column values and count 'NA' values, using functions like '</a:t>
            </a:r>
            <a:r>
              <a:rPr lang="en-US" sz="2400" b="1" dirty="0" err="1"/>
              <a:t>is.numeric</a:t>
            </a:r>
            <a:r>
              <a:rPr lang="en-US" sz="2400" b="1" dirty="0"/>
              <a:t>' and '</a:t>
            </a:r>
            <a:r>
              <a:rPr lang="en-US" sz="2400" b="1" dirty="0" err="1"/>
              <a:t>impute_data</a:t>
            </a:r>
            <a:r>
              <a:rPr lang="en-US" sz="2400" b="1" dirty="0"/>
              <a:t>'. This helps us handle missing data effectively, a common challenge in data analysis.</a:t>
            </a:r>
          </a:p>
          <a:p>
            <a:r>
              <a:rPr lang="en-US" sz="2400" b="1" dirty="0"/>
              <a:t>‘mice’ is the essential library for this </a:t>
            </a:r>
          </a:p>
          <a:p>
            <a:endParaRPr lang="en-US" dirty="0"/>
          </a:p>
        </p:txBody>
      </p:sp>
      <p:pic>
        <p:nvPicPr>
          <p:cNvPr id="5" name="Camera 4">
            <a:extLst>
              <a:ext uri="{FF2B5EF4-FFF2-40B4-BE49-F238E27FC236}">
                <a16:creationId xmlns:a16="http://schemas.microsoft.com/office/drawing/2014/main" id="{E72F3D6D-E602-EFBE-EFB1-4C4E4B1803E0}"/>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pic>
        <p:nvPicPr>
          <p:cNvPr id="6" name="Camera 5">
            <a:extLst>
              <a:ext uri="{FF2B5EF4-FFF2-40B4-BE49-F238E27FC236}">
                <a16:creationId xmlns:a16="http://schemas.microsoft.com/office/drawing/2014/main" id="{204CEFCE-8E20-4124-2DCB-B1C28F304D23}"/>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005164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AB92-A10F-A5BA-BF2E-A1693B6B9620}"/>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A7611EE5-1EBA-5C5A-F4F7-04A50A313DDD}"/>
              </a:ext>
            </a:extLst>
          </p:cNvPr>
          <p:cNvSpPr>
            <a:spLocks noGrp="1"/>
          </p:cNvSpPr>
          <p:nvPr>
            <p:ph idx="1"/>
          </p:nvPr>
        </p:nvSpPr>
        <p:spPr/>
        <p:txBody>
          <a:bodyPr>
            <a:normAutofit/>
          </a:bodyPr>
          <a:lstStyle/>
          <a:p>
            <a:r>
              <a:rPr lang="en-US" sz="1600" b="1" dirty="0"/>
              <a:t>In Step 3, we dive into data visualization. Using 'ggplot2' and base R plotting functions, we create scatter plots to visually examine the relationship between variables like weight and HgbA1c levels.</a:t>
            </a:r>
          </a:p>
          <a:p>
            <a:endParaRPr lang="en-US" sz="1600" b="1" dirty="0"/>
          </a:p>
          <a:p>
            <a:endParaRPr lang="en-US" sz="1600" b="1" dirty="0"/>
          </a:p>
          <a:p>
            <a:r>
              <a:rPr lang="en-US" sz="1600" b="1" dirty="0"/>
              <a:t>We also compare visualizations( only clean data shown)  and summary outputs between the raw and cleaned data, which highlights the importance of data cleaning in revealing accurate trends and patterns.</a:t>
            </a:r>
          </a:p>
          <a:p>
            <a:endParaRPr lang="en-US" dirty="0"/>
          </a:p>
        </p:txBody>
      </p:sp>
      <p:pic>
        <p:nvPicPr>
          <p:cNvPr id="5" name="Camera 4">
            <a:extLst>
              <a:ext uri="{FF2B5EF4-FFF2-40B4-BE49-F238E27FC236}">
                <a16:creationId xmlns:a16="http://schemas.microsoft.com/office/drawing/2014/main" id="{BE75B1B2-15FA-EFC4-F048-D9D8F7761991}"/>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pic>
        <p:nvPicPr>
          <p:cNvPr id="6" name="Camera 5">
            <a:extLst>
              <a:ext uri="{FF2B5EF4-FFF2-40B4-BE49-F238E27FC236}">
                <a16:creationId xmlns:a16="http://schemas.microsoft.com/office/drawing/2014/main" id="{EB85D32E-5654-0218-F5C8-F7BCD4A537A4}"/>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810385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5970-792E-C6E1-6409-6EFCB83D7454}"/>
              </a:ext>
            </a:extLst>
          </p:cNvPr>
          <p:cNvSpPr>
            <a:spLocks noGrp="1"/>
          </p:cNvSpPr>
          <p:nvPr>
            <p:ph type="title"/>
          </p:nvPr>
        </p:nvSpPr>
        <p:spPr>
          <a:xfrm>
            <a:off x="1142639" y="561203"/>
            <a:ext cx="9932691" cy="1165996"/>
          </a:xfrm>
        </p:spPr>
        <p:txBody>
          <a:bodyPr vert="horz" lIns="91440" tIns="45720" rIns="91440" bIns="45720" rtlCol="0" anchor="b">
            <a:normAutofit fontScale="90000"/>
          </a:bodyPr>
          <a:lstStyle/>
          <a:p>
            <a:pPr algn="ctr"/>
            <a:r>
              <a:rPr lang="en-US" sz="3700" dirty="0">
                <a:solidFill>
                  <a:srgbClr val="FFFFFF"/>
                </a:solidFill>
              </a:rPr>
              <a:t>COMPARATIVE VISUALIZATION OF WEIGHT AND HGBA1C USING BASE AND GGPLOT2</a:t>
            </a:r>
          </a:p>
        </p:txBody>
      </p:sp>
      <p:pic>
        <p:nvPicPr>
          <p:cNvPr id="6" name="Content Placeholder 5" descr="A graph of weight loss&#10;&#10;Description automatically generated">
            <a:extLst>
              <a:ext uri="{FF2B5EF4-FFF2-40B4-BE49-F238E27FC236}">
                <a16:creationId xmlns:a16="http://schemas.microsoft.com/office/drawing/2014/main" id="{1A2B397D-5097-5C9B-49AC-F73BCB27744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81935" y="2383007"/>
            <a:ext cx="4481866" cy="2737194"/>
          </a:xfrm>
          <a:prstGeom prst="rect">
            <a:avLst/>
          </a:prstGeom>
        </p:spPr>
      </p:pic>
      <p:pic>
        <p:nvPicPr>
          <p:cNvPr id="8" name="Content Placeholder 7" descr="A graph with black dots and red line&#10;&#10;Description automatically generated">
            <a:extLst>
              <a:ext uri="{FF2B5EF4-FFF2-40B4-BE49-F238E27FC236}">
                <a16:creationId xmlns:a16="http://schemas.microsoft.com/office/drawing/2014/main" id="{3F1EABD8-01D5-B308-E6E5-1225B2B1F5E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50724" y="2381599"/>
            <a:ext cx="4486215" cy="2739850"/>
          </a:xfrm>
          <a:prstGeom prst="rect">
            <a:avLst/>
          </a:prstGeom>
        </p:spPr>
      </p:pic>
      <p:pic>
        <p:nvPicPr>
          <p:cNvPr id="4" name="Camera 3">
            <a:extLst>
              <a:ext uri="{FF2B5EF4-FFF2-40B4-BE49-F238E27FC236}">
                <a16:creationId xmlns:a16="http://schemas.microsoft.com/office/drawing/2014/main" id="{B4C7E9C9-AAC1-67D8-E66D-66A338D10C78}"/>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pic>
        <p:nvPicPr>
          <p:cNvPr id="5" name="Camera 4">
            <a:extLst>
              <a:ext uri="{FF2B5EF4-FFF2-40B4-BE49-F238E27FC236}">
                <a16:creationId xmlns:a16="http://schemas.microsoft.com/office/drawing/2014/main" id="{4BFC245B-095A-249D-A631-5D29C67B57E9}"/>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064945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34514AC-E183-43E3-8AE0-DA58B1C312F6}">
  <we:reference id="wa200005566" version="1.0.0.0" store="en-US" storeType="OMEX"/>
  <we:alternateReferences>
    <we:reference id="wa200005566" version="1.0.0.0"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TM03457503[[fn=Quotable]]</Template>
  <TotalTime>178</TotalTime>
  <Words>805</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2</vt:lpstr>
      <vt:lpstr>Quotable</vt:lpstr>
      <vt:lpstr>Linear Regression: A Simple Machine Learning Model</vt:lpstr>
      <vt:lpstr>Introduction</vt:lpstr>
      <vt:lpstr>SCOPE OF PROJECT</vt:lpstr>
      <vt:lpstr>LOAD LIBRARIES</vt:lpstr>
      <vt:lpstr>UPLOAD DATA AND STORE IN DATA FRAME </vt:lpstr>
      <vt:lpstr>DATA EXAMINATION AND CLEANING</vt:lpstr>
      <vt:lpstr>DATA CHECKING AND IMPUTATION </vt:lpstr>
      <vt:lpstr>DATA VISUALIZATION</vt:lpstr>
      <vt:lpstr>COMPARATIVE VISUALIZATION OF WEIGHT AND HGBA1C USING BASE AND GGPLOT2</vt:lpstr>
      <vt:lpstr>LINEAR REGRESSION ANALYSIS </vt:lpstr>
      <vt:lpstr>LINEAR REGRESSION ANALYSIS </vt:lpstr>
      <vt:lpstr>LINEAR REGRESSION ANALYSIS </vt:lpstr>
      <vt:lpstr>LINEAR REGRESSION ANALYSIS </vt:lpstr>
      <vt:lpstr> CONCLUSION, REPO LINK,  AND 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A Simple Machine Learning Model</dc:title>
  <dc:creator>Kathleen Ashbaker</dc:creator>
  <cp:lastModifiedBy>Kathleen Ashbaker</cp:lastModifiedBy>
  <cp:revision>1</cp:revision>
  <dcterms:created xsi:type="dcterms:W3CDTF">2023-12-13T22:46:41Z</dcterms:created>
  <dcterms:modified xsi:type="dcterms:W3CDTF">2023-12-15T03:00:12Z</dcterms:modified>
</cp:coreProperties>
</file>