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05665-FA6A-4A3F-81B7-B9950CF04CA4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E9237093-A51A-4B00-B849-3CD8A6F6517E}">
      <dgm:prSet phldrT="[Text]" custT="1"/>
      <dgm:spPr/>
      <dgm:t>
        <a:bodyPr/>
        <a:lstStyle/>
        <a:p>
          <a:r>
            <a:rPr lang="fr-FR" sz="1600" dirty="0" err="1" smtClean="0"/>
            <a:t>Generate</a:t>
          </a:r>
          <a:r>
            <a:rPr lang="fr-FR" sz="1600" dirty="0" smtClean="0"/>
            <a:t> </a:t>
          </a:r>
          <a:r>
            <a:rPr lang="fr-FR" sz="1600" dirty="0" err="1" smtClean="0"/>
            <a:t>graphics</a:t>
          </a:r>
          <a:r>
            <a:rPr lang="fr-FR" sz="1600" dirty="0" smtClean="0"/>
            <a:t> by </a:t>
          </a:r>
          <a:r>
            <a:rPr lang="fr-FR" sz="1600" dirty="0" err="1" smtClean="0"/>
            <a:t>month</a:t>
          </a:r>
          <a:r>
            <a:rPr lang="fr-FR" sz="1600" dirty="0" smtClean="0"/>
            <a:t>, an </a:t>
          </a:r>
          <a:r>
            <a:rPr lang="fr-FR" sz="1600" dirty="0" err="1" smtClean="0"/>
            <a:t>average</a:t>
          </a:r>
          <a:r>
            <a:rPr lang="fr-FR" sz="1600" dirty="0" smtClean="0"/>
            <a:t> </a:t>
          </a:r>
          <a:r>
            <a:rPr lang="fr-FR" sz="1600" dirty="0" err="1" smtClean="0"/>
            <a:t>expense</a:t>
          </a:r>
          <a:r>
            <a:rPr lang="fr-FR" sz="1600" dirty="0" smtClean="0"/>
            <a:t> by </a:t>
          </a:r>
          <a:r>
            <a:rPr lang="fr-FR" sz="1600" dirty="0" err="1" smtClean="0"/>
            <a:t>day</a:t>
          </a:r>
          <a:r>
            <a:rPr lang="fr-FR" sz="1600" dirty="0" smtClean="0"/>
            <a:t>, by VE, etc.</a:t>
          </a:r>
          <a:endParaRPr lang="en-GB" sz="1600" dirty="0"/>
        </a:p>
      </dgm:t>
    </dgm:pt>
    <dgm:pt modelId="{FC52642E-8105-4F70-9E39-8205C6D65C93}" type="parTrans" cxnId="{825C8327-06FA-4CBF-8361-66FE1C60DD57}">
      <dgm:prSet/>
      <dgm:spPr/>
      <dgm:t>
        <a:bodyPr/>
        <a:lstStyle/>
        <a:p>
          <a:endParaRPr lang="en-GB"/>
        </a:p>
      </dgm:t>
    </dgm:pt>
    <dgm:pt modelId="{23AE5636-FC5F-4F1A-AA43-DD62D5385CD7}" type="sibTrans" cxnId="{825C8327-06FA-4CBF-8361-66FE1C60DD57}">
      <dgm:prSet/>
      <dgm:spPr/>
      <dgm:t>
        <a:bodyPr/>
        <a:lstStyle/>
        <a:p>
          <a:endParaRPr lang="en-GB"/>
        </a:p>
      </dgm:t>
    </dgm:pt>
    <dgm:pt modelId="{093A6D57-DC0B-49F6-8751-56CA2E9B5A7D}">
      <dgm:prSet phldrT="[Text]" custT="1"/>
      <dgm:spPr/>
      <dgm:t>
        <a:bodyPr/>
        <a:lstStyle/>
        <a:p>
          <a:r>
            <a:rPr lang="fr-FR" sz="2000" dirty="0" err="1" smtClean="0"/>
            <a:t>Create</a:t>
          </a:r>
          <a:r>
            <a:rPr lang="fr-FR" sz="2000" dirty="0" smtClean="0"/>
            <a:t>/Access to an </a:t>
          </a:r>
          <a:r>
            <a:rPr lang="fr-FR" sz="2000" dirty="0" err="1" smtClean="0"/>
            <a:t>account</a:t>
          </a:r>
          <a:endParaRPr lang="en-GB" sz="2000" dirty="0"/>
        </a:p>
      </dgm:t>
    </dgm:pt>
    <dgm:pt modelId="{1A4E1276-B8CD-4544-AA9D-24C154B44AC6}" type="parTrans" cxnId="{073F4681-453B-4063-9C08-A27A8B89A6E5}">
      <dgm:prSet/>
      <dgm:spPr/>
      <dgm:t>
        <a:bodyPr/>
        <a:lstStyle/>
        <a:p>
          <a:endParaRPr lang="en-GB"/>
        </a:p>
      </dgm:t>
    </dgm:pt>
    <dgm:pt modelId="{5307D734-F36B-4271-BDB1-03C458349EA2}" type="sibTrans" cxnId="{073F4681-453B-4063-9C08-A27A8B89A6E5}">
      <dgm:prSet/>
      <dgm:spPr/>
      <dgm:t>
        <a:bodyPr/>
        <a:lstStyle/>
        <a:p>
          <a:endParaRPr lang="en-GB"/>
        </a:p>
      </dgm:t>
    </dgm:pt>
    <dgm:pt modelId="{38C2D2B0-94FE-452A-AF03-1FDCC3535D31}">
      <dgm:prSet phldrT="[Text]" custT="1"/>
      <dgm:spPr/>
      <dgm:t>
        <a:bodyPr/>
        <a:lstStyle/>
        <a:p>
          <a:r>
            <a:rPr lang="fr-FR" sz="1600" dirty="0" err="1" smtClean="0"/>
            <a:t>View</a:t>
          </a:r>
          <a:r>
            <a:rPr lang="fr-FR" sz="1600" dirty="0" smtClean="0"/>
            <a:t> the total </a:t>
          </a:r>
          <a:r>
            <a:rPr lang="fr-FR" sz="1600" dirty="0" err="1" smtClean="0"/>
            <a:t>amount</a:t>
          </a:r>
          <a:r>
            <a:rPr lang="fr-FR" sz="1600" dirty="0" smtClean="0"/>
            <a:t> of </a:t>
          </a:r>
          <a:r>
            <a:rPr lang="fr-FR" sz="1600" dirty="0" err="1" smtClean="0"/>
            <a:t>my</a:t>
          </a:r>
          <a:r>
            <a:rPr lang="fr-FR" sz="1600" dirty="0" smtClean="0"/>
            <a:t> </a:t>
          </a:r>
          <a:r>
            <a:rPr lang="fr-FR" sz="1600" dirty="0" err="1" smtClean="0"/>
            <a:t>expenses</a:t>
          </a:r>
          <a:r>
            <a:rPr lang="fr-FR" sz="1600" dirty="0" smtClean="0"/>
            <a:t> of the </a:t>
          </a:r>
          <a:r>
            <a:rPr lang="fr-FR" sz="1600" dirty="0" err="1" smtClean="0"/>
            <a:t>month</a:t>
          </a:r>
          <a:endParaRPr lang="en-GB" sz="1600" dirty="0"/>
        </a:p>
      </dgm:t>
    </dgm:pt>
    <dgm:pt modelId="{EDEB13A4-B180-44BD-8E7E-69E57E313F8C}" type="parTrans" cxnId="{65CD5293-9242-4396-8F37-FF52F67B2667}">
      <dgm:prSet/>
      <dgm:spPr/>
      <dgm:t>
        <a:bodyPr/>
        <a:lstStyle/>
        <a:p>
          <a:endParaRPr lang="en-GB"/>
        </a:p>
      </dgm:t>
    </dgm:pt>
    <dgm:pt modelId="{D13B05E8-67A0-4FDF-AC4D-BE823F7A9E67}" type="sibTrans" cxnId="{65CD5293-9242-4396-8F37-FF52F67B2667}">
      <dgm:prSet/>
      <dgm:spPr/>
      <dgm:t>
        <a:bodyPr/>
        <a:lstStyle/>
        <a:p>
          <a:endParaRPr lang="en-GB"/>
        </a:p>
      </dgm:t>
    </dgm:pt>
    <dgm:pt modelId="{BAA2F3D8-D4F9-4023-ACB7-AD878C2595AD}">
      <dgm:prSet phldrT="[Text]" custT="1"/>
      <dgm:spPr/>
      <dgm:t>
        <a:bodyPr/>
        <a:lstStyle/>
        <a:p>
          <a:r>
            <a:rPr lang="fr-FR" sz="2000" dirty="0" err="1" smtClean="0"/>
            <a:t>Define</a:t>
          </a:r>
          <a:r>
            <a:rPr lang="fr-FR" sz="2000" dirty="0" smtClean="0"/>
            <a:t> </a:t>
          </a:r>
          <a:r>
            <a:rPr lang="fr-FR" sz="2000" dirty="0" err="1" smtClean="0"/>
            <a:t>my</a:t>
          </a:r>
          <a:r>
            <a:rPr lang="fr-FR" sz="2000" dirty="0" smtClean="0"/>
            <a:t> </a:t>
          </a:r>
          <a:r>
            <a:rPr lang="fr-FR" sz="2000" dirty="0" err="1" smtClean="0"/>
            <a:t>fixed</a:t>
          </a:r>
          <a:r>
            <a:rPr lang="fr-FR" sz="2000" dirty="0" smtClean="0"/>
            <a:t> </a:t>
          </a:r>
          <a:r>
            <a:rPr lang="fr-FR" sz="2000" dirty="0" err="1" smtClean="0"/>
            <a:t>expenses</a:t>
          </a:r>
          <a:r>
            <a:rPr lang="fr-FR" sz="2000" dirty="0" smtClean="0"/>
            <a:t> of the </a:t>
          </a:r>
          <a:r>
            <a:rPr lang="fr-FR" sz="2000" dirty="0" err="1" smtClean="0"/>
            <a:t>month</a:t>
          </a:r>
          <a:endParaRPr lang="en-GB" sz="2000" dirty="0"/>
        </a:p>
      </dgm:t>
    </dgm:pt>
    <dgm:pt modelId="{3B682441-B00D-4497-AEEE-22D4372FFF5F}" type="parTrans" cxnId="{8257EC8A-8215-4B77-A44A-510F65D8BAA4}">
      <dgm:prSet/>
      <dgm:spPr/>
      <dgm:t>
        <a:bodyPr/>
        <a:lstStyle/>
        <a:p>
          <a:endParaRPr lang="en-GB"/>
        </a:p>
      </dgm:t>
    </dgm:pt>
    <dgm:pt modelId="{A6DD462A-A851-49FA-99CB-35841BFD05ED}" type="sibTrans" cxnId="{8257EC8A-8215-4B77-A44A-510F65D8BAA4}">
      <dgm:prSet/>
      <dgm:spPr/>
      <dgm:t>
        <a:bodyPr/>
        <a:lstStyle/>
        <a:p>
          <a:endParaRPr lang="en-GB"/>
        </a:p>
      </dgm:t>
    </dgm:pt>
    <dgm:pt modelId="{712EB7DB-499D-4B5C-BA5A-F18863E7C327}">
      <dgm:prSet phldrT="[Text]" custT="1"/>
      <dgm:spPr/>
      <dgm:t>
        <a:bodyPr/>
        <a:lstStyle/>
        <a:p>
          <a:r>
            <a:rPr lang="fr-FR" sz="2000" dirty="0" err="1" smtClean="0"/>
            <a:t>Remove</a:t>
          </a:r>
          <a:r>
            <a:rPr lang="fr-FR" sz="2000" dirty="0" smtClean="0"/>
            <a:t>/Edit a </a:t>
          </a:r>
          <a:r>
            <a:rPr lang="fr-FR" sz="2000" dirty="0" err="1" smtClean="0"/>
            <a:t>expense</a:t>
          </a:r>
          <a:endParaRPr lang="en-GB" sz="2000" dirty="0"/>
        </a:p>
      </dgm:t>
    </dgm:pt>
    <dgm:pt modelId="{14967FA1-0EB9-4896-950D-3F3DBC6CC6BC}" type="parTrans" cxnId="{76B53090-0219-443A-AFEA-3F9AD352CE59}">
      <dgm:prSet/>
      <dgm:spPr/>
      <dgm:t>
        <a:bodyPr/>
        <a:lstStyle/>
        <a:p>
          <a:endParaRPr lang="en-GB"/>
        </a:p>
      </dgm:t>
    </dgm:pt>
    <dgm:pt modelId="{7EEBC83E-1D6B-4BDD-A3D1-7C724F817961}" type="sibTrans" cxnId="{76B53090-0219-443A-AFEA-3F9AD352CE59}">
      <dgm:prSet/>
      <dgm:spPr/>
      <dgm:t>
        <a:bodyPr/>
        <a:lstStyle/>
        <a:p>
          <a:endParaRPr lang="en-GB"/>
        </a:p>
      </dgm:t>
    </dgm:pt>
    <dgm:pt modelId="{0DFD3C1D-3D21-423E-BB2D-9A9D7DB11AC9}">
      <dgm:prSet phldrT="[Text]" custT="1"/>
      <dgm:spPr/>
      <dgm:t>
        <a:bodyPr/>
        <a:lstStyle/>
        <a:p>
          <a:r>
            <a:rPr lang="fr-FR" sz="2000" dirty="0" err="1" smtClean="0"/>
            <a:t>Add</a:t>
          </a:r>
          <a:r>
            <a:rPr lang="fr-FR" sz="2000" dirty="0" smtClean="0"/>
            <a:t> a </a:t>
          </a:r>
          <a:r>
            <a:rPr lang="fr-FR" sz="2000" dirty="0" err="1" smtClean="0"/>
            <a:t>fixed</a:t>
          </a:r>
          <a:r>
            <a:rPr lang="fr-FR" sz="2000" dirty="0" smtClean="0"/>
            <a:t> variable of the </a:t>
          </a:r>
          <a:r>
            <a:rPr lang="fr-FR" sz="2000" dirty="0" err="1" smtClean="0"/>
            <a:t>month</a:t>
          </a:r>
          <a:endParaRPr lang="en-GB" sz="2000" dirty="0"/>
        </a:p>
      </dgm:t>
    </dgm:pt>
    <dgm:pt modelId="{A11B26DB-9612-462C-86ED-95ECE6EC1923}" type="parTrans" cxnId="{A95CF681-6BBE-4725-B4DF-FF76A752B8D2}">
      <dgm:prSet/>
      <dgm:spPr/>
      <dgm:t>
        <a:bodyPr/>
        <a:lstStyle/>
        <a:p>
          <a:endParaRPr lang="en-GB"/>
        </a:p>
      </dgm:t>
    </dgm:pt>
    <dgm:pt modelId="{8502A4DB-6B86-4FDE-9226-0141B49C6ED0}" type="sibTrans" cxnId="{A95CF681-6BBE-4725-B4DF-FF76A752B8D2}">
      <dgm:prSet/>
      <dgm:spPr/>
      <dgm:t>
        <a:bodyPr/>
        <a:lstStyle/>
        <a:p>
          <a:endParaRPr lang="en-GB"/>
        </a:p>
      </dgm:t>
    </dgm:pt>
    <dgm:pt modelId="{CE0EEEAF-960A-4CA9-AE59-79FE54ABC149}">
      <dgm:prSet phldrT="[Text]" custT="1"/>
      <dgm:spPr/>
      <dgm:t>
        <a:bodyPr/>
        <a:lstStyle/>
        <a:p>
          <a:r>
            <a:rPr lang="fr-FR" sz="2000" dirty="0" err="1" smtClean="0"/>
            <a:t>Add</a:t>
          </a:r>
          <a:r>
            <a:rPr lang="fr-FR" sz="2000" dirty="0" smtClean="0"/>
            <a:t> </a:t>
          </a:r>
          <a:r>
            <a:rPr lang="fr-FR" sz="2000" dirty="0" err="1" smtClean="0"/>
            <a:t>my</a:t>
          </a:r>
          <a:r>
            <a:rPr lang="fr-FR" sz="2000" dirty="0" smtClean="0"/>
            <a:t> variable </a:t>
          </a:r>
          <a:r>
            <a:rPr lang="fr-FR" sz="2000" dirty="0" err="1" smtClean="0"/>
            <a:t>expense</a:t>
          </a:r>
          <a:r>
            <a:rPr lang="fr-FR" sz="2000" dirty="0" smtClean="0"/>
            <a:t> of a </a:t>
          </a:r>
          <a:r>
            <a:rPr lang="fr-FR" sz="2000" dirty="0" err="1" smtClean="0"/>
            <a:t>day</a:t>
          </a:r>
          <a:endParaRPr lang="en-GB" sz="2000" dirty="0"/>
        </a:p>
      </dgm:t>
    </dgm:pt>
    <dgm:pt modelId="{D1A055E2-4D73-42A3-93F1-B83B350CC382}" type="sibTrans" cxnId="{17AAFA56-E8A1-480B-A217-343D1772040F}">
      <dgm:prSet/>
      <dgm:spPr/>
      <dgm:t>
        <a:bodyPr/>
        <a:lstStyle/>
        <a:p>
          <a:endParaRPr lang="en-GB"/>
        </a:p>
      </dgm:t>
    </dgm:pt>
    <dgm:pt modelId="{82280523-344C-4990-80A0-FDC7BC72AB8C}" type="parTrans" cxnId="{17AAFA56-E8A1-480B-A217-343D1772040F}">
      <dgm:prSet/>
      <dgm:spPr/>
      <dgm:t>
        <a:bodyPr/>
        <a:lstStyle/>
        <a:p>
          <a:endParaRPr lang="en-GB"/>
        </a:p>
      </dgm:t>
    </dgm:pt>
    <dgm:pt modelId="{168A7714-C06E-4C96-92E7-EA249F02D934}" type="pres">
      <dgm:prSet presAssocID="{FD705665-FA6A-4A3F-81B7-B9950CF04CA4}" presName="Name0" presStyleCnt="0">
        <dgm:presLayoutVars>
          <dgm:dir/>
          <dgm:animLvl val="lvl"/>
          <dgm:resizeHandles val="exact"/>
        </dgm:presLayoutVars>
      </dgm:prSet>
      <dgm:spPr/>
    </dgm:pt>
    <dgm:pt modelId="{C425239B-1908-4729-9300-C5695088F423}" type="pres">
      <dgm:prSet presAssocID="{E9237093-A51A-4B00-B849-3CD8A6F6517E}" presName="Name8" presStyleCnt="0"/>
      <dgm:spPr/>
    </dgm:pt>
    <dgm:pt modelId="{D187789C-026C-479F-8785-C4BA5EB73C49}" type="pres">
      <dgm:prSet presAssocID="{E9237093-A51A-4B00-B849-3CD8A6F6517E}" presName="level" presStyleLbl="node1" presStyleIdx="0" presStyleCnt="7" custScaleY="17122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BC2425-6257-4205-8696-600D317A2F62}" type="pres">
      <dgm:prSet presAssocID="{E9237093-A51A-4B00-B849-3CD8A6F651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2977C2-7076-4B77-9D7D-319361AD648C}" type="pres">
      <dgm:prSet presAssocID="{38C2D2B0-94FE-452A-AF03-1FDCC3535D31}" presName="Name8" presStyleCnt="0"/>
      <dgm:spPr/>
    </dgm:pt>
    <dgm:pt modelId="{912964E8-6058-44C7-B890-D61B3AD39320}" type="pres">
      <dgm:prSet presAssocID="{38C2D2B0-94FE-452A-AF03-1FDCC3535D31}" presName="level" presStyleLbl="node1" presStyleIdx="1" presStyleCnt="7" custScaleY="13603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B251446-E972-4BB0-881D-1DA4FB1A9ACF}" type="pres">
      <dgm:prSet presAssocID="{38C2D2B0-94FE-452A-AF03-1FDCC3535D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C3FF3B7-4051-4E8F-A597-2B28F7921222}" type="pres">
      <dgm:prSet presAssocID="{712EB7DB-499D-4B5C-BA5A-F18863E7C327}" presName="Name8" presStyleCnt="0"/>
      <dgm:spPr/>
    </dgm:pt>
    <dgm:pt modelId="{669CA9A5-1F23-49EC-B458-E0FF4242716C}" type="pres">
      <dgm:prSet presAssocID="{712EB7DB-499D-4B5C-BA5A-F18863E7C327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EB460-DBA8-40CB-82D7-2A292B31E25C}" type="pres">
      <dgm:prSet presAssocID="{712EB7DB-499D-4B5C-BA5A-F18863E7C3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CDC0C6-7114-4F1B-910D-418EA0629BFD}" type="pres">
      <dgm:prSet presAssocID="{CE0EEEAF-960A-4CA9-AE59-79FE54ABC149}" presName="Name8" presStyleCnt="0"/>
      <dgm:spPr/>
    </dgm:pt>
    <dgm:pt modelId="{56A9ADBA-DDCC-4D15-A941-FAFCFFFB035C}" type="pres">
      <dgm:prSet presAssocID="{CE0EEEAF-960A-4CA9-AE59-79FE54ABC149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DD5021-B6E4-4588-AE32-2CA809818806}" type="pres">
      <dgm:prSet presAssocID="{CE0EEEAF-960A-4CA9-AE59-79FE54ABC14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BB34A6-7518-4BC5-9E61-FB741B25B7DA}" type="pres">
      <dgm:prSet presAssocID="{0DFD3C1D-3D21-423E-BB2D-9A9D7DB11AC9}" presName="Name8" presStyleCnt="0"/>
      <dgm:spPr/>
    </dgm:pt>
    <dgm:pt modelId="{2A23138B-0619-4787-B3E3-601C352D9C6F}" type="pres">
      <dgm:prSet presAssocID="{0DFD3C1D-3D21-423E-BB2D-9A9D7DB11AC9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871A86-A26B-4A06-A67D-1408D573760D}" type="pres">
      <dgm:prSet presAssocID="{0DFD3C1D-3D21-423E-BB2D-9A9D7DB11A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BD3DA4-7078-4EEA-83B0-0F80E9B99B21}" type="pres">
      <dgm:prSet presAssocID="{BAA2F3D8-D4F9-4023-ACB7-AD878C2595AD}" presName="Name8" presStyleCnt="0"/>
      <dgm:spPr/>
    </dgm:pt>
    <dgm:pt modelId="{89ADA566-6C9D-49D0-8460-A67533DFDBCA}" type="pres">
      <dgm:prSet presAssocID="{BAA2F3D8-D4F9-4023-ACB7-AD878C2595AD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09899F-7D1D-4A71-9BE5-ED140087F836}" type="pres">
      <dgm:prSet presAssocID="{BAA2F3D8-D4F9-4023-ACB7-AD878C2595A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A700C8-357C-43AB-9D0D-23B5368245DE}" type="pres">
      <dgm:prSet presAssocID="{093A6D57-DC0B-49F6-8751-56CA2E9B5A7D}" presName="Name8" presStyleCnt="0"/>
      <dgm:spPr/>
    </dgm:pt>
    <dgm:pt modelId="{9A2A8B2C-091D-4167-B29C-E2014D68D992}" type="pres">
      <dgm:prSet presAssocID="{093A6D57-DC0B-49F6-8751-56CA2E9B5A7D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59277B-A1CC-409E-B9CF-51DF0910741B}" type="pres">
      <dgm:prSet presAssocID="{093A6D57-DC0B-49F6-8751-56CA2E9B5A7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73BBD70-1C1B-4EE4-A413-65A8846FDA97}" type="presOf" srcId="{712EB7DB-499D-4B5C-BA5A-F18863E7C327}" destId="{642EB460-DBA8-40CB-82D7-2A292B31E25C}" srcOrd="1" destOrd="0" presId="urn:microsoft.com/office/officeart/2005/8/layout/pyramid1"/>
    <dgm:cxn modelId="{76B53090-0219-443A-AFEA-3F9AD352CE59}" srcId="{FD705665-FA6A-4A3F-81B7-B9950CF04CA4}" destId="{712EB7DB-499D-4B5C-BA5A-F18863E7C327}" srcOrd="2" destOrd="0" parTransId="{14967FA1-0EB9-4896-950D-3F3DBC6CC6BC}" sibTransId="{7EEBC83E-1D6B-4BDD-A3D1-7C724F817961}"/>
    <dgm:cxn modelId="{37051F9E-6669-46B3-A02B-EA3E05062C20}" type="presOf" srcId="{38C2D2B0-94FE-452A-AF03-1FDCC3535D31}" destId="{5B251446-E972-4BB0-881D-1DA4FB1A9ACF}" srcOrd="1" destOrd="0" presId="urn:microsoft.com/office/officeart/2005/8/layout/pyramid1"/>
    <dgm:cxn modelId="{8C0007FC-5AE8-4B6A-8688-89ABA1446685}" type="presOf" srcId="{E9237093-A51A-4B00-B849-3CD8A6F6517E}" destId="{D187789C-026C-479F-8785-C4BA5EB73C49}" srcOrd="0" destOrd="0" presId="urn:microsoft.com/office/officeart/2005/8/layout/pyramid1"/>
    <dgm:cxn modelId="{A09B11BE-78B4-41A6-B00C-5F10316152AA}" type="presOf" srcId="{CE0EEEAF-960A-4CA9-AE59-79FE54ABC149}" destId="{56A9ADBA-DDCC-4D15-A941-FAFCFFFB035C}" srcOrd="0" destOrd="0" presId="urn:microsoft.com/office/officeart/2005/8/layout/pyramid1"/>
    <dgm:cxn modelId="{4EC1AA77-AEC2-439E-8010-3E482BCE68F0}" type="presOf" srcId="{FD705665-FA6A-4A3F-81B7-B9950CF04CA4}" destId="{168A7714-C06E-4C96-92E7-EA249F02D934}" srcOrd="0" destOrd="0" presId="urn:microsoft.com/office/officeart/2005/8/layout/pyramid1"/>
    <dgm:cxn modelId="{8517BFA3-D783-48EE-96FA-1CAE2FD3BF2B}" type="presOf" srcId="{38C2D2B0-94FE-452A-AF03-1FDCC3535D31}" destId="{912964E8-6058-44C7-B890-D61B3AD39320}" srcOrd="0" destOrd="0" presId="urn:microsoft.com/office/officeart/2005/8/layout/pyramid1"/>
    <dgm:cxn modelId="{17AAFA56-E8A1-480B-A217-343D1772040F}" srcId="{FD705665-FA6A-4A3F-81B7-B9950CF04CA4}" destId="{CE0EEEAF-960A-4CA9-AE59-79FE54ABC149}" srcOrd="3" destOrd="0" parTransId="{82280523-344C-4990-80A0-FDC7BC72AB8C}" sibTransId="{D1A055E2-4D73-42A3-93F1-B83B350CC382}"/>
    <dgm:cxn modelId="{073F4681-453B-4063-9C08-A27A8B89A6E5}" srcId="{FD705665-FA6A-4A3F-81B7-B9950CF04CA4}" destId="{093A6D57-DC0B-49F6-8751-56CA2E9B5A7D}" srcOrd="6" destOrd="0" parTransId="{1A4E1276-B8CD-4544-AA9D-24C154B44AC6}" sibTransId="{5307D734-F36B-4271-BDB1-03C458349EA2}"/>
    <dgm:cxn modelId="{7BEFD2CB-B388-4CDB-9DB4-EACD53CBDF86}" type="presOf" srcId="{0DFD3C1D-3D21-423E-BB2D-9A9D7DB11AC9}" destId="{B8871A86-A26B-4A06-A67D-1408D573760D}" srcOrd="1" destOrd="0" presId="urn:microsoft.com/office/officeart/2005/8/layout/pyramid1"/>
    <dgm:cxn modelId="{1C93E613-3F6C-44EF-B9E8-1838C045EDF1}" type="presOf" srcId="{CE0EEEAF-960A-4CA9-AE59-79FE54ABC149}" destId="{61DD5021-B6E4-4588-AE32-2CA809818806}" srcOrd="1" destOrd="0" presId="urn:microsoft.com/office/officeart/2005/8/layout/pyramid1"/>
    <dgm:cxn modelId="{AAE201C0-5B04-43D4-8370-2756C349EF49}" type="presOf" srcId="{BAA2F3D8-D4F9-4023-ACB7-AD878C2595AD}" destId="{89ADA566-6C9D-49D0-8460-A67533DFDBCA}" srcOrd="0" destOrd="0" presId="urn:microsoft.com/office/officeart/2005/8/layout/pyramid1"/>
    <dgm:cxn modelId="{8257EC8A-8215-4B77-A44A-510F65D8BAA4}" srcId="{FD705665-FA6A-4A3F-81B7-B9950CF04CA4}" destId="{BAA2F3D8-D4F9-4023-ACB7-AD878C2595AD}" srcOrd="5" destOrd="0" parTransId="{3B682441-B00D-4497-AEEE-22D4372FFF5F}" sibTransId="{A6DD462A-A851-49FA-99CB-35841BFD05ED}"/>
    <dgm:cxn modelId="{A95CF681-6BBE-4725-B4DF-FF76A752B8D2}" srcId="{FD705665-FA6A-4A3F-81B7-B9950CF04CA4}" destId="{0DFD3C1D-3D21-423E-BB2D-9A9D7DB11AC9}" srcOrd="4" destOrd="0" parTransId="{A11B26DB-9612-462C-86ED-95ECE6EC1923}" sibTransId="{8502A4DB-6B86-4FDE-9226-0141B49C6ED0}"/>
    <dgm:cxn modelId="{A6F0DD57-2D18-4866-834B-355ECB9CF89E}" type="presOf" srcId="{093A6D57-DC0B-49F6-8751-56CA2E9B5A7D}" destId="{9A2A8B2C-091D-4167-B29C-E2014D68D992}" srcOrd="0" destOrd="0" presId="urn:microsoft.com/office/officeart/2005/8/layout/pyramid1"/>
    <dgm:cxn modelId="{0DFB3830-D74D-4483-B258-57A5467456C6}" type="presOf" srcId="{BAA2F3D8-D4F9-4023-ACB7-AD878C2595AD}" destId="{0B09899F-7D1D-4A71-9BE5-ED140087F836}" srcOrd="1" destOrd="0" presId="urn:microsoft.com/office/officeart/2005/8/layout/pyramid1"/>
    <dgm:cxn modelId="{C767EA9B-9E45-4824-8502-319D3161BEAC}" type="presOf" srcId="{0DFD3C1D-3D21-423E-BB2D-9A9D7DB11AC9}" destId="{2A23138B-0619-4787-B3E3-601C352D9C6F}" srcOrd="0" destOrd="0" presId="urn:microsoft.com/office/officeart/2005/8/layout/pyramid1"/>
    <dgm:cxn modelId="{00934EAC-B914-41D9-BA44-340FA1BE896F}" type="presOf" srcId="{712EB7DB-499D-4B5C-BA5A-F18863E7C327}" destId="{669CA9A5-1F23-49EC-B458-E0FF4242716C}" srcOrd="0" destOrd="0" presId="urn:microsoft.com/office/officeart/2005/8/layout/pyramid1"/>
    <dgm:cxn modelId="{65CD5293-9242-4396-8F37-FF52F67B2667}" srcId="{FD705665-FA6A-4A3F-81B7-B9950CF04CA4}" destId="{38C2D2B0-94FE-452A-AF03-1FDCC3535D31}" srcOrd="1" destOrd="0" parTransId="{EDEB13A4-B180-44BD-8E7E-69E57E313F8C}" sibTransId="{D13B05E8-67A0-4FDF-AC4D-BE823F7A9E67}"/>
    <dgm:cxn modelId="{5B52FB97-7599-4CA8-AD1B-FE9FB6EA30E0}" type="presOf" srcId="{E9237093-A51A-4B00-B849-3CD8A6F6517E}" destId="{CEBC2425-6257-4205-8696-600D317A2F62}" srcOrd="1" destOrd="0" presId="urn:microsoft.com/office/officeart/2005/8/layout/pyramid1"/>
    <dgm:cxn modelId="{A59AED50-3C05-4FDA-B7E9-5610AA7978B8}" type="presOf" srcId="{093A6D57-DC0B-49F6-8751-56CA2E9B5A7D}" destId="{B659277B-A1CC-409E-B9CF-51DF0910741B}" srcOrd="1" destOrd="0" presId="urn:microsoft.com/office/officeart/2005/8/layout/pyramid1"/>
    <dgm:cxn modelId="{825C8327-06FA-4CBF-8361-66FE1C60DD57}" srcId="{FD705665-FA6A-4A3F-81B7-B9950CF04CA4}" destId="{E9237093-A51A-4B00-B849-3CD8A6F6517E}" srcOrd="0" destOrd="0" parTransId="{FC52642E-8105-4F70-9E39-8205C6D65C93}" sibTransId="{23AE5636-FC5F-4F1A-AA43-DD62D5385CD7}"/>
    <dgm:cxn modelId="{B15B4F68-B537-4973-9082-E42BFB6952BB}" type="presParOf" srcId="{168A7714-C06E-4C96-92E7-EA249F02D934}" destId="{C425239B-1908-4729-9300-C5695088F423}" srcOrd="0" destOrd="0" presId="urn:microsoft.com/office/officeart/2005/8/layout/pyramid1"/>
    <dgm:cxn modelId="{70DE8736-B834-463A-822B-9C8D808C6449}" type="presParOf" srcId="{C425239B-1908-4729-9300-C5695088F423}" destId="{D187789C-026C-479F-8785-C4BA5EB73C49}" srcOrd="0" destOrd="0" presId="urn:microsoft.com/office/officeart/2005/8/layout/pyramid1"/>
    <dgm:cxn modelId="{BFAEF2EE-F9EB-4BD6-A867-46FD898E6399}" type="presParOf" srcId="{C425239B-1908-4729-9300-C5695088F423}" destId="{CEBC2425-6257-4205-8696-600D317A2F62}" srcOrd="1" destOrd="0" presId="urn:microsoft.com/office/officeart/2005/8/layout/pyramid1"/>
    <dgm:cxn modelId="{598D1F89-D85B-4FA2-BC49-00ACF5E4CD49}" type="presParOf" srcId="{168A7714-C06E-4C96-92E7-EA249F02D934}" destId="{242977C2-7076-4B77-9D7D-319361AD648C}" srcOrd="1" destOrd="0" presId="urn:microsoft.com/office/officeart/2005/8/layout/pyramid1"/>
    <dgm:cxn modelId="{434D5FA6-716D-4093-8BD6-A387B991A8B3}" type="presParOf" srcId="{242977C2-7076-4B77-9D7D-319361AD648C}" destId="{912964E8-6058-44C7-B890-D61B3AD39320}" srcOrd="0" destOrd="0" presId="urn:microsoft.com/office/officeart/2005/8/layout/pyramid1"/>
    <dgm:cxn modelId="{9A67BA91-8E03-4A44-9BA9-A09E5A4931E1}" type="presParOf" srcId="{242977C2-7076-4B77-9D7D-319361AD648C}" destId="{5B251446-E972-4BB0-881D-1DA4FB1A9ACF}" srcOrd="1" destOrd="0" presId="urn:microsoft.com/office/officeart/2005/8/layout/pyramid1"/>
    <dgm:cxn modelId="{81CF062F-B90D-4719-8EE6-468DD7EFD1AD}" type="presParOf" srcId="{168A7714-C06E-4C96-92E7-EA249F02D934}" destId="{CC3FF3B7-4051-4E8F-A597-2B28F7921222}" srcOrd="2" destOrd="0" presId="urn:microsoft.com/office/officeart/2005/8/layout/pyramid1"/>
    <dgm:cxn modelId="{AC4B7E1F-8D66-487B-9B42-5938D1B691FC}" type="presParOf" srcId="{CC3FF3B7-4051-4E8F-A597-2B28F7921222}" destId="{669CA9A5-1F23-49EC-B458-E0FF4242716C}" srcOrd="0" destOrd="0" presId="urn:microsoft.com/office/officeart/2005/8/layout/pyramid1"/>
    <dgm:cxn modelId="{B9F19BC5-81C3-45FD-904D-8A2ED6C96B92}" type="presParOf" srcId="{CC3FF3B7-4051-4E8F-A597-2B28F7921222}" destId="{642EB460-DBA8-40CB-82D7-2A292B31E25C}" srcOrd="1" destOrd="0" presId="urn:microsoft.com/office/officeart/2005/8/layout/pyramid1"/>
    <dgm:cxn modelId="{97496E71-DC69-47F9-9495-AAF6F8D00260}" type="presParOf" srcId="{168A7714-C06E-4C96-92E7-EA249F02D934}" destId="{AFCDC0C6-7114-4F1B-910D-418EA0629BFD}" srcOrd="3" destOrd="0" presId="urn:microsoft.com/office/officeart/2005/8/layout/pyramid1"/>
    <dgm:cxn modelId="{7F413C15-6111-4F08-BE77-E34F075C4872}" type="presParOf" srcId="{AFCDC0C6-7114-4F1B-910D-418EA0629BFD}" destId="{56A9ADBA-DDCC-4D15-A941-FAFCFFFB035C}" srcOrd="0" destOrd="0" presId="urn:microsoft.com/office/officeart/2005/8/layout/pyramid1"/>
    <dgm:cxn modelId="{2F140539-14A4-4481-99E2-901DB6DBADFB}" type="presParOf" srcId="{AFCDC0C6-7114-4F1B-910D-418EA0629BFD}" destId="{61DD5021-B6E4-4588-AE32-2CA809818806}" srcOrd="1" destOrd="0" presId="urn:microsoft.com/office/officeart/2005/8/layout/pyramid1"/>
    <dgm:cxn modelId="{24ABB6FB-DEAC-490F-B059-FFDFD6B7E6EC}" type="presParOf" srcId="{168A7714-C06E-4C96-92E7-EA249F02D934}" destId="{23BB34A6-7518-4BC5-9E61-FB741B25B7DA}" srcOrd="4" destOrd="0" presId="urn:microsoft.com/office/officeart/2005/8/layout/pyramid1"/>
    <dgm:cxn modelId="{25CA354E-E125-4498-95E4-A4312AA9B52B}" type="presParOf" srcId="{23BB34A6-7518-4BC5-9E61-FB741B25B7DA}" destId="{2A23138B-0619-4787-B3E3-601C352D9C6F}" srcOrd="0" destOrd="0" presId="urn:microsoft.com/office/officeart/2005/8/layout/pyramid1"/>
    <dgm:cxn modelId="{BAC2B0BF-9C76-4582-B8ED-DC3FA0B7C38B}" type="presParOf" srcId="{23BB34A6-7518-4BC5-9E61-FB741B25B7DA}" destId="{B8871A86-A26B-4A06-A67D-1408D573760D}" srcOrd="1" destOrd="0" presId="urn:microsoft.com/office/officeart/2005/8/layout/pyramid1"/>
    <dgm:cxn modelId="{59B848BE-B12B-4D8A-A2D5-CFB5AB8FA81E}" type="presParOf" srcId="{168A7714-C06E-4C96-92E7-EA249F02D934}" destId="{46BD3DA4-7078-4EEA-83B0-0F80E9B99B21}" srcOrd="5" destOrd="0" presId="urn:microsoft.com/office/officeart/2005/8/layout/pyramid1"/>
    <dgm:cxn modelId="{7D49A0B0-5671-45A7-9F0B-92A386C9A0A3}" type="presParOf" srcId="{46BD3DA4-7078-4EEA-83B0-0F80E9B99B21}" destId="{89ADA566-6C9D-49D0-8460-A67533DFDBCA}" srcOrd="0" destOrd="0" presId="urn:microsoft.com/office/officeart/2005/8/layout/pyramid1"/>
    <dgm:cxn modelId="{A73986AF-6623-439B-A68D-BBB021BE6CDB}" type="presParOf" srcId="{46BD3DA4-7078-4EEA-83B0-0F80E9B99B21}" destId="{0B09899F-7D1D-4A71-9BE5-ED140087F836}" srcOrd="1" destOrd="0" presId="urn:microsoft.com/office/officeart/2005/8/layout/pyramid1"/>
    <dgm:cxn modelId="{AAA8BC05-43DA-4F3E-9F4E-201AB7580F9D}" type="presParOf" srcId="{168A7714-C06E-4C96-92E7-EA249F02D934}" destId="{EAA700C8-357C-43AB-9D0D-23B5368245DE}" srcOrd="6" destOrd="0" presId="urn:microsoft.com/office/officeart/2005/8/layout/pyramid1"/>
    <dgm:cxn modelId="{9A118A67-3C02-4ACC-B9EF-454BF34464B6}" type="presParOf" srcId="{EAA700C8-357C-43AB-9D0D-23B5368245DE}" destId="{9A2A8B2C-091D-4167-B29C-E2014D68D992}" srcOrd="0" destOrd="0" presId="urn:microsoft.com/office/officeart/2005/8/layout/pyramid1"/>
    <dgm:cxn modelId="{44D87B3F-9DA0-4EC4-9458-059106588488}" type="presParOf" srcId="{EAA700C8-357C-43AB-9D0D-23B5368245DE}" destId="{B659277B-A1CC-409E-B9CF-51DF0910741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7789C-026C-479F-8785-C4BA5EB73C49}">
      <dsp:nvSpPr>
        <dsp:cNvPr id="0" name=""/>
        <dsp:cNvSpPr/>
      </dsp:nvSpPr>
      <dsp:spPr>
        <a:xfrm>
          <a:off x="3242018" y="0"/>
          <a:ext cx="1745563" cy="1328495"/>
        </a:xfrm>
        <a:prstGeom prst="trapezoid">
          <a:avLst>
            <a:gd name="adj" fmla="val 6569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Generate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graphics</a:t>
          </a:r>
          <a:r>
            <a:rPr lang="fr-FR" sz="1600" kern="1200" dirty="0" smtClean="0"/>
            <a:t> by </a:t>
          </a:r>
          <a:r>
            <a:rPr lang="fr-FR" sz="1600" kern="1200" dirty="0" err="1" smtClean="0"/>
            <a:t>month</a:t>
          </a:r>
          <a:r>
            <a:rPr lang="fr-FR" sz="1600" kern="1200" dirty="0" smtClean="0"/>
            <a:t>, an </a:t>
          </a:r>
          <a:r>
            <a:rPr lang="fr-FR" sz="1600" kern="1200" dirty="0" err="1" smtClean="0"/>
            <a:t>average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expense</a:t>
          </a:r>
          <a:r>
            <a:rPr lang="fr-FR" sz="1600" kern="1200" dirty="0" smtClean="0"/>
            <a:t> by </a:t>
          </a:r>
          <a:r>
            <a:rPr lang="fr-FR" sz="1600" kern="1200" dirty="0" err="1" smtClean="0"/>
            <a:t>day</a:t>
          </a:r>
          <a:r>
            <a:rPr lang="fr-FR" sz="1600" kern="1200" dirty="0" smtClean="0"/>
            <a:t>, by VE, etc.</a:t>
          </a:r>
          <a:endParaRPr lang="en-GB" sz="1600" kern="1200" dirty="0"/>
        </a:p>
      </dsp:txBody>
      <dsp:txXfrm>
        <a:off x="3242018" y="0"/>
        <a:ext cx="1745563" cy="1328495"/>
      </dsp:txXfrm>
    </dsp:sp>
    <dsp:sp modelId="{912964E8-6058-44C7-B890-D61B3AD39320}">
      <dsp:nvSpPr>
        <dsp:cNvPr id="0" name=""/>
        <dsp:cNvSpPr/>
      </dsp:nvSpPr>
      <dsp:spPr>
        <a:xfrm>
          <a:off x="2548624" y="1328495"/>
          <a:ext cx="3132351" cy="1055442"/>
        </a:xfrm>
        <a:prstGeom prst="trapezoid">
          <a:avLst>
            <a:gd name="adj" fmla="val 65697"/>
          </a:avLst>
        </a:prstGeom>
        <a:solidFill>
          <a:schemeClr val="accent4">
            <a:hueOff val="1732615"/>
            <a:satOff val="-7995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View</a:t>
          </a:r>
          <a:r>
            <a:rPr lang="fr-FR" sz="1600" kern="1200" dirty="0" smtClean="0"/>
            <a:t> the total </a:t>
          </a:r>
          <a:r>
            <a:rPr lang="fr-FR" sz="1600" kern="1200" dirty="0" err="1" smtClean="0"/>
            <a:t>amount</a:t>
          </a:r>
          <a:r>
            <a:rPr lang="fr-FR" sz="1600" kern="1200" dirty="0" smtClean="0"/>
            <a:t> of </a:t>
          </a:r>
          <a:r>
            <a:rPr lang="fr-FR" sz="1600" kern="1200" dirty="0" err="1" smtClean="0"/>
            <a:t>my</a:t>
          </a:r>
          <a:r>
            <a:rPr lang="fr-FR" sz="1600" kern="1200" dirty="0" smtClean="0"/>
            <a:t> </a:t>
          </a:r>
          <a:r>
            <a:rPr lang="fr-FR" sz="1600" kern="1200" dirty="0" err="1" smtClean="0"/>
            <a:t>expenses</a:t>
          </a:r>
          <a:r>
            <a:rPr lang="fr-FR" sz="1600" kern="1200" dirty="0" smtClean="0"/>
            <a:t> of the </a:t>
          </a:r>
          <a:r>
            <a:rPr lang="fr-FR" sz="1600" kern="1200" dirty="0" err="1" smtClean="0"/>
            <a:t>month</a:t>
          </a:r>
          <a:endParaRPr lang="en-GB" sz="1600" kern="1200" dirty="0"/>
        </a:p>
      </dsp:txBody>
      <dsp:txXfrm>
        <a:off x="3096785" y="1328495"/>
        <a:ext cx="2036028" cy="1055442"/>
      </dsp:txXfrm>
    </dsp:sp>
    <dsp:sp modelId="{669CA9A5-1F23-49EC-B458-E0FF4242716C}">
      <dsp:nvSpPr>
        <dsp:cNvPr id="0" name=""/>
        <dsp:cNvSpPr/>
      </dsp:nvSpPr>
      <dsp:spPr>
        <a:xfrm>
          <a:off x="2038899" y="2383937"/>
          <a:ext cx="4151800" cy="775872"/>
        </a:xfrm>
        <a:prstGeom prst="trapezoid">
          <a:avLst>
            <a:gd name="adj" fmla="val 65697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Remove</a:t>
          </a:r>
          <a:r>
            <a:rPr lang="fr-FR" sz="2000" kern="1200" dirty="0" smtClean="0"/>
            <a:t>/Edit a </a:t>
          </a:r>
          <a:r>
            <a:rPr lang="fr-FR" sz="2000" kern="1200" dirty="0" err="1" smtClean="0"/>
            <a:t>expense</a:t>
          </a:r>
          <a:endParaRPr lang="en-GB" sz="2000" kern="1200" dirty="0"/>
        </a:p>
      </dsp:txBody>
      <dsp:txXfrm>
        <a:off x="2765464" y="2383937"/>
        <a:ext cx="2698670" cy="775872"/>
      </dsp:txXfrm>
    </dsp:sp>
    <dsp:sp modelId="{56A9ADBA-DDCC-4D15-A941-FAFCFFFB035C}">
      <dsp:nvSpPr>
        <dsp:cNvPr id="0" name=""/>
        <dsp:cNvSpPr/>
      </dsp:nvSpPr>
      <dsp:spPr>
        <a:xfrm>
          <a:off x="1529174" y="3159810"/>
          <a:ext cx="5171250" cy="775872"/>
        </a:xfrm>
        <a:prstGeom prst="trapezoid">
          <a:avLst>
            <a:gd name="adj" fmla="val 6569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Add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my</a:t>
          </a:r>
          <a:r>
            <a:rPr lang="fr-FR" sz="2000" kern="1200" dirty="0" smtClean="0"/>
            <a:t> variable </a:t>
          </a:r>
          <a:r>
            <a:rPr lang="fr-FR" sz="2000" kern="1200" dirty="0" err="1" smtClean="0"/>
            <a:t>expense</a:t>
          </a:r>
          <a:r>
            <a:rPr lang="fr-FR" sz="2000" kern="1200" dirty="0" smtClean="0"/>
            <a:t> of a </a:t>
          </a:r>
          <a:r>
            <a:rPr lang="fr-FR" sz="2000" kern="1200" dirty="0" err="1" smtClean="0"/>
            <a:t>day</a:t>
          </a:r>
          <a:endParaRPr lang="en-GB" sz="2000" kern="1200" dirty="0"/>
        </a:p>
      </dsp:txBody>
      <dsp:txXfrm>
        <a:off x="2434143" y="3159810"/>
        <a:ext cx="3361312" cy="775872"/>
      </dsp:txXfrm>
    </dsp:sp>
    <dsp:sp modelId="{2A23138B-0619-4787-B3E3-601C352D9C6F}">
      <dsp:nvSpPr>
        <dsp:cNvPr id="0" name=""/>
        <dsp:cNvSpPr/>
      </dsp:nvSpPr>
      <dsp:spPr>
        <a:xfrm>
          <a:off x="1019449" y="3935682"/>
          <a:ext cx="6190700" cy="775872"/>
        </a:xfrm>
        <a:prstGeom prst="trapezoid">
          <a:avLst>
            <a:gd name="adj" fmla="val 65697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Add</a:t>
          </a:r>
          <a:r>
            <a:rPr lang="fr-FR" sz="2000" kern="1200" dirty="0" smtClean="0"/>
            <a:t> a </a:t>
          </a:r>
          <a:r>
            <a:rPr lang="fr-FR" sz="2000" kern="1200" dirty="0" err="1" smtClean="0"/>
            <a:t>fixed</a:t>
          </a:r>
          <a:r>
            <a:rPr lang="fr-FR" sz="2000" kern="1200" dirty="0" smtClean="0"/>
            <a:t> variable of the </a:t>
          </a:r>
          <a:r>
            <a:rPr lang="fr-FR" sz="2000" kern="1200" dirty="0" err="1" smtClean="0"/>
            <a:t>month</a:t>
          </a:r>
          <a:endParaRPr lang="en-GB" sz="2000" kern="1200" dirty="0"/>
        </a:p>
      </dsp:txBody>
      <dsp:txXfrm>
        <a:off x="2102822" y="3935682"/>
        <a:ext cx="4023955" cy="775872"/>
      </dsp:txXfrm>
    </dsp:sp>
    <dsp:sp modelId="{89ADA566-6C9D-49D0-8460-A67533DFDBCA}">
      <dsp:nvSpPr>
        <dsp:cNvPr id="0" name=""/>
        <dsp:cNvSpPr/>
      </dsp:nvSpPr>
      <dsp:spPr>
        <a:xfrm>
          <a:off x="509724" y="4711555"/>
          <a:ext cx="7210150" cy="775872"/>
        </a:xfrm>
        <a:prstGeom prst="trapezoid">
          <a:avLst>
            <a:gd name="adj" fmla="val 65697"/>
          </a:avLst>
        </a:prstGeom>
        <a:solidFill>
          <a:schemeClr val="accent4">
            <a:hueOff val="8663077"/>
            <a:satOff val="-39973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Define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my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fixed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expenses</a:t>
          </a:r>
          <a:r>
            <a:rPr lang="fr-FR" sz="2000" kern="1200" dirty="0" smtClean="0"/>
            <a:t> of the </a:t>
          </a:r>
          <a:r>
            <a:rPr lang="fr-FR" sz="2000" kern="1200" dirty="0" err="1" smtClean="0"/>
            <a:t>month</a:t>
          </a:r>
          <a:endParaRPr lang="en-GB" sz="2000" kern="1200" dirty="0"/>
        </a:p>
      </dsp:txBody>
      <dsp:txXfrm>
        <a:off x="1771501" y="4711555"/>
        <a:ext cx="4686597" cy="775872"/>
      </dsp:txXfrm>
    </dsp:sp>
    <dsp:sp modelId="{9A2A8B2C-091D-4167-B29C-E2014D68D992}">
      <dsp:nvSpPr>
        <dsp:cNvPr id="0" name=""/>
        <dsp:cNvSpPr/>
      </dsp:nvSpPr>
      <dsp:spPr>
        <a:xfrm>
          <a:off x="0" y="5487427"/>
          <a:ext cx="8229599" cy="775872"/>
        </a:xfrm>
        <a:prstGeom prst="trapezoid">
          <a:avLst>
            <a:gd name="adj" fmla="val 65697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Create</a:t>
          </a:r>
          <a:r>
            <a:rPr lang="fr-FR" sz="2000" kern="1200" dirty="0" smtClean="0"/>
            <a:t>/Access to an </a:t>
          </a:r>
          <a:r>
            <a:rPr lang="fr-FR" sz="2000" kern="1200" dirty="0" err="1" smtClean="0"/>
            <a:t>account</a:t>
          </a:r>
          <a:endParaRPr lang="en-GB" sz="2000" kern="1200" dirty="0"/>
        </a:p>
      </dsp:txBody>
      <dsp:txXfrm>
        <a:off x="1440179" y="5487427"/>
        <a:ext cx="5349240" cy="77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0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06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1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3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3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6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9AD8-0711-4522-8DAC-5C1458E41B86}" type="datetimeFigureOut">
              <a:rPr lang="en-GB" smtClean="0"/>
              <a:t>24/04/2016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7BBEA-4C93-4DDC-A00A-3A24B2095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ExpManager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800" dirty="0" smtClean="0"/>
              <a:t>for</a:t>
            </a:r>
            <a:r>
              <a:rPr lang="fr-FR" dirty="0" smtClean="0"/>
              <a:t> </a:t>
            </a:r>
            <a:r>
              <a:rPr lang="fr-FR" sz="4800" dirty="0" err="1"/>
              <a:t>e</a:t>
            </a:r>
            <a:r>
              <a:rPr lang="fr-FR" sz="4800" dirty="0" err="1" smtClean="0"/>
              <a:t>xpenses</a:t>
            </a:r>
            <a:r>
              <a:rPr lang="fr-FR" sz="4800" dirty="0" smtClean="0"/>
              <a:t>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Lamya AAMRI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07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 project : </a:t>
            </a:r>
            <a:r>
              <a:rPr lang="en-GB" dirty="0" err="1" smtClean="0"/>
              <a:t>ExpManager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 web application to manage personal expenses</a:t>
            </a:r>
          </a:p>
          <a:p>
            <a:pPr marL="0" indent="0">
              <a:buNone/>
            </a:pP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ExpManager</a:t>
            </a:r>
            <a:r>
              <a:rPr lang="fr-FR" dirty="0" smtClean="0"/>
              <a:t>,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account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Manage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daily</a:t>
            </a:r>
            <a:r>
              <a:rPr lang="fr-FR" dirty="0" smtClean="0"/>
              <a:t> </a:t>
            </a:r>
            <a:r>
              <a:rPr lang="fr-FR" dirty="0" err="1" smtClean="0"/>
              <a:t>expenses</a:t>
            </a:r>
            <a:r>
              <a:rPr lang="fr-FR" dirty="0" smtClean="0"/>
              <a:t> (</a:t>
            </a:r>
            <a:r>
              <a:rPr lang="fr-FR" dirty="0" err="1" smtClean="0"/>
              <a:t>add</a:t>
            </a:r>
            <a:r>
              <a:rPr lang="fr-FR" dirty="0" smtClean="0"/>
              <a:t>, </a:t>
            </a:r>
            <a:r>
              <a:rPr lang="fr-FR" dirty="0" err="1" smtClean="0"/>
              <a:t>remove</a:t>
            </a:r>
            <a:r>
              <a:rPr lang="fr-FR" dirty="0" smtClean="0"/>
              <a:t>, </a:t>
            </a:r>
            <a:r>
              <a:rPr lang="fr-FR" dirty="0" err="1" smtClean="0"/>
              <a:t>edit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Calculate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expenses</a:t>
            </a:r>
            <a:r>
              <a:rPr lang="fr-FR" dirty="0" smtClean="0"/>
              <a:t> by </a:t>
            </a:r>
            <a:r>
              <a:rPr lang="fr-FR" dirty="0" err="1" smtClean="0"/>
              <a:t>month</a:t>
            </a:r>
            <a:r>
              <a:rPr lang="fr-FR" dirty="0" smtClean="0"/>
              <a:t> and </a:t>
            </a:r>
            <a:r>
              <a:rPr lang="fr-FR" dirty="0" err="1" smtClean="0"/>
              <a:t>year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Generate</a:t>
            </a:r>
            <a:r>
              <a:rPr lang="fr-FR" dirty="0" smtClean="0"/>
              <a:t> Graphics </a:t>
            </a:r>
            <a:r>
              <a:rPr lang="fr-FR" dirty="0" err="1" smtClean="0"/>
              <a:t>representing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expenses</a:t>
            </a:r>
            <a:r>
              <a:rPr lang="fr-FR" dirty="0" smtClean="0"/>
              <a:t> for a </a:t>
            </a:r>
            <a:r>
              <a:rPr lang="fr-FR" dirty="0" err="1" smtClean="0"/>
              <a:t>cetain</a:t>
            </a:r>
            <a:r>
              <a:rPr lang="fr-FR" dirty="0" smtClean="0"/>
              <a:t> 	</a:t>
            </a:r>
            <a:r>
              <a:rPr lang="fr-FR" dirty="0" err="1" smtClean="0"/>
              <a:t>period</a:t>
            </a:r>
            <a:endParaRPr lang="fr-FR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148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500430"/>
              </p:ext>
            </p:extLst>
          </p:nvPr>
        </p:nvGraphicFramePr>
        <p:xfrm>
          <a:off x="3784209" y="334448"/>
          <a:ext cx="8229600" cy="626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miley Face 5"/>
          <p:cNvSpPr/>
          <p:nvPr/>
        </p:nvSpPr>
        <p:spPr>
          <a:xfrm>
            <a:off x="1181686" y="1871003"/>
            <a:ext cx="2194560" cy="208201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81686" y="4107769"/>
            <a:ext cx="219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tx2"/>
                </a:solidFill>
              </a:rPr>
              <a:t>A USER CAN :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3054860" y="970671"/>
            <a:ext cx="4175934" cy="120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3376246" y="2039815"/>
            <a:ext cx="3432517" cy="872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</p:cNvCxnSpPr>
          <p:nvPr/>
        </p:nvCxnSpPr>
        <p:spPr>
          <a:xfrm>
            <a:off x="3054860" y="3648117"/>
            <a:ext cx="2501878" cy="304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</p:cNvCxnSpPr>
          <p:nvPr/>
        </p:nvCxnSpPr>
        <p:spPr>
          <a:xfrm>
            <a:off x="3376246" y="2912012"/>
            <a:ext cx="2785403" cy="168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3054860" y="3648117"/>
            <a:ext cx="1961357" cy="1041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14339" y="3953021"/>
            <a:ext cx="2029526" cy="1477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4"/>
          </p:cNvCxnSpPr>
          <p:nvPr/>
        </p:nvCxnSpPr>
        <p:spPr>
          <a:xfrm>
            <a:off x="2278966" y="3953021"/>
            <a:ext cx="1927274" cy="2025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8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ExpManager for expenses Management</vt:lpstr>
      <vt:lpstr>About the project : ExpManager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Expenses Management</dc:title>
  <dc:creator>lamya</dc:creator>
  <cp:lastModifiedBy>lamya</cp:lastModifiedBy>
  <cp:revision>7</cp:revision>
  <dcterms:created xsi:type="dcterms:W3CDTF">2016-04-24T12:11:41Z</dcterms:created>
  <dcterms:modified xsi:type="dcterms:W3CDTF">2016-04-24T13:52:16Z</dcterms:modified>
</cp:coreProperties>
</file>