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7" r:id="rId1"/>
    <p:sldMasterId id="2147484017" r:id="rId2"/>
    <p:sldMasterId id="2147484510" r:id="rId3"/>
  </p:sldMasterIdLst>
  <p:sldIdLst>
    <p:sldId id="256" r:id="rId4"/>
    <p:sldId id="260" r:id="rId5"/>
    <p:sldId id="261" r:id="rId6"/>
    <p:sldId id="262" r:id="rId7"/>
    <p:sldId id="258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udent" initials="s" lastIdx="1" clrIdx="0">
    <p:extLst>
      <p:ext uri="{19B8F6BF-5375-455C-9EA6-DF929625EA0E}">
        <p15:presenceInfo xmlns:p15="http://schemas.microsoft.com/office/powerpoint/2012/main" userId="studen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6900-1001-4BD7-A2F2-64B8975C85CB}" type="datetimeFigureOut">
              <a:rPr lang="zh-TW" altLang="en-US" smtClean="0"/>
              <a:t>2024/9/11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A2C-8A98-4480-911E-E8E785C092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4513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6900-1001-4BD7-A2F2-64B8975C85CB}" type="datetimeFigureOut">
              <a:rPr lang="zh-TW" altLang="en-US" smtClean="0"/>
              <a:t>2024/9/11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A2C-8A98-4480-911E-E8E785C092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0307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6900-1001-4BD7-A2F2-64B8975C85CB}" type="datetimeFigureOut">
              <a:rPr lang="zh-TW" altLang="en-US" smtClean="0"/>
              <a:t>2024/9/11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A2C-8A98-4480-911E-E8E785C092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6082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6900-1001-4BD7-A2F2-64B8975C85CB}" type="datetimeFigureOut">
              <a:rPr lang="zh-TW" altLang="en-US" smtClean="0"/>
              <a:t>2024/9/11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A2C-8A98-4480-911E-E8E785C092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3559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6900-1001-4BD7-A2F2-64B8975C85CB}" type="datetimeFigureOut">
              <a:rPr lang="zh-TW" altLang="en-US" smtClean="0"/>
              <a:t>2024/9/11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A2C-8A98-4480-911E-E8E785C092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53503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6900-1001-4BD7-A2F2-64B8975C85CB}" type="datetimeFigureOut">
              <a:rPr lang="zh-TW" altLang="en-US" smtClean="0"/>
              <a:t>2024/9/11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A2C-8A98-4480-911E-E8E785C092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98527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6900-1001-4BD7-A2F2-64B8975C85CB}" type="datetimeFigureOut">
              <a:rPr lang="zh-TW" altLang="en-US" smtClean="0"/>
              <a:t>2024/9/11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A2C-8A98-4480-911E-E8E785C092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74138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6900-1001-4BD7-A2F2-64B8975C85CB}" type="datetimeFigureOut">
              <a:rPr lang="zh-TW" altLang="en-US" smtClean="0"/>
              <a:t>2024/9/11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A2C-8A98-4480-911E-E8E785C092A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793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6900-1001-4BD7-A2F2-64B8975C85CB}" type="datetimeFigureOut">
              <a:rPr lang="zh-TW" altLang="en-US" smtClean="0"/>
              <a:t>2024/9/11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A2C-8A98-4480-911E-E8E785C092A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4207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6900-1001-4BD7-A2F2-64B8975C85CB}" type="datetimeFigureOut">
              <a:rPr lang="zh-TW" altLang="en-US" smtClean="0"/>
              <a:t>2024/9/11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A2C-8A98-4480-911E-E8E785C092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06918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6900-1001-4BD7-A2F2-64B8975C85CB}" type="datetimeFigureOut">
              <a:rPr lang="zh-TW" altLang="en-US" smtClean="0"/>
              <a:t>2024/9/11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A2C-8A98-4480-911E-E8E785C092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9281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6900-1001-4BD7-A2F2-64B8975C85CB}" type="datetimeFigureOut">
              <a:rPr lang="zh-TW" altLang="en-US" smtClean="0"/>
              <a:t>2024/9/11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A2C-8A98-4480-911E-E8E785C092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56067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6900-1001-4BD7-A2F2-64B8975C85CB}" type="datetimeFigureOut">
              <a:rPr lang="zh-TW" altLang="en-US" smtClean="0"/>
              <a:t>2024/9/11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A2C-8A98-4480-911E-E8E785C092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00203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6900-1001-4BD7-A2F2-64B8975C85CB}" type="datetimeFigureOut">
              <a:rPr lang="zh-TW" altLang="en-US" smtClean="0"/>
              <a:t>2024/9/11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A2C-8A98-4480-911E-E8E785C092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62253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6900-1001-4BD7-A2F2-64B8975C85CB}" type="datetimeFigureOut">
              <a:rPr lang="zh-TW" altLang="en-US" smtClean="0"/>
              <a:t>2024/9/11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A2C-8A98-4480-911E-E8E785C092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43925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6900-1001-4BD7-A2F2-64B8975C85CB}" type="datetimeFigureOut">
              <a:rPr lang="zh-TW" altLang="en-US" smtClean="0"/>
              <a:t>2024/9/11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4A97A2C-8A98-4480-911E-E8E785C092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46276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6900-1001-4BD7-A2F2-64B8975C85CB}" type="datetimeFigureOut">
              <a:rPr lang="zh-TW" altLang="en-US" smtClean="0"/>
              <a:t>2024/9/11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A2C-8A98-4480-911E-E8E785C092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24153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6900-1001-4BD7-A2F2-64B8975C85CB}" type="datetimeFigureOut">
              <a:rPr lang="zh-TW" altLang="en-US" smtClean="0"/>
              <a:t>2024/9/11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4A97A2C-8A98-4480-911E-E8E785C092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11381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6900-1001-4BD7-A2F2-64B8975C85CB}" type="datetimeFigureOut">
              <a:rPr lang="zh-TW" altLang="en-US" smtClean="0"/>
              <a:t>2024/9/11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4A97A2C-8A98-4480-911E-E8E785C092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61819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6900-1001-4BD7-A2F2-64B8975C85CB}" type="datetimeFigureOut">
              <a:rPr lang="zh-TW" altLang="en-US" smtClean="0"/>
              <a:t>2024/9/11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4A97A2C-8A98-4480-911E-E8E785C092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17242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6900-1001-4BD7-A2F2-64B8975C85CB}" type="datetimeFigureOut">
              <a:rPr lang="zh-TW" altLang="en-US" smtClean="0"/>
              <a:t>2024/9/11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A2C-8A98-4480-911E-E8E785C092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07546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6900-1001-4BD7-A2F2-64B8975C85CB}" type="datetimeFigureOut">
              <a:rPr lang="zh-TW" altLang="en-US" smtClean="0"/>
              <a:t>2024/9/11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A2C-8A98-4480-911E-E8E785C092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7782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6900-1001-4BD7-A2F2-64B8975C85CB}" type="datetimeFigureOut">
              <a:rPr lang="zh-TW" altLang="en-US" smtClean="0"/>
              <a:t>2024/9/11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A2C-8A98-4480-911E-E8E785C092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70611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6900-1001-4BD7-A2F2-64B8975C85CB}" type="datetimeFigureOut">
              <a:rPr lang="zh-TW" altLang="en-US" smtClean="0"/>
              <a:t>2024/9/11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A2C-8A98-4480-911E-E8E785C092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74566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6900-1001-4BD7-A2F2-64B8975C85CB}" type="datetimeFigureOut">
              <a:rPr lang="zh-TW" altLang="en-US" smtClean="0"/>
              <a:t>2024/9/11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4A97A2C-8A98-4480-911E-E8E785C092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8022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6900-1001-4BD7-A2F2-64B8975C85CB}" type="datetimeFigureOut">
              <a:rPr lang="zh-TW" altLang="en-US" smtClean="0"/>
              <a:t>2024/9/11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4A97A2C-8A98-4480-911E-E8E785C092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97062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6900-1001-4BD7-A2F2-64B8975C85CB}" type="datetimeFigureOut">
              <a:rPr lang="zh-TW" altLang="en-US" smtClean="0"/>
              <a:t>2024/9/11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4A97A2C-8A98-4480-911E-E8E785C092A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503242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6900-1001-4BD7-A2F2-64B8975C85CB}" type="datetimeFigureOut">
              <a:rPr lang="zh-TW" altLang="en-US" smtClean="0"/>
              <a:t>2024/9/11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4A97A2C-8A98-4480-911E-E8E785C092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296216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6900-1001-4BD7-A2F2-64B8975C85CB}" type="datetimeFigureOut">
              <a:rPr lang="zh-TW" altLang="en-US" smtClean="0"/>
              <a:t>2024/9/11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4A97A2C-8A98-4480-911E-E8E785C092A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494277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6900-1001-4BD7-A2F2-64B8975C85CB}" type="datetimeFigureOut">
              <a:rPr lang="zh-TW" altLang="en-US" smtClean="0"/>
              <a:t>2024/9/11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4A97A2C-8A98-4480-911E-E8E785C092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238568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6900-1001-4BD7-A2F2-64B8975C85CB}" type="datetimeFigureOut">
              <a:rPr lang="zh-TW" altLang="en-US" smtClean="0"/>
              <a:t>2024/9/11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A2C-8A98-4480-911E-E8E785C092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792671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6900-1001-4BD7-A2F2-64B8975C85CB}" type="datetimeFigureOut">
              <a:rPr lang="zh-TW" altLang="en-US" smtClean="0"/>
              <a:t>2024/9/11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A2C-8A98-4480-911E-E8E785C092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7442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6900-1001-4BD7-A2F2-64B8975C85CB}" type="datetimeFigureOut">
              <a:rPr lang="zh-TW" altLang="en-US" smtClean="0"/>
              <a:t>2024/9/11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A2C-8A98-4480-911E-E8E785C092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4217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6900-1001-4BD7-A2F2-64B8975C85CB}" type="datetimeFigureOut">
              <a:rPr lang="zh-TW" altLang="en-US" smtClean="0"/>
              <a:t>2024/9/11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A2C-8A98-4480-911E-E8E785C092A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56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6900-1001-4BD7-A2F2-64B8975C85CB}" type="datetimeFigureOut">
              <a:rPr lang="zh-TW" altLang="en-US" smtClean="0"/>
              <a:t>2024/9/11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A2C-8A98-4480-911E-E8E785C092A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33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6900-1001-4BD7-A2F2-64B8975C85CB}" type="datetimeFigureOut">
              <a:rPr lang="zh-TW" altLang="en-US" smtClean="0"/>
              <a:t>2024/9/11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A2C-8A98-4480-911E-E8E785C092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4561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6900-1001-4BD7-A2F2-64B8975C85CB}" type="datetimeFigureOut">
              <a:rPr lang="zh-TW" altLang="en-US" smtClean="0"/>
              <a:t>2024/9/11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A2C-8A98-4480-911E-E8E785C092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3283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6900-1001-4BD7-A2F2-64B8975C85CB}" type="datetimeFigureOut">
              <a:rPr lang="zh-TW" altLang="en-US" smtClean="0"/>
              <a:t>2024/9/11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A2C-8A98-4480-911E-E8E785C092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4679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C3B6900-1001-4BD7-A2F2-64B8975C85CB}" type="datetimeFigureOut">
              <a:rPr lang="zh-TW" altLang="en-US" smtClean="0"/>
              <a:t>2024/9/11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97A2C-8A98-4480-911E-E8E785C092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1228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62" r:id="rId5"/>
    <p:sldLayoutId id="2147483963" r:id="rId6"/>
    <p:sldLayoutId id="2147483964" r:id="rId7"/>
    <p:sldLayoutId id="2147483965" r:id="rId8"/>
    <p:sldLayoutId id="2147483966" r:id="rId9"/>
    <p:sldLayoutId id="2147483967" r:id="rId10"/>
    <p:sldLayoutId id="21474839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C3B6900-1001-4BD7-A2F2-64B8975C85CB}" type="datetimeFigureOut">
              <a:rPr lang="zh-TW" altLang="en-US" smtClean="0"/>
              <a:t>2024/9/11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97A2C-8A98-4480-911E-E8E785C092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4037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4020" r:id="rId3"/>
    <p:sldLayoutId id="2147484021" r:id="rId4"/>
    <p:sldLayoutId id="2147484022" r:id="rId5"/>
    <p:sldLayoutId id="2147484023" r:id="rId6"/>
    <p:sldLayoutId id="2147484024" r:id="rId7"/>
    <p:sldLayoutId id="2147484025" r:id="rId8"/>
    <p:sldLayoutId id="2147484026" r:id="rId9"/>
    <p:sldLayoutId id="2147484027" r:id="rId10"/>
    <p:sldLayoutId id="214748402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B6900-1001-4BD7-A2F2-64B8975C85CB}" type="datetimeFigureOut">
              <a:rPr lang="zh-TW" altLang="en-US" smtClean="0"/>
              <a:t>2024/9/11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4A97A2C-8A98-4480-911E-E8E785C092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847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11" r:id="rId1"/>
    <p:sldLayoutId id="2147484512" r:id="rId2"/>
    <p:sldLayoutId id="2147484513" r:id="rId3"/>
    <p:sldLayoutId id="2147484514" r:id="rId4"/>
    <p:sldLayoutId id="2147484515" r:id="rId5"/>
    <p:sldLayoutId id="2147484516" r:id="rId6"/>
    <p:sldLayoutId id="2147484517" r:id="rId7"/>
    <p:sldLayoutId id="2147484518" r:id="rId8"/>
    <p:sldLayoutId id="2147484519" r:id="rId9"/>
    <p:sldLayoutId id="2147484520" r:id="rId10"/>
    <p:sldLayoutId id="2147484521" r:id="rId11"/>
    <p:sldLayoutId id="2147484522" r:id="rId12"/>
    <p:sldLayoutId id="2147484523" r:id="rId13"/>
    <p:sldLayoutId id="2147484524" r:id="rId14"/>
    <p:sldLayoutId id="2147484525" r:id="rId15"/>
    <p:sldLayoutId id="214748452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系統使用手冊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 smtClean="0"/>
              <a:t>HaveTo</a:t>
            </a:r>
            <a:r>
              <a:rPr lang="en-US" altLang="zh-TW" dirty="0" smtClean="0"/>
              <a:t> Do</a:t>
            </a:r>
            <a:r>
              <a:rPr lang="zh-CN" altLang="en-US" dirty="0" smtClean="0"/>
              <a:t>瑜伽課程訂單</a:t>
            </a:r>
            <a:endParaRPr lang="en-US" altLang="zh-CN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266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6510" y="264017"/>
            <a:ext cx="3781425" cy="59436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2874" y="3836630"/>
            <a:ext cx="4152900" cy="279082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0" y="77661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登入介面操作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302250" y="1940814"/>
            <a:ext cx="30123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FF0000"/>
                </a:solidFill>
              </a:rPr>
              <a:t>登入需持帳號密碼做登入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FF0000"/>
                </a:solidFill>
              </a:rPr>
              <a:t>未有帳號密碼請先做</a:t>
            </a:r>
            <a:r>
              <a:rPr lang="zh-CN" altLang="en-US" dirty="0">
                <a:solidFill>
                  <a:srgbClr val="FF0000"/>
                </a:solidFill>
              </a:rPr>
              <a:t>註冊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FF0000"/>
                </a:solidFill>
              </a:rPr>
              <a:t>如未註冊直接登入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>
            <a:off x="4008329" y="2864144"/>
            <a:ext cx="0" cy="9724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7954027" y="2864144"/>
            <a:ext cx="1227551" cy="6681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肘形接點 15"/>
          <p:cNvCxnSpPr>
            <a:stCxn id="7" idx="3"/>
          </p:cNvCxnSpPr>
          <p:nvPr/>
        </p:nvCxnSpPr>
        <p:spPr>
          <a:xfrm>
            <a:off x="5314613" y="2402479"/>
            <a:ext cx="2617465" cy="578715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6914367" y="1940814"/>
            <a:ext cx="1878904" cy="7510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/>
          <p:cNvCxnSpPr/>
          <p:nvPr/>
        </p:nvCxnSpPr>
        <p:spPr>
          <a:xfrm>
            <a:off x="5314613" y="2129425"/>
            <a:ext cx="152329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012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114" y="198549"/>
            <a:ext cx="6743700" cy="57912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5157" y="3749496"/>
            <a:ext cx="4200525" cy="299085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0" y="76408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註</a:t>
            </a:r>
            <a:r>
              <a:rPr lang="zh-CN" altLang="en-US" dirty="0" smtClean="0">
                <a:solidFill>
                  <a:schemeClr val="bg1"/>
                </a:solidFill>
              </a:rPr>
              <a:t>冊介面操作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接點 5"/>
          <p:cNvCxnSpPr/>
          <p:nvPr/>
        </p:nvCxnSpPr>
        <p:spPr>
          <a:xfrm>
            <a:off x="4609578" y="3845490"/>
            <a:ext cx="4609578" cy="1553228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144033" y="1503123"/>
            <a:ext cx="1565753" cy="20041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5142964" y="2549046"/>
            <a:ext cx="3782860" cy="7515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9093896" y="3106455"/>
            <a:ext cx="255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FF0000"/>
                </a:solidFill>
              </a:rPr>
              <a:t>填入個人資料做註冊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478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287" y="457200"/>
            <a:ext cx="3781425" cy="59436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797468" y="3081403"/>
            <a:ext cx="1415442" cy="6388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肘形接點 4"/>
          <p:cNvCxnSpPr/>
          <p:nvPr/>
        </p:nvCxnSpPr>
        <p:spPr>
          <a:xfrm flipV="1">
            <a:off x="3344449" y="2530258"/>
            <a:ext cx="1947797" cy="760956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2116254" y="2860632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FF0000"/>
                </a:solidFill>
              </a:rPr>
              <a:t>帳密輸入做登入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114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862" y="0"/>
            <a:ext cx="6772275" cy="6858000"/>
          </a:xfrm>
          <a:prstGeom prst="rect">
            <a:avLst/>
          </a:prstGeom>
        </p:spPr>
      </p:pic>
      <p:cxnSp>
        <p:nvCxnSpPr>
          <p:cNvPr id="4" name="直線單箭頭接點 3"/>
          <p:cNvCxnSpPr/>
          <p:nvPr/>
        </p:nvCxnSpPr>
        <p:spPr>
          <a:xfrm flipV="1">
            <a:off x="5855855" y="1274618"/>
            <a:ext cx="4036290" cy="184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 flipV="1">
            <a:off x="6243782" y="1607127"/>
            <a:ext cx="3648363" cy="92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445164" y="1136073"/>
            <a:ext cx="2000683" cy="2955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445164" y="1431636"/>
            <a:ext cx="2697018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 flipV="1">
            <a:off x="3445164" y="2346035"/>
            <a:ext cx="2697018" cy="5818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/>
          <p:nvPr/>
        </p:nvCxnSpPr>
        <p:spPr>
          <a:xfrm flipV="1">
            <a:off x="6243782" y="2567709"/>
            <a:ext cx="3648363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 flipV="1">
            <a:off x="3445164" y="4812145"/>
            <a:ext cx="2697018" cy="3786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/>
          <p:cNvCxnSpPr/>
          <p:nvPr/>
        </p:nvCxnSpPr>
        <p:spPr>
          <a:xfrm flipV="1">
            <a:off x="6243782" y="5001490"/>
            <a:ext cx="3648363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043054" y="6483927"/>
            <a:ext cx="1099127" cy="3740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/>
          <p:cNvCxnSpPr/>
          <p:nvPr/>
        </p:nvCxnSpPr>
        <p:spPr>
          <a:xfrm flipV="1">
            <a:off x="6243782" y="6670962"/>
            <a:ext cx="3648363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0" y="76674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訂單介面操作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9976008" y="1062304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FF0000"/>
                </a:solidFill>
              </a:rPr>
              <a:t>輸入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9972457" y="1431699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FF0000"/>
                </a:solidFill>
              </a:rPr>
              <a:t>填入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972456" y="2383043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FF0000"/>
                </a:solidFill>
              </a:rPr>
              <a:t>點</a:t>
            </a:r>
            <a:r>
              <a:rPr lang="zh-CN" altLang="en-US" dirty="0" smtClean="0">
                <a:solidFill>
                  <a:srgbClr val="FF0000"/>
                </a:solidFill>
              </a:rPr>
              <a:t>選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 flipV="1">
            <a:off x="6217922" y="4166753"/>
            <a:ext cx="3648363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9892145" y="3982089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FF0000"/>
                </a:solidFill>
              </a:rPr>
              <a:t>可列印明細存檔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9993745" y="4821504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FF0000"/>
                </a:solidFill>
              </a:rPr>
              <a:t>填入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9993745" y="6465990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FF0000"/>
                </a:solidFill>
              </a:rPr>
              <a:t>退出訂單系統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54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894" y="1731892"/>
            <a:ext cx="6372225" cy="4505325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045" y="787313"/>
            <a:ext cx="4276725" cy="37909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137754" y="4083484"/>
            <a:ext cx="1565753" cy="6137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8306845" y="5711868"/>
            <a:ext cx="2152274" cy="5253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>
            <a:endCxn id="13" idx="1"/>
          </p:cNvCxnSpPr>
          <p:nvPr/>
        </p:nvCxnSpPr>
        <p:spPr>
          <a:xfrm flipV="1">
            <a:off x="7878871" y="4390166"/>
            <a:ext cx="2916593" cy="64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>
            <a:endCxn id="12" idx="1"/>
          </p:cNvCxnSpPr>
          <p:nvPr/>
        </p:nvCxnSpPr>
        <p:spPr>
          <a:xfrm flipV="1">
            <a:off x="10459119" y="5896534"/>
            <a:ext cx="356992" cy="20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10816111" y="5711868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FF0000"/>
                </a:solidFill>
              </a:rPr>
              <a:t>保存明細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0795464" y="4205500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FF0000"/>
                </a:solidFill>
              </a:rPr>
              <a:t>列印紙本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03461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TM02900720[[fn=要素]]</Template>
  <TotalTime>313</TotalTime>
  <Words>64</Words>
  <Application>Microsoft Office PowerPoint</Application>
  <PresentationFormat>寬螢幕</PresentationFormat>
  <Paragraphs>18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6</vt:i4>
      </vt:variant>
    </vt:vector>
  </HeadingPairs>
  <TitlesOfParts>
    <vt:vector size="19" baseType="lpstr">
      <vt:lpstr>幼圆</vt:lpstr>
      <vt:lpstr>微軟正黑體</vt:lpstr>
      <vt:lpstr>新細明體</vt:lpstr>
      <vt:lpstr>Arial</vt:lpstr>
      <vt:lpstr>Calibri</vt:lpstr>
      <vt:lpstr>Calibri Light</vt:lpstr>
      <vt:lpstr>Century Gothic</vt:lpstr>
      <vt:lpstr>Wingdings</vt:lpstr>
      <vt:lpstr>Wingdings 2</vt:lpstr>
      <vt:lpstr>Wingdings 3</vt:lpstr>
      <vt:lpstr>HDOfficeLightV0</vt:lpstr>
      <vt:lpstr>1_HDOfficeLightV0</vt:lpstr>
      <vt:lpstr>絲縷</vt:lpstr>
      <vt:lpstr>系統使用手冊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系統使用手冊</dc:title>
  <dc:creator>student</dc:creator>
  <cp:lastModifiedBy>student</cp:lastModifiedBy>
  <cp:revision>16</cp:revision>
  <dcterms:created xsi:type="dcterms:W3CDTF">2024-09-10T06:43:28Z</dcterms:created>
  <dcterms:modified xsi:type="dcterms:W3CDTF">2024-09-11T06:25:22Z</dcterms:modified>
</cp:coreProperties>
</file>