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92_E38752BB.xml" ContentType="application/vnd.ms-powerpoint.comments+xml"/>
  <Override PartName="/ppt/notesSlides/notesSlide2.xml" ContentType="application/vnd.openxmlformats-officedocument.presentationml.notesSlide+xml"/>
  <Override PartName="/ppt/comments/modernComment_1B8_438C8D5D.xml" ContentType="application/vnd.ms-powerpoint.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1C6_5E8C5662.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400" r:id="rId2"/>
    <p:sldId id="402" r:id="rId3"/>
    <p:sldId id="439" r:id="rId4"/>
    <p:sldId id="444" r:id="rId5"/>
    <p:sldId id="440" r:id="rId6"/>
    <p:sldId id="441" r:id="rId7"/>
    <p:sldId id="443" r:id="rId8"/>
    <p:sldId id="430" r:id="rId9"/>
    <p:sldId id="442" r:id="rId10"/>
    <p:sldId id="477" r:id="rId11"/>
    <p:sldId id="454" r:id="rId12"/>
    <p:sldId id="476" r:id="rId13"/>
    <p:sldId id="447" r:id="rId14"/>
    <p:sldId id="448" r:id="rId15"/>
    <p:sldId id="449" r:id="rId16"/>
    <p:sldId id="450" r:id="rId17"/>
    <p:sldId id="451" r:id="rId18"/>
    <p:sldId id="466" r:id="rId19"/>
    <p:sldId id="469" r:id="rId20"/>
    <p:sldId id="470" r:id="rId21"/>
    <p:sldId id="486" r:id="rId22"/>
    <p:sldId id="485" r:id="rId23"/>
    <p:sldId id="472" r:id="rId24"/>
    <p:sldId id="473" r:id="rId25"/>
    <p:sldId id="474" r:id="rId26"/>
    <p:sldId id="452" r:id="rId27"/>
    <p:sldId id="480" r:id="rId28"/>
    <p:sldId id="481" r:id="rId29"/>
    <p:sldId id="483" r:id="rId30"/>
    <p:sldId id="484" r:id="rId31"/>
    <p:sldId id="487" r:id="rId32"/>
    <p:sldId id="488" r:id="rId33"/>
    <p:sldId id="46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9C38904-C77F-16C1-0A59-76FA0DDF992B}" name="Jed Friedman" initials="JF" userId="S::jfriedman@worldbank.org::c5f9fb95-dbbe-4617-be94-6edfedfa978c" providerId="AD"/>
  <p188:author id="{FD0B8B18-055F-BA07-A755-6EBD2C1D6420}" name="German Daniel Caruso" initials="GC" userId="S::gcaruso@worldbank.org::21d9b160-cacd-478f-9ca6-8bcb7d5d546a" providerId="AD"/>
  <p188:author id="{E782BD66-DDA4-9000-A445-7D223C1C14CF}" name="Ines De Marcos" initials="IM" userId="S::idemarcos@worldbank.org::1d8c7c8a-459c-4627-a315-4748840d421d" providerId="AD"/>
  <p188:author id="{03D9D97D-0BD3-8A14-771A-654E7DEFC4BD}" name="Yanel Llohis" initials="YL" userId="S::yllohis@worldbank.org::9b57a2df-9bc9-4147-b070-060c06339351" providerId="AD"/>
  <p188:author id="{3615A58A-F55D-0670-52C5-67D41BE3FF86}" name="Gabriel Demombynes" initials="GD" userId="S::gdemombynes@worldbank.org::dd33ad0e-995b-4c84-87e0-39967673156b" providerId="AD"/>
  <p188:author id="{486C37A7-28C2-814E-BC88-D12F08101485}" name="Nicolas Francisco Abbate" initials="NA" userId="S::nabbate@worldbank.org::2dca9c6c-772b-41aa-993f-2097e69dc1c5"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AF2F4"/>
    <a:srgbClr val="FFA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1BE506-925F-3E4D-23E2-C846C70E9384}" v="2505" dt="2024-06-06T16:18:20.694"/>
    <p1510:client id="{2596AB10-C8E1-B631-BDC3-6CE9E5E72E99}" v="977" dt="2024-06-06T13:57:16.334"/>
    <p1510:client id="{76C16D3D-31F7-A9AD-6711-2E4C926DE021}" v="377" dt="2024-06-05T22:15:17.642"/>
    <p1510:client id="{BA858379-D8B2-4A08-8FB5-B7F090EE41C3}" v="2" dt="2024-06-06T20:07:40.658"/>
    <p1510:client id="{E53F94D1-3B2B-B669-133C-07F533593C94}" v="3120" dt="2024-06-05T20:23:48.095"/>
    <p1510:client id="{F4FB0C95-3892-0EE8-435B-A21A9E07320F}" v="13" dt="2024-06-06T16:23:21.4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olas Francisco Abbate" userId="S::nabbate@worldbank.org::2dca9c6c-772b-41aa-993f-2097e69dc1c5" providerId="AD" clId="Web-{5672B5D3-4AA9-74D5-F7B4-2AE4DF808F1F}"/>
    <pc:docChg chg="addSld delSld modSld">
      <pc:chgData name="Nicolas Francisco Abbate" userId="S::nabbate@worldbank.org::2dca9c6c-772b-41aa-993f-2097e69dc1c5" providerId="AD" clId="Web-{5672B5D3-4AA9-74D5-F7B4-2AE4DF808F1F}" dt="2024-05-10T17:18:28.358" v="1653" actId="1076"/>
      <pc:docMkLst>
        <pc:docMk/>
      </pc:docMkLst>
      <pc:sldChg chg="modSp">
        <pc:chgData name="Nicolas Francisco Abbate" userId="S::nabbate@worldbank.org::2dca9c6c-772b-41aa-993f-2097e69dc1c5" providerId="AD" clId="Web-{5672B5D3-4AA9-74D5-F7B4-2AE4DF808F1F}" dt="2024-05-10T16:52:34.851" v="886" actId="1076"/>
        <pc:sldMkLst>
          <pc:docMk/>
          <pc:sldMk cId="234350135" sldId="450"/>
        </pc:sldMkLst>
        <pc:spChg chg="mod">
          <ac:chgData name="Nicolas Francisco Abbate" userId="S::nabbate@worldbank.org::2dca9c6c-772b-41aa-993f-2097e69dc1c5" providerId="AD" clId="Web-{5672B5D3-4AA9-74D5-F7B4-2AE4DF808F1F}" dt="2024-05-10T16:52:16.725" v="880" actId="20577"/>
          <ac:spMkLst>
            <pc:docMk/>
            <pc:sldMk cId="234350135" sldId="450"/>
            <ac:spMk id="15" creationId="{B8069987-3ABB-9998-760A-32DE68B361A3}"/>
          </ac:spMkLst>
        </pc:spChg>
        <pc:picChg chg="mod ord modCrop">
          <ac:chgData name="Nicolas Francisco Abbate" userId="S::nabbate@worldbank.org::2dca9c6c-772b-41aa-993f-2097e69dc1c5" providerId="AD" clId="Web-{5672B5D3-4AA9-74D5-F7B4-2AE4DF808F1F}" dt="2024-05-10T16:52:34.851" v="886" actId="1076"/>
          <ac:picMkLst>
            <pc:docMk/>
            <pc:sldMk cId="234350135" sldId="450"/>
            <ac:picMk id="2" creationId="{DDA98B44-45CC-84FC-5B0B-096FD7465B69}"/>
          </ac:picMkLst>
        </pc:picChg>
        <pc:picChg chg="ord">
          <ac:chgData name="Nicolas Francisco Abbate" userId="S::nabbate@worldbank.org::2dca9c6c-772b-41aa-993f-2097e69dc1c5" providerId="AD" clId="Web-{5672B5D3-4AA9-74D5-F7B4-2AE4DF808F1F}" dt="2024-05-10T16:51:28.350" v="852"/>
          <ac:picMkLst>
            <pc:docMk/>
            <pc:sldMk cId="234350135" sldId="450"/>
            <ac:picMk id="4" creationId="{074760D1-A851-E77B-6E07-09824A032270}"/>
          </ac:picMkLst>
        </pc:picChg>
      </pc:sldChg>
      <pc:sldChg chg="modSp">
        <pc:chgData name="Nicolas Francisco Abbate" userId="S::nabbate@worldbank.org::2dca9c6c-772b-41aa-993f-2097e69dc1c5" providerId="AD" clId="Web-{5672B5D3-4AA9-74D5-F7B4-2AE4DF808F1F}" dt="2024-05-10T16:52:44.929" v="887" actId="1076"/>
        <pc:sldMkLst>
          <pc:docMk/>
          <pc:sldMk cId="3612840707" sldId="451"/>
        </pc:sldMkLst>
        <pc:spChg chg="mod">
          <ac:chgData name="Nicolas Francisco Abbate" userId="S::nabbate@worldbank.org::2dca9c6c-772b-41aa-993f-2097e69dc1c5" providerId="AD" clId="Web-{5672B5D3-4AA9-74D5-F7B4-2AE4DF808F1F}" dt="2024-05-10T16:37:41.831" v="505" actId="1076"/>
          <ac:spMkLst>
            <pc:docMk/>
            <pc:sldMk cId="3612840707" sldId="451"/>
            <ac:spMk id="2" creationId="{2AFABF9D-775B-D25E-2A75-07E68E1E4380}"/>
          </ac:spMkLst>
        </pc:spChg>
        <pc:spChg chg="mod">
          <ac:chgData name="Nicolas Francisco Abbate" userId="S::nabbate@worldbank.org::2dca9c6c-772b-41aa-993f-2097e69dc1c5" providerId="AD" clId="Web-{5672B5D3-4AA9-74D5-F7B4-2AE4DF808F1F}" dt="2024-05-10T16:52:44.929" v="887" actId="1076"/>
          <ac:spMkLst>
            <pc:docMk/>
            <pc:sldMk cId="3612840707" sldId="451"/>
            <ac:spMk id="15" creationId="{B8069987-3ABB-9998-760A-32DE68B361A3}"/>
          </ac:spMkLst>
        </pc:spChg>
        <pc:graphicFrameChg chg="mod modGraphic">
          <ac:chgData name="Nicolas Francisco Abbate" userId="S::nabbate@worldbank.org::2dca9c6c-772b-41aa-993f-2097e69dc1c5" providerId="AD" clId="Web-{5672B5D3-4AA9-74D5-F7B4-2AE4DF808F1F}" dt="2024-05-10T16:37:54.659" v="515"/>
          <ac:graphicFrameMkLst>
            <pc:docMk/>
            <pc:sldMk cId="3612840707" sldId="451"/>
            <ac:graphicFrameMk id="16" creationId="{6C269E96-7280-D64A-95A7-B5D79AF2CD57}"/>
          </ac:graphicFrameMkLst>
        </pc:graphicFrameChg>
      </pc:sldChg>
      <pc:sldChg chg="modSp">
        <pc:chgData name="Nicolas Francisco Abbate" userId="S::nabbate@worldbank.org::2dca9c6c-772b-41aa-993f-2097e69dc1c5" providerId="AD" clId="Web-{5672B5D3-4AA9-74D5-F7B4-2AE4DF808F1F}" dt="2024-05-10T16:36:41.737" v="499" actId="20577"/>
        <pc:sldMkLst>
          <pc:docMk/>
          <pc:sldMk cId="561529107" sldId="452"/>
        </pc:sldMkLst>
        <pc:spChg chg="mod">
          <ac:chgData name="Nicolas Francisco Abbate" userId="S::nabbate@worldbank.org::2dca9c6c-772b-41aa-993f-2097e69dc1c5" providerId="AD" clId="Web-{5672B5D3-4AA9-74D5-F7B4-2AE4DF808F1F}" dt="2024-05-10T16:36:41.737" v="499" actId="20577"/>
          <ac:spMkLst>
            <pc:docMk/>
            <pc:sldMk cId="561529107" sldId="452"/>
            <ac:spMk id="3" creationId="{283CA4C1-EA33-4C88-B54B-4870B878ED25}"/>
          </ac:spMkLst>
        </pc:spChg>
      </pc:sldChg>
      <pc:sldChg chg="modSp">
        <pc:chgData name="Nicolas Francisco Abbate" userId="S::nabbate@worldbank.org::2dca9c6c-772b-41aa-993f-2097e69dc1c5" providerId="AD" clId="Web-{5672B5D3-4AA9-74D5-F7B4-2AE4DF808F1F}" dt="2024-05-10T16:25:11.609" v="80" actId="20577"/>
        <pc:sldMkLst>
          <pc:docMk/>
          <pc:sldMk cId="1586255458" sldId="454"/>
        </pc:sldMkLst>
        <pc:spChg chg="mod">
          <ac:chgData name="Nicolas Francisco Abbate" userId="S::nabbate@worldbank.org::2dca9c6c-772b-41aa-993f-2097e69dc1c5" providerId="AD" clId="Web-{5672B5D3-4AA9-74D5-F7B4-2AE4DF808F1F}" dt="2024-05-10T16:25:11.609" v="80" actId="20577"/>
          <ac:spMkLst>
            <pc:docMk/>
            <pc:sldMk cId="1586255458" sldId="454"/>
            <ac:spMk id="16" creationId="{A680C055-0E40-088C-FC25-325975680C39}"/>
          </ac:spMkLst>
        </pc:spChg>
      </pc:sldChg>
      <pc:sldChg chg="del">
        <pc:chgData name="Nicolas Francisco Abbate" userId="S::nabbate@worldbank.org::2dca9c6c-772b-41aa-993f-2097e69dc1c5" providerId="AD" clId="Web-{5672B5D3-4AA9-74D5-F7B4-2AE4DF808F1F}" dt="2024-05-10T17:06:35.011" v="1423"/>
        <pc:sldMkLst>
          <pc:docMk/>
          <pc:sldMk cId="1275007890" sldId="458"/>
        </pc:sldMkLst>
      </pc:sldChg>
      <pc:sldChg chg="addSp delSp modSp">
        <pc:chgData name="Nicolas Francisco Abbate" userId="S::nabbate@worldbank.org::2dca9c6c-772b-41aa-993f-2097e69dc1c5" providerId="AD" clId="Web-{5672B5D3-4AA9-74D5-F7B4-2AE4DF808F1F}" dt="2024-05-10T17:17:17.076" v="1611" actId="1076"/>
        <pc:sldMkLst>
          <pc:docMk/>
          <pc:sldMk cId="3339212067" sldId="461"/>
        </pc:sldMkLst>
        <pc:spChg chg="mod">
          <ac:chgData name="Nicolas Francisco Abbate" userId="S::nabbate@worldbank.org::2dca9c6c-772b-41aa-993f-2097e69dc1c5" providerId="AD" clId="Web-{5672B5D3-4AA9-74D5-F7B4-2AE4DF808F1F}" dt="2024-05-10T17:17:13.420" v="1610" actId="20577"/>
          <ac:spMkLst>
            <pc:docMk/>
            <pc:sldMk cId="3339212067" sldId="461"/>
            <ac:spMk id="3" creationId="{C4D05A42-7D4D-FC69-E15C-0D44591EE436}"/>
          </ac:spMkLst>
        </pc:spChg>
        <pc:spChg chg="add del mod">
          <ac:chgData name="Nicolas Francisco Abbate" userId="S::nabbate@worldbank.org::2dca9c6c-772b-41aa-993f-2097e69dc1c5" providerId="AD" clId="Web-{5672B5D3-4AA9-74D5-F7B4-2AE4DF808F1F}" dt="2024-05-10T17:15:42.076" v="1587" actId="20577"/>
          <ac:spMkLst>
            <pc:docMk/>
            <pc:sldMk cId="3339212067" sldId="461"/>
            <ac:spMk id="5" creationId="{8BA91D16-8D5A-65C9-8D4E-A8693BCF8FEE}"/>
          </ac:spMkLst>
        </pc:spChg>
        <pc:picChg chg="mod">
          <ac:chgData name="Nicolas Francisco Abbate" userId="S::nabbate@worldbank.org::2dca9c6c-772b-41aa-993f-2097e69dc1c5" providerId="AD" clId="Web-{5672B5D3-4AA9-74D5-F7B4-2AE4DF808F1F}" dt="2024-05-10T17:17:06.592" v="1604" actId="1076"/>
          <ac:picMkLst>
            <pc:docMk/>
            <pc:sldMk cId="3339212067" sldId="461"/>
            <ac:picMk id="2" creationId="{2CAAE807-EC53-516D-4E36-DA6FE584E956}"/>
          </ac:picMkLst>
        </pc:picChg>
        <pc:picChg chg="mod">
          <ac:chgData name="Nicolas Francisco Abbate" userId="S::nabbate@worldbank.org::2dca9c6c-772b-41aa-993f-2097e69dc1c5" providerId="AD" clId="Web-{5672B5D3-4AA9-74D5-F7B4-2AE4DF808F1F}" dt="2024-05-10T17:17:06.592" v="1605" actId="1076"/>
          <ac:picMkLst>
            <pc:docMk/>
            <pc:sldMk cId="3339212067" sldId="461"/>
            <ac:picMk id="8" creationId="{242BB9D0-64EB-ED78-7EA4-0027E0D34A9F}"/>
          </ac:picMkLst>
        </pc:picChg>
        <pc:picChg chg="add mod">
          <ac:chgData name="Nicolas Francisco Abbate" userId="S::nabbate@worldbank.org::2dca9c6c-772b-41aa-993f-2097e69dc1c5" providerId="AD" clId="Web-{5672B5D3-4AA9-74D5-F7B4-2AE4DF808F1F}" dt="2024-05-10T17:17:17.076" v="1611" actId="1076"/>
          <ac:picMkLst>
            <pc:docMk/>
            <pc:sldMk cId="3339212067" sldId="461"/>
            <ac:picMk id="15" creationId="{6C56C0D5-D274-C428-1584-1F203A1C7920}"/>
          </ac:picMkLst>
        </pc:picChg>
      </pc:sldChg>
      <pc:sldChg chg="modSp">
        <pc:chgData name="Nicolas Francisco Abbate" userId="S::nabbate@worldbank.org::2dca9c6c-772b-41aa-993f-2097e69dc1c5" providerId="AD" clId="Web-{5672B5D3-4AA9-74D5-F7B4-2AE4DF808F1F}" dt="2024-05-10T17:06:31.323" v="1422" actId="20577"/>
        <pc:sldMkLst>
          <pc:docMk/>
          <pc:sldMk cId="758534044" sldId="464"/>
        </pc:sldMkLst>
        <pc:spChg chg="mod">
          <ac:chgData name="Nicolas Francisco Abbate" userId="S::nabbate@worldbank.org::2dca9c6c-772b-41aa-993f-2097e69dc1c5" providerId="AD" clId="Web-{5672B5D3-4AA9-74D5-F7B4-2AE4DF808F1F}" dt="2024-05-10T17:06:31.323" v="1422" actId="20577"/>
          <ac:spMkLst>
            <pc:docMk/>
            <pc:sldMk cId="758534044" sldId="464"/>
            <ac:spMk id="15" creationId="{B8069987-3ABB-9998-760A-32DE68B361A3}"/>
          </ac:spMkLst>
        </pc:spChg>
      </pc:sldChg>
      <pc:sldChg chg="del">
        <pc:chgData name="Nicolas Francisco Abbate" userId="S::nabbate@worldbank.org::2dca9c6c-772b-41aa-993f-2097e69dc1c5" providerId="AD" clId="Web-{5672B5D3-4AA9-74D5-F7B4-2AE4DF808F1F}" dt="2024-05-10T16:35:00.705" v="450"/>
        <pc:sldMkLst>
          <pc:docMk/>
          <pc:sldMk cId="1937356898" sldId="465"/>
        </pc:sldMkLst>
      </pc:sldChg>
      <pc:sldChg chg="modSp add del replId">
        <pc:chgData name="Nicolas Francisco Abbate" userId="S::nabbate@worldbank.org::2dca9c6c-772b-41aa-993f-2097e69dc1c5" providerId="AD" clId="Web-{5672B5D3-4AA9-74D5-F7B4-2AE4DF808F1F}" dt="2024-05-10T16:27:27.078" v="106"/>
        <pc:sldMkLst>
          <pc:docMk/>
          <pc:sldMk cId="2736143183" sldId="466"/>
        </pc:sldMkLst>
        <pc:spChg chg="mod">
          <ac:chgData name="Nicolas Francisco Abbate" userId="S::nabbate@worldbank.org::2dca9c6c-772b-41aa-993f-2097e69dc1c5" providerId="AD" clId="Web-{5672B5D3-4AA9-74D5-F7B4-2AE4DF808F1F}" dt="2024-05-10T16:27:18.750" v="104" actId="20577"/>
          <ac:spMkLst>
            <pc:docMk/>
            <pc:sldMk cId="2736143183" sldId="466"/>
            <ac:spMk id="3" creationId="{283CA4C1-EA33-4C88-B54B-4870B878ED25}"/>
          </ac:spMkLst>
        </pc:spChg>
      </pc:sldChg>
      <pc:sldChg chg="addSp delSp modSp add replId">
        <pc:chgData name="Nicolas Francisco Abbate" userId="S::nabbate@worldbank.org::2dca9c6c-772b-41aa-993f-2097e69dc1c5" providerId="AD" clId="Web-{5672B5D3-4AA9-74D5-F7B4-2AE4DF808F1F}" dt="2024-05-10T17:14:37.013" v="1544" actId="20577"/>
        <pc:sldMkLst>
          <pc:docMk/>
          <pc:sldMk cId="3943734116" sldId="466"/>
        </pc:sldMkLst>
        <pc:spChg chg="mod">
          <ac:chgData name="Nicolas Francisco Abbate" userId="S::nabbate@worldbank.org::2dca9c6c-772b-41aa-993f-2097e69dc1c5" providerId="AD" clId="Web-{5672B5D3-4AA9-74D5-F7B4-2AE4DF808F1F}" dt="2024-05-10T17:14:37.013" v="1544" actId="20577"/>
          <ac:spMkLst>
            <pc:docMk/>
            <pc:sldMk cId="3943734116" sldId="466"/>
            <ac:spMk id="3" creationId="{C4D05A42-7D4D-FC69-E15C-0D44591EE436}"/>
          </ac:spMkLst>
        </pc:spChg>
        <pc:spChg chg="mod">
          <ac:chgData name="Nicolas Francisco Abbate" userId="S::nabbate@worldbank.org::2dca9c6c-772b-41aa-993f-2097e69dc1c5" providerId="AD" clId="Web-{5672B5D3-4AA9-74D5-F7B4-2AE4DF808F1F}" dt="2024-05-10T16:34:47.502" v="448" actId="20577"/>
          <ac:spMkLst>
            <pc:docMk/>
            <pc:sldMk cId="3943734116" sldId="466"/>
            <ac:spMk id="5" creationId="{8BA91D16-8D5A-65C9-8D4E-A8693BCF8FEE}"/>
          </ac:spMkLst>
        </pc:spChg>
        <pc:spChg chg="add mod">
          <ac:chgData name="Nicolas Francisco Abbate" userId="S::nabbate@worldbank.org::2dca9c6c-772b-41aa-993f-2097e69dc1c5" providerId="AD" clId="Web-{5672B5D3-4AA9-74D5-F7B4-2AE4DF808F1F}" dt="2024-05-10T16:34:38.845" v="446" actId="1076"/>
          <ac:spMkLst>
            <pc:docMk/>
            <pc:sldMk cId="3943734116" sldId="466"/>
            <ac:spMk id="17" creationId="{0861A09B-0D96-36BE-FA04-4543E7ADE727}"/>
          </ac:spMkLst>
        </pc:spChg>
        <pc:grpChg chg="mod">
          <ac:chgData name="Nicolas Francisco Abbate" userId="S::nabbate@worldbank.org::2dca9c6c-772b-41aa-993f-2097e69dc1c5" providerId="AD" clId="Web-{5672B5D3-4AA9-74D5-F7B4-2AE4DF808F1F}" dt="2024-05-10T16:34:36.283" v="445" actId="1076"/>
          <ac:grpSpMkLst>
            <pc:docMk/>
            <pc:sldMk cId="3943734116" sldId="466"/>
            <ac:grpSpMk id="7" creationId="{52869BBA-37FF-076B-4F78-5FA5903876BC}"/>
          </ac:grpSpMkLst>
        </pc:grpChg>
        <pc:picChg chg="del">
          <ac:chgData name="Nicolas Francisco Abbate" userId="S::nabbate@worldbank.org::2dca9c6c-772b-41aa-993f-2097e69dc1c5" providerId="AD" clId="Web-{5672B5D3-4AA9-74D5-F7B4-2AE4DF808F1F}" dt="2024-05-10T16:29:04.641" v="243"/>
          <ac:picMkLst>
            <pc:docMk/>
            <pc:sldMk cId="3943734116" sldId="466"/>
            <ac:picMk id="2" creationId="{2CAAE807-EC53-516D-4E36-DA6FE584E956}"/>
          </ac:picMkLst>
        </pc:picChg>
        <pc:picChg chg="del">
          <ac:chgData name="Nicolas Francisco Abbate" userId="S::nabbate@worldbank.org::2dca9c6c-772b-41aa-993f-2097e69dc1c5" providerId="AD" clId="Web-{5672B5D3-4AA9-74D5-F7B4-2AE4DF808F1F}" dt="2024-05-10T16:31:31.673" v="415"/>
          <ac:picMkLst>
            <pc:docMk/>
            <pc:sldMk cId="3943734116" sldId="466"/>
            <ac:picMk id="8" creationId="{242BB9D0-64EB-ED78-7EA4-0027E0D34A9F}"/>
          </ac:picMkLst>
        </pc:picChg>
        <pc:picChg chg="add mod">
          <ac:chgData name="Nicolas Francisco Abbate" userId="S::nabbate@worldbank.org::2dca9c6c-772b-41aa-993f-2097e69dc1c5" providerId="AD" clId="Web-{5672B5D3-4AA9-74D5-F7B4-2AE4DF808F1F}" dt="2024-05-10T16:34:22.361" v="442"/>
          <ac:picMkLst>
            <pc:docMk/>
            <pc:sldMk cId="3943734116" sldId="466"/>
            <ac:picMk id="15" creationId="{4607AFEB-0BAD-F919-684D-D035C9C47853}"/>
          </ac:picMkLst>
        </pc:picChg>
        <pc:picChg chg="add mod modCrop">
          <ac:chgData name="Nicolas Francisco Abbate" userId="S::nabbate@worldbank.org::2dca9c6c-772b-41aa-993f-2097e69dc1c5" providerId="AD" clId="Web-{5672B5D3-4AA9-74D5-F7B4-2AE4DF808F1F}" dt="2024-05-10T16:33:43.658" v="437" actId="1076"/>
          <ac:picMkLst>
            <pc:docMk/>
            <pc:sldMk cId="3943734116" sldId="466"/>
            <ac:picMk id="16" creationId="{3A5D0A9E-0CB7-A3BD-E334-369B1C8F1DC1}"/>
          </ac:picMkLst>
        </pc:picChg>
      </pc:sldChg>
      <pc:sldChg chg="add del replId">
        <pc:chgData name="Nicolas Francisco Abbate" userId="S::nabbate@worldbank.org::2dca9c6c-772b-41aa-993f-2097e69dc1c5" providerId="AD" clId="Web-{5672B5D3-4AA9-74D5-F7B4-2AE4DF808F1F}" dt="2024-05-10T16:27:27.797" v="107"/>
        <pc:sldMkLst>
          <pc:docMk/>
          <pc:sldMk cId="1551825221" sldId="467"/>
        </pc:sldMkLst>
      </pc:sldChg>
      <pc:sldChg chg="add del replId">
        <pc:chgData name="Nicolas Francisco Abbate" userId="S::nabbate@worldbank.org::2dca9c6c-772b-41aa-993f-2097e69dc1c5" providerId="AD" clId="Web-{5672B5D3-4AA9-74D5-F7B4-2AE4DF808F1F}" dt="2024-05-10T16:36:44.409" v="500"/>
        <pc:sldMkLst>
          <pc:docMk/>
          <pc:sldMk cId="2364685998" sldId="467"/>
        </pc:sldMkLst>
      </pc:sldChg>
      <pc:sldChg chg="add">
        <pc:chgData name="Nicolas Francisco Abbate" userId="S::nabbate@worldbank.org::2dca9c6c-772b-41aa-993f-2097e69dc1c5" providerId="AD" clId="Web-{5672B5D3-4AA9-74D5-F7B4-2AE4DF808F1F}" dt="2024-05-10T16:35:02.689" v="451"/>
        <pc:sldMkLst>
          <pc:docMk/>
          <pc:sldMk cId="1937356898" sldId="468"/>
        </pc:sldMkLst>
      </pc:sldChg>
      <pc:sldChg chg="addSp delSp modSp add replId">
        <pc:chgData name="Nicolas Francisco Abbate" userId="S::nabbate@worldbank.org::2dca9c6c-772b-41aa-993f-2097e69dc1c5" providerId="AD" clId="Web-{5672B5D3-4AA9-74D5-F7B4-2AE4DF808F1F}" dt="2024-05-10T17:18:28.358" v="1653" actId="1076"/>
        <pc:sldMkLst>
          <pc:docMk/>
          <pc:sldMk cId="3315158498" sldId="469"/>
        </pc:sldMkLst>
        <pc:spChg chg="add mod">
          <ac:chgData name="Nicolas Francisco Abbate" userId="S::nabbate@worldbank.org::2dca9c6c-772b-41aa-993f-2097e69dc1c5" providerId="AD" clId="Web-{5672B5D3-4AA9-74D5-F7B4-2AE4DF808F1F}" dt="2024-05-10T17:18:28.327" v="1649" actId="1076"/>
          <ac:spMkLst>
            <pc:docMk/>
            <pc:sldMk cId="3315158498" sldId="469"/>
            <ac:spMk id="2" creationId="{EB33F26F-4C0F-4475-4E23-B97CA1597700}"/>
          </ac:spMkLst>
        </pc:spChg>
        <pc:spChg chg="mod">
          <ac:chgData name="Nicolas Francisco Abbate" userId="S::nabbate@worldbank.org::2dca9c6c-772b-41aa-993f-2097e69dc1c5" providerId="AD" clId="Web-{5672B5D3-4AA9-74D5-F7B4-2AE4DF808F1F}" dt="2024-05-10T17:18:09.655" v="1643" actId="20577"/>
          <ac:spMkLst>
            <pc:docMk/>
            <pc:sldMk cId="3315158498" sldId="469"/>
            <ac:spMk id="3" creationId="{C4D05A42-7D4D-FC69-E15C-0D44591EE436}"/>
          </ac:spMkLst>
        </pc:spChg>
        <pc:spChg chg="mod">
          <ac:chgData name="Nicolas Francisco Abbate" userId="S::nabbate@worldbank.org::2dca9c6c-772b-41aa-993f-2097e69dc1c5" providerId="AD" clId="Web-{5672B5D3-4AA9-74D5-F7B4-2AE4DF808F1F}" dt="2024-05-10T16:38:52.956" v="558" actId="20577"/>
          <ac:spMkLst>
            <pc:docMk/>
            <pc:sldMk cId="3315158498" sldId="469"/>
            <ac:spMk id="5" creationId="{8BA91D16-8D5A-65C9-8D4E-A8693BCF8FEE}"/>
          </ac:spMkLst>
        </pc:spChg>
        <pc:spChg chg="add mod">
          <ac:chgData name="Nicolas Francisco Abbate" userId="S::nabbate@worldbank.org::2dca9c6c-772b-41aa-993f-2097e69dc1c5" providerId="AD" clId="Web-{5672B5D3-4AA9-74D5-F7B4-2AE4DF808F1F}" dt="2024-05-10T17:18:28.342" v="1650" actId="1076"/>
          <ac:spMkLst>
            <pc:docMk/>
            <pc:sldMk cId="3315158498" sldId="469"/>
            <ac:spMk id="8" creationId="{ACFBD298-BBD3-789B-5C7D-6A9704AEB574}"/>
          </ac:spMkLst>
        </pc:spChg>
        <pc:spChg chg="del">
          <ac:chgData name="Nicolas Francisco Abbate" userId="S::nabbate@worldbank.org::2dca9c6c-772b-41aa-993f-2097e69dc1c5" providerId="AD" clId="Web-{5672B5D3-4AA9-74D5-F7B4-2AE4DF808F1F}" dt="2024-05-10T16:39:11.394" v="575"/>
          <ac:spMkLst>
            <pc:docMk/>
            <pc:sldMk cId="3315158498" sldId="469"/>
            <ac:spMk id="17" creationId="{0861A09B-0D96-36BE-FA04-4543E7ADE727}"/>
          </ac:spMkLst>
        </pc:spChg>
        <pc:spChg chg="add mod">
          <ac:chgData name="Nicolas Francisco Abbate" userId="S::nabbate@worldbank.org::2dca9c6c-772b-41aa-993f-2097e69dc1c5" providerId="AD" clId="Web-{5672B5D3-4AA9-74D5-F7B4-2AE4DF808F1F}" dt="2024-05-10T17:18:28.342" v="1651" actId="1076"/>
          <ac:spMkLst>
            <pc:docMk/>
            <pc:sldMk cId="3315158498" sldId="469"/>
            <ac:spMk id="18" creationId="{96FC0FAD-D6A1-925B-2D42-D93E929E040E}"/>
          </ac:spMkLst>
        </pc:spChg>
        <pc:spChg chg="add mod">
          <ac:chgData name="Nicolas Francisco Abbate" userId="S::nabbate@worldbank.org::2dca9c6c-772b-41aa-993f-2097e69dc1c5" providerId="AD" clId="Web-{5672B5D3-4AA9-74D5-F7B4-2AE4DF808F1F}" dt="2024-05-10T17:18:28.358" v="1652" actId="1076"/>
          <ac:spMkLst>
            <pc:docMk/>
            <pc:sldMk cId="3315158498" sldId="469"/>
            <ac:spMk id="19" creationId="{0D6BBA78-A2DE-8809-02F8-97956D4FBBB8}"/>
          </ac:spMkLst>
        </pc:spChg>
        <pc:spChg chg="add mod">
          <ac:chgData name="Nicolas Francisco Abbate" userId="S::nabbate@worldbank.org::2dca9c6c-772b-41aa-993f-2097e69dc1c5" providerId="AD" clId="Web-{5672B5D3-4AA9-74D5-F7B4-2AE4DF808F1F}" dt="2024-05-10T17:18:28.358" v="1653" actId="1076"/>
          <ac:spMkLst>
            <pc:docMk/>
            <pc:sldMk cId="3315158498" sldId="469"/>
            <ac:spMk id="20" creationId="{95963102-EE09-D597-6AE5-383C3EDC940F}"/>
          </ac:spMkLst>
        </pc:spChg>
        <pc:picChg chg="del">
          <ac:chgData name="Nicolas Francisco Abbate" userId="S::nabbate@worldbank.org::2dca9c6c-772b-41aa-993f-2097e69dc1c5" providerId="AD" clId="Web-{5672B5D3-4AA9-74D5-F7B4-2AE4DF808F1F}" dt="2024-05-10T16:39:11.394" v="577"/>
          <ac:picMkLst>
            <pc:docMk/>
            <pc:sldMk cId="3315158498" sldId="469"/>
            <ac:picMk id="15" creationId="{4607AFEB-0BAD-F919-684D-D035C9C47853}"/>
          </ac:picMkLst>
        </pc:picChg>
        <pc:picChg chg="del">
          <ac:chgData name="Nicolas Francisco Abbate" userId="S::nabbate@worldbank.org::2dca9c6c-772b-41aa-993f-2097e69dc1c5" providerId="AD" clId="Web-{5672B5D3-4AA9-74D5-F7B4-2AE4DF808F1F}" dt="2024-05-10T16:39:11.394" v="576"/>
          <ac:picMkLst>
            <pc:docMk/>
            <pc:sldMk cId="3315158498" sldId="469"/>
            <ac:picMk id="16" creationId="{3A5D0A9E-0CB7-A3BD-E334-369B1C8F1DC1}"/>
          </ac:picMkLst>
        </pc:picChg>
      </pc:sldChg>
      <pc:sldChg chg="add del replId">
        <pc:chgData name="Nicolas Francisco Abbate" userId="S::nabbate@worldbank.org::2dca9c6c-772b-41aa-993f-2097e69dc1c5" providerId="AD" clId="Web-{5672B5D3-4AA9-74D5-F7B4-2AE4DF808F1F}" dt="2024-05-10T17:07:03.542" v="1425"/>
        <pc:sldMkLst>
          <pc:docMk/>
          <pc:sldMk cId="3109366862" sldId="470"/>
        </pc:sldMkLst>
      </pc:sldChg>
      <pc:sldChg chg="modSp add del replId">
        <pc:chgData name="Nicolas Francisco Abbate" userId="S::nabbate@worldbank.org::2dca9c6c-772b-41aa-993f-2097e69dc1c5" providerId="AD" clId="Web-{5672B5D3-4AA9-74D5-F7B4-2AE4DF808F1F}" dt="2024-05-10T17:14:56.294" v="1549"/>
        <pc:sldMkLst>
          <pc:docMk/>
          <pc:sldMk cId="3926717368" sldId="470"/>
        </pc:sldMkLst>
        <pc:spChg chg="mod">
          <ac:chgData name="Nicolas Francisco Abbate" userId="S::nabbate@worldbank.org::2dca9c6c-772b-41aa-993f-2097e69dc1c5" providerId="AD" clId="Web-{5672B5D3-4AA9-74D5-F7B4-2AE4DF808F1F}" dt="2024-05-10T17:14:54.185" v="1548" actId="20577"/>
          <ac:spMkLst>
            <pc:docMk/>
            <pc:sldMk cId="3926717368" sldId="470"/>
            <ac:spMk id="3" creationId="{C4D05A42-7D4D-FC69-E15C-0D44591EE436}"/>
          </ac:spMkLst>
        </pc:spChg>
        <pc:spChg chg="mod">
          <ac:chgData name="Nicolas Francisco Abbate" userId="S::nabbate@worldbank.org::2dca9c6c-772b-41aa-993f-2097e69dc1c5" providerId="AD" clId="Web-{5672B5D3-4AA9-74D5-F7B4-2AE4DF808F1F}" dt="2024-05-10T17:13:41.075" v="1532" actId="20577"/>
          <ac:spMkLst>
            <pc:docMk/>
            <pc:sldMk cId="3926717368" sldId="470"/>
            <ac:spMk id="5" creationId="{8BA91D16-8D5A-65C9-8D4E-A8693BCF8FEE}"/>
          </ac:spMkLst>
        </pc:spChg>
      </pc:sldChg>
    </pc:docChg>
  </pc:docChgLst>
  <pc:docChgLst>
    <pc:chgData name="German Daniel Caruso" userId="S::gcaruso@worldbank.org::21d9b160-cacd-478f-9ca6-8bcb7d5d546a" providerId="AD" clId="Web-{6F0BDE2E-1ECA-8BAD-A13D-E98DCBFA0AF6}"/>
    <pc:docChg chg="modSld">
      <pc:chgData name="German Daniel Caruso" userId="S::gcaruso@worldbank.org::21d9b160-cacd-478f-9ca6-8bcb7d5d546a" providerId="AD" clId="Web-{6F0BDE2E-1ECA-8BAD-A13D-E98DCBFA0AF6}" dt="2024-04-11T14:57:50.838" v="294" actId="20577"/>
      <pc:docMkLst>
        <pc:docMk/>
      </pc:docMkLst>
      <pc:sldChg chg="modSp delCm">
        <pc:chgData name="German Daniel Caruso" userId="S::gcaruso@worldbank.org::21d9b160-cacd-478f-9ca6-8bcb7d5d546a" providerId="AD" clId="Web-{6F0BDE2E-1ECA-8BAD-A13D-E98DCBFA0AF6}" dt="2024-04-11T14:54:24.926" v="202" actId="20577"/>
        <pc:sldMkLst>
          <pc:docMk/>
          <pc:sldMk cId="3817296571" sldId="402"/>
        </pc:sldMkLst>
        <pc:spChg chg="mod">
          <ac:chgData name="German Daniel Caruso" userId="S::gcaruso@worldbank.org::21d9b160-cacd-478f-9ca6-8bcb7d5d546a" providerId="AD" clId="Web-{6F0BDE2E-1ECA-8BAD-A13D-E98DCBFA0AF6}" dt="2024-04-11T14:54:24.926" v="202" actId="20577"/>
          <ac:spMkLst>
            <pc:docMk/>
            <pc:sldMk cId="3817296571" sldId="402"/>
            <ac:spMk id="16" creationId="{A680C055-0E40-088C-FC25-325975680C39}"/>
          </ac:spMkLst>
        </pc:spChg>
        <pc:extLst>
          <p:ext xmlns:p="http://schemas.openxmlformats.org/presentationml/2006/main" uri="{D6D511B9-2390-475A-947B-AFAB55BFBCF1}">
            <pc226:cmChg xmlns:pc226="http://schemas.microsoft.com/office/powerpoint/2022/06/main/command" chg="del">
              <pc226:chgData name="German Daniel Caruso" userId="S::gcaruso@worldbank.org::21d9b160-cacd-478f-9ca6-8bcb7d5d546a" providerId="AD" clId="Web-{6F0BDE2E-1ECA-8BAD-A13D-E98DCBFA0AF6}" dt="2024-04-11T14:50:31.747" v="188"/>
              <pc2:cmMkLst xmlns:pc2="http://schemas.microsoft.com/office/powerpoint/2019/9/main/command">
                <pc:docMk/>
                <pc:sldMk cId="3817296571" sldId="402"/>
                <pc2:cmMk id="{4BEAC978-78A8-4E15-B9AD-21CE54680196}"/>
              </pc2:cmMkLst>
            </pc226:cmChg>
            <pc226:cmChg xmlns:pc226="http://schemas.microsoft.com/office/powerpoint/2022/06/main/command" chg="del">
              <pc226:chgData name="German Daniel Caruso" userId="S::gcaruso@worldbank.org::21d9b160-cacd-478f-9ca6-8bcb7d5d546a" providerId="AD" clId="Web-{6F0BDE2E-1ECA-8BAD-A13D-E98DCBFA0AF6}" dt="2024-04-11T14:50:32.622" v="189"/>
              <pc2:cmMkLst xmlns:pc2="http://schemas.microsoft.com/office/powerpoint/2019/9/main/command">
                <pc:docMk/>
                <pc:sldMk cId="3817296571" sldId="402"/>
                <pc2:cmMk id="{F63C0DCC-BE21-4297-B9B0-1E3DD412EE5C}"/>
              </pc2:cmMkLst>
            </pc226:cmChg>
          </p:ext>
        </pc:extLst>
      </pc:sldChg>
      <pc:sldChg chg="modSp">
        <pc:chgData name="German Daniel Caruso" userId="S::gcaruso@worldbank.org::21d9b160-cacd-478f-9ca6-8bcb7d5d546a" providerId="AD" clId="Web-{6F0BDE2E-1ECA-8BAD-A13D-E98DCBFA0AF6}" dt="2024-04-11T14:57:50.838" v="294" actId="20577"/>
        <pc:sldMkLst>
          <pc:docMk/>
          <pc:sldMk cId="3877937091" sldId="430"/>
        </pc:sldMkLst>
        <pc:spChg chg="mod">
          <ac:chgData name="German Daniel Caruso" userId="S::gcaruso@worldbank.org::21d9b160-cacd-478f-9ca6-8bcb7d5d546a" providerId="AD" clId="Web-{6F0BDE2E-1ECA-8BAD-A13D-E98DCBFA0AF6}" dt="2024-04-11T14:57:50.838" v="294" actId="20577"/>
          <ac:spMkLst>
            <pc:docMk/>
            <pc:sldMk cId="3877937091" sldId="430"/>
            <ac:spMk id="15" creationId="{B8069987-3ABB-9998-760A-32DE68B361A3}"/>
          </ac:spMkLst>
        </pc:spChg>
      </pc:sldChg>
      <pc:sldChg chg="modSp">
        <pc:chgData name="German Daniel Caruso" userId="S::gcaruso@worldbank.org::21d9b160-cacd-478f-9ca6-8bcb7d5d546a" providerId="AD" clId="Web-{6F0BDE2E-1ECA-8BAD-A13D-E98DCBFA0AF6}" dt="2024-04-11T14:44:02.469" v="3"/>
        <pc:sldMkLst>
          <pc:docMk/>
          <pc:sldMk cId="3465908492" sldId="439"/>
        </pc:sldMkLst>
        <pc:graphicFrameChg chg="mod modGraphic">
          <ac:chgData name="German Daniel Caruso" userId="S::gcaruso@worldbank.org::21d9b160-cacd-478f-9ca6-8bcb7d5d546a" providerId="AD" clId="Web-{6F0BDE2E-1ECA-8BAD-A13D-E98DCBFA0AF6}" dt="2024-04-11T14:44:02.469" v="3"/>
          <ac:graphicFrameMkLst>
            <pc:docMk/>
            <pc:sldMk cId="3465908492" sldId="439"/>
            <ac:graphicFrameMk id="6" creationId="{781F02FD-566D-416B-3ACA-687C7404B584}"/>
          </ac:graphicFrameMkLst>
        </pc:graphicFrameChg>
      </pc:sldChg>
      <pc:sldChg chg="modSp">
        <pc:chgData name="German Daniel Caruso" userId="S::gcaruso@worldbank.org::21d9b160-cacd-478f-9ca6-8bcb7d5d546a" providerId="AD" clId="Web-{6F0BDE2E-1ECA-8BAD-A13D-E98DCBFA0AF6}" dt="2024-04-11T14:55:28.615" v="262" actId="20577"/>
        <pc:sldMkLst>
          <pc:docMk/>
          <pc:sldMk cId="1133284701" sldId="440"/>
        </pc:sldMkLst>
        <pc:spChg chg="mod">
          <ac:chgData name="German Daniel Caruso" userId="S::gcaruso@worldbank.org::21d9b160-cacd-478f-9ca6-8bcb7d5d546a" providerId="AD" clId="Web-{6F0BDE2E-1ECA-8BAD-A13D-E98DCBFA0AF6}" dt="2024-04-11T14:55:28.615" v="262" actId="20577"/>
          <ac:spMkLst>
            <pc:docMk/>
            <pc:sldMk cId="1133284701" sldId="440"/>
            <ac:spMk id="21" creationId="{D3568AF5-3E1E-8C85-9E9A-D3D6C3647E2D}"/>
          </ac:spMkLst>
        </pc:spChg>
      </pc:sldChg>
      <pc:sldChg chg="modSp">
        <pc:chgData name="German Daniel Caruso" userId="S::gcaruso@worldbank.org::21d9b160-cacd-478f-9ca6-8bcb7d5d546a" providerId="AD" clId="Web-{6F0BDE2E-1ECA-8BAD-A13D-E98DCBFA0AF6}" dt="2024-04-11T14:56:09.132" v="265" actId="20577"/>
        <pc:sldMkLst>
          <pc:docMk/>
          <pc:sldMk cId="3598312368" sldId="441"/>
        </pc:sldMkLst>
        <pc:spChg chg="mod">
          <ac:chgData name="German Daniel Caruso" userId="S::gcaruso@worldbank.org::21d9b160-cacd-478f-9ca6-8bcb7d5d546a" providerId="AD" clId="Web-{6F0BDE2E-1ECA-8BAD-A13D-E98DCBFA0AF6}" dt="2024-04-11T14:56:09.132" v="265" actId="20577"/>
          <ac:spMkLst>
            <pc:docMk/>
            <pc:sldMk cId="3598312368" sldId="441"/>
            <ac:spMk id="17" creationId="{5BF87D57-239F-C7F7-85DB-B3A40C5F8D1E}"/>
          </ac:spMkLst>
        </pc:spChg>
        <pc:picChg chg="mod">
          <ac:chgData name="German Daniel Caruso" userId="S::gcaruso@worldbank.org::21d9b160-cacd-478f-9ca6-8bcb7d5d546a" providerId="AD" clId="Web-{6F0BDE2E-1ECA-8BAD-A13D-E98DCBFA0AF6}" dt="2024-04-11T14:56:02.819" v="263" actId="1076"/>
          <ac:picMkLst>
            <pc:docMk/>
            <pc:sldMk cId="3598312368" sldId="441"/>
            <ac:picMk id="18" creationId="{6CE359F6-CFC3-F78F-E31D-A439E957DB4E}"/>
          </ac:picMkLst>
        </pc:picChg>
      </pc:sldChg>
      <pc:sldChg chg="modSp">
        <pc:chgData name="German Daniel Caruso" userId="S::gcaruso@worldbank.org::21d9b160-cacd-478f-9ca6-8bcb7d5d546a" providerId="AD" clId="Web-{6F0BDE2E-1ECA-8BAD-A13D-E98DCBFA0AF6}" dt="2024-04-11T14:50:49.732" v="191" actId="14100"/>
        <pc:sldMkLst>
          <pc:docMk/>
          <pc:sldMk cId="3154870822" sldId="442"/>
        </pc:sldMkLst>
        <pc:spChg chg="mod">
          <ac:chgData name="German Daniel Caruso" userId="S::gcaruso@worldbank.org::21d9b160-cacd-478f-9ca6-8bcb7d5d546a" providerId="AD" clId="Web-{6F0BDE2E-1ECA-8BAD-A13D-E98DCBFA0AF6}" dt="2024-04-11T14:50:49.732" v="191" actId="14100"/>
          <ac:spMkLst>
            <pc:docMk/>
            <pc:sldMk cId="3154870822" sldId="442"/>
            <ac:spMk id="16" creationId="{80CED38D-A422-BEAF-3462-6E4F5087C09B}"/>
          </ac:spMkLst>
        </pc:spChg>
      </pc:sldChg>
      <pc:sldChg chg="modSp">
        <pc:chgData name="German Daniel Caruso" userId="S::gcaruso@worldbank.org::21d9b160-cacd-478f-9ca6-8bcb7d5d546a" providerId="AD" clId="Web-{6F0BDE2E-1ECA-8BAD-A13D-E98DCBFA0AF6}" dt="2024-04-11T14:57:01.899" v="283" actId="20577"/>
        <pc:sldMkLst>
          <pc:docMk/>
          <pc:sldMk cId="773774334" sldId="443"/>
        </pc:sldMkLst>
        <pc:spChg chg="mod">
          <ac:chgData name="German Daniel Caruso" userId="S::gcaruso@worldbank.org::21d9b160-cacd-478f-9ca6-8bcb7d5d546a" providerId="AD" clId="Web-{6F0BDE2E-1ECA-8BAD-A13D-E98DCBFA0AF6}" dt="2024-04-11T14:57:01.899" v="283" actId="20577"/>
          <ac:spMkLst>
            <pc:docMk/>
            <pc:sldMk cId="773774334" sldId="443"/>
            <ac:spMk id="16" creationId="{9F7E6840-6C57-FD88-D72C-FE598E5C7C83}"/>
          </ac:spMkLst>
        </pc:spChg>
        <pc:spChg chg="mod">
          <ac:chgData name="German Daniel Caruso" userId="S::gcaruso@worldbank.org::21d9b160-cacd-478f-9ca6-8bcb7d5d546a" providerId="AD" clId="Web-{6F0BDE2E-1ECA-8BAD-A13D-E98DCBFA0AF6}" dt="2024-04-11T14:56:23.898" v="268" actId="20577"/>
          <ac:spMkLst>
            <pc:docMk/>
            <pc:sldMk cId="773774334" sldId="443"/>
            <ac:spMk id="17" creationId="{5BF87D57-239F-C7F7-85DB-B3A40C5F8D1E}"/>
          </ac:spMkLst>
        </pc:spChg>
        <pc:picChg chg="mod">
          <ac:chgData name="German Daniel Caruso" userId="S::gcaruso@worldbank.org::21d9b160-cacd-478f-9ca6-8bcb7d5d546a" providerId="AD" clId="Web-{6F0BDE2E-1ECA-8BAD-A13D-E98DCBFA0AF6}" dt="2024-04-11T14:56:12.195" v="266" actId="1076"/>
          <ac:picMkLst>
            <pc:docMk/>
            <pc:sldMk cId="773774334" sldId="443"/>
            <ac:picMk id="18" creationId="{6CE359F6-CFC3-F78F-E31D-A439E957DB4E}"/>
          </ac:picMkLst>
        </pc:picChg>
      </pc:sldChg>
    </pc:docChg>
  </pc:docChgLst>
  <pc:docChgLst>
    <pc:chgData name="Nicolas Francisco Abbate" userId="S::nabbate@worldbank.org::2dca9c6c-772b-41aa-993f-2097e69dc1c5" providerId="AD" clId="Web-{9203E43C-3F4B-AF6E-EE29-22E416B126BC}"/>
    <pc:docChg chg="addSld delSld modSld">
      <pc:chgData name="Nicolas Francisco Abbate" userId="S::nabbate@worldbank.org::2dca9c6c-772b-41aa-993f-2097e69dc1c5" providerId="AD" clId="Web-{9203E43C-3F4B-AF6E-EE29-22E416B126BC}" dt="2024-04-11T14:51:40.511" v="854"/>
      <pc:docMkLst>
        <pc:docMk/>
      </pc:docMkLst>
      <pc:sldChg chg="addSp delSp modSp">
        <pc:chgData name="Nicolas Francisco Abbate" userId="S::nabbate@worldbank.org::2dca9c6c-772b-41aa-993f-2097e69dc1c5" providerId="AD" clId="Web-{9203E43C-3F4B-AF6E-EE29-22E416B126BC}" dt="2024-04-11T14:50:25.977" v="833" actId="20577"/>
        <pc:sldMkLst>
          <pc:docMk/>
          <pc:sldMk cId="3817296571" sldId="402"/>
        </pc:sldMkLst>
        <pc:spChg chg="add del">
          <ac:chgData name="Nicolas Francisco Abbate" userId="S::nabbate@worldbank.org::2dca9c6c-772b-41aa-993f-2097e69dc1c5" providerId="AD" clId="Web-{9203E43C-3F4B-AF6E-EE29-22E416B126BC}" dt="2024-04-11T14:43:06.059" v="500"/>
          <ac:spMkLst>
            <pc:docMk/>
            <pc:sldMk cId="3817296571" sldId="402"/>
            <ac:spMk id="15" creationId="{D24D7C4D-DD9D-5D3F-7EA0-4DF566B4AD59}"/>
          </ac:spMkLst>
        </pc:spChg>
        <pc:spChg chg="add mod">
          <ac:chgData name="Nicolas Francisco Abbate" userId="S::nabbate@worldbank.org::2dca9c6c-772b-41aa-993f-2097e69dc1c5" providerId="AD" clId="Web-{9203E43C-3F4B-AF6E-EE29-22E416B126BC}" dt="2024-04-11T14:50:25.977" v="833" actId="20577"/>
          <ac:spMkLst>
            <pc:docMk/>
            <pc:sldMk cId="3817296571" sldId="402"/>
            <ac:spMk id="16" creationId="{A680C055-0E40-088C-FC25-325975680C39}"/>
          </ac:spMkLst>
        </pc:spChg>
        <pc:picChg chg="add mod">
          <ac:chgData name="Nicolas Francisco Abbate" userId="S::nabbate@worldbank.org::2dca9c6c-772b-41aa-993f-2097e69dc1c5" providerId="AD" clId="Web-{9203E43C-3F4B-AF6E-EE29-22E416B126BC}" dt="2024-04-11T14:50:18.899" v="832" actId="1076"/>
          <ac:picMkLst>
            <pc:docMk/>
            <pc:sldMk cId="3817296571" sldId="402"/>
            <ac:picMk id="2" creationId="{3DFCE011-42B7-DC71-7C38-33D6E5DE367B}"/>
          </ac:picMkLst>
        </pc:picChg>
        <pc:picChg chg="add del mod">
          <ac:chgData name="Nicolas Francisco Abbate" userId="S::nabbate@worldbank.org::2dca9c6c-772b-41aa-993f-2097e69dc1c5" providerId="AD" clId="Web-{9203E43C-3F4B-AF6E-EE29-22E416B126BC}" dt="2024-04-11T14:42:27.261" v="490"/>
          <ac:picMkLst>
            <pc:docMk/>
            <pc:sldMk cId="3817296571" sldId="402"/>
            <ac:picMk id="2" creationId="{6EFF5B69-065E-E37F-568E-4C713340EA36}"/>
          </ac:picMkLst>
        </pc:picChg>
        <pc:picChg chg="add del mod">
          <ac:chgData name="Nicolas Francisco Abbate" userId="S::nabbate@worldbank.org::2dca9c6c-772b-41aa-993f-2097e69dc1c5" providerId="AD" clId="Web-{9203E43C-3F4B-AF6E-EE29-22E416B126BC}" dt="2024-04-11T14:47:16.347" v="652"/>
          <ac:picMkLst>
            <pc:docMk/>
            <pc:sldMk cId="3817296571" sldId="402"/>
            <ac:picMk id="8" creationId="{E20E08F9-5937-76A6-9972-591BDE1BBD6B}"/>
          </ac:picMkLst>
        </pc:picChg>
      </pc:sldChg>
      <pc:sldChg chg="modSp">
        <pc:chgData name="Nicolas Francisco Abbate" userId="S::nabbate@worldbank.org::2dca9c6c-772b-41aa-993f-2097e69dc1c5" providerId="AD" clId="Web-{9203E43C-3F4B-AF6E-EE29-22E416B126BC}" dt="2024-04-11T14:34:37.233" v="486" actId="20577"/>
        <pc:sldMkLst>
          <pc:docMk/>
          <pc:sldMk cId="3877937091" sldId="430"/>
        </pc:sldMkLst>
        <pc:spChg chg="mod">
          <ac:chgData name="Nicolas Francisco Abbate" userId="S::nabbate@worldbank.org::2dca9c6c-772b-41aa-993f-2097e69dc1c5" providerId="AD" clId="Web-{9203E43C-3F4B-AF6E-EE29-22E416B126BC}" dt="2024-04-11T14:34:37.233" v="486" actId="20577"/>
          <ac:spMkLst>
            <pc:docMk/>
            <pc:sldMk cId="3877937091" sldId="430"/>
            <ac:spMk id="15" creationId="{B8069987-3ABB-9998-760A-32DE68B361A3}"/>
          </ac:spMkLst>
        </pc:spChg>
      </pc:sldChg>
      <pc:sldChg chg="modSp">
        <pc:chgData name="Nicolas Francisco Abbate" userId="S::nabbate@worldbank.org::2dca9c6c-772b-41aa-993f-2097e69dc1c5" providerId="AD" clId="Web-{9203E43C-3F4B-AF6E-EE29-22E416B126BC}" dt="2024-04-11T14:51:40.511" v="854"/>
        <pc:sldMkLst>
          <pc:docMk/>
          <pc:sldMk cId="3465908492" sldId="439"/>
        </pc:sldMkLst>
        <pc:graphicFrameChg chg="mod modGraphic">
          <ac:chgData name="Nicolas Francisco Abbate" userId="S::nabbate@worldbank.org::2dca9c6c-772b-41aa-993f-2097e69dc1c5" providerId="AD" clId="Web-{9203E43C-3F4B-AF6E-EE29-22E416B126BC}" dt="2024-04-11T14:51:40.511" v="854"/>
          <ac:graphicFrameMkLst>
            <pc:docMk/>
            <pc:sldMk cId="3465908492" sldId="439"/>
            <ac:graphicFrameMk id="6" creationId="{781F02FD-566D-416B-3ACA-687C7404B584}"/>
          </ac:graphicFrameMkLst>
        </pc:graphicFrameChg>
      </pc:sldChg>
      <pc:sldChg chg="addSp delSp modSp">
        <pc:chgData name="Nicolas Francisco Abbate" userId="S::nabbate@worldbank.org::2dca9c6c-772b-41aa-993f-2097e69dc1c5" providerId="AD" clId="Web-{9203E43C-3F4B-AF6E-EE29-22E416B126BC}" dt="2024-04-11T14:26:56.517" v="242" actId="20577"/>
        <pc:sldMkLst>
          <pc:docMk/>
          <pc:sldMk cId="3598312368" sldId="441"/>
        </pc:sldMkLst>
        <pc:spChg chg="add del mod">
          <ac:chgData name="Nicolas Francisco Abbate" userId="S::nabbate@worldbank.org::2dca9c6c-772b-41aa-993f-2097e69dc1c5" providerId="AD" clId="Web-{9203E43C-3F4B-AF6E-EE29-22E416B126BC}" dt="2024-04-11T14:11:01.804" v="2"/>
          <ac:spMkLst>
            <pc:docMk/>
            <pc:sldMk cId="3598312368" sldId="441"/>
            <ac:spMk id="2" creationId="{219FEC62-4AD1-3CEE-46CE-0FBEA86C403E}"/>
          </ac:spMkLst>
        </pc:spChg>
        <pc:spChg chg="mod">
          <ac:chgData name="Nicolas Francisco Abbate" userId="S::nabbate@worldbank.org::2dca9c6c-772b-41aa-993f-2097e69dc1c5" providerId="AD" clId="Web-{9203E43C-3F4B-AF6E-EE29-22E416B126BC}" dt="2024-04-11T14:26:56.517" v="242" actId="20577"/>
          <ac:spMkLst>
            <pc:docMk/>
            <pc:sldMk cId="3598312368" sldId="441"/>
            <ac:spMk id="3" creationId="{7A49C020-873B-B4FD-6812-9344220C02C5}"/>
          </ac:spMkLst>
        </pc:spChg>
        <pc:spChg chg="add mod">
          <ac:chgData name="Nicolas Francisco Abbate" userId="S::nabbate@worldbank.org::2dca9c6c-772b-41aa-993f-2097e69dc1c5" providerId="AD" clId="Web-{9203E43C-3F4B-AF6E-EE29-22E416B126BC}" dt="2024-04-11T14:26:31.314" v="205" actId="1076"/>
          <ac:spMkLst>
            <pc:docMk/>
            <pc:sldMk cId="3598312368" sldId="441"/>
            <ac:spMk id="16" creationId="{9F7E6840-6C57-FD88-D72C-FE598E5C7C83}"/>
          </ac:spMkLst>
        </pc:spChg>
        <pc:spChg chg="add mod">
          <ac:chgData name="Nicolas Francisco Abbate" userId="S::nabbate@worldbank.org::2dca9c6c-772b-41aa-993f-2097e69dc1c5" providerId="AD" clId="Web-{9203E43C-3F4B-AF6E-EE29-22E416B126BC}" dt="2024-04-11T14:26:31.298" v="202" actId="1076"/>
          <ac:spMkLst>
            <pc:docMk/>
            <pc:sldMk cId="3598312368" sldId="441"/>
            <ac:spMk id="17" creationId="{5BF87D57-239F-C7F7-85DB-B3A40C5F8D1E}"/>
          </ac:spMkLst>
        </pc:spChg>
        <pc:spChg chg="add mod">
          <ac:chgData name="Nicolas Francisco Abbate" userId="S::nabbate@worldbank.org::2dca9c6c-772b-41aa-993f-2097e69dc1c5" providerId="AD" clId="Web-{9203E43C-3F4B-AF6E-EE29-22E416B126BC}" dt="2024-04-11T14:26:31.314" v="204" actId="1076"/>
          <ac:spMkLst>
            <pc:docMk/>
            <pc:sldMk cId="3598312368" sldId="441"/>
            <ac:spMk id="19" creationId="{2AA125C4-54AC-C488-BB52-8B0AFCBFDDF7}"/>
          </ac:spMkLst>
        </pc:spChg>
        <pc:grpChg chg="mod">
          <ac:chgData name="Nicolas Francisco Abbate" userId="S::nabbate@worldbank.org::2dca9c6c-772b-41aa-993f-2097e69dc1c5" providerId="AD" clId="Web-{9203E43C-3F4B-AF6E-EE29-22E416B126BC}" dt="2024-04-11T14:15:41.546" v="106" actId="1076"/>
          <ac:grpSpMkLst>
            <pc:docMk/>
            <pc:sldMk cId="3598312368" sldId="441"/>
            <ac:grpSpMk id="6" creationId="{1A25D60C-F580-08D0-9DF7-36068CEFA56F}"/>
          </ac:grpSpMkLst>
        </pc:grpChg>
        <pc:picChg chg="add mod">
          <ac:chgData name="Nicolas Francisco Abbate" userId="S::nabbate@worldbank.org::2dca9c6c-772b-41aa-993f-2097e69dc1c5" providerId="AD" clId="Web-{9203E43C-3F4B-AF6E-EE29-22E416B126BC}" dt="2024-04-11T14:26:31.298" v="200" actId="1076"/>
          <ac:picMkLst>
            <pc:docMk/>
            <pc:sldMk cId="3598312368" sldId="441"/>
            <ac:picMk id="7" creationId="{99F06D6E-3251-2D9D-36EC-6DDC6B6E9007}"/>
          </ac:picMkLst>
        </pc:picChg>
        <pc:picChg chg="add del mod">
          <ac:chgData name="Nicolas Francisco Abbate" userId="S::nabbate@worldbank.org::2dca9c6c-772b-41aa-993f-2097e69dc1c5" providerId="AD" clId="Web-{9203E43C-3F4B-AF6E-EE29-22E416B126BC}" dt="2024-04-11T14:11:52.821" v="6"/>
          <ac:picMkLst>
            <pc:docMk/>
            <pc:sldMk cId="3598312368" sldId="441"/>
            <ac:picMk id="14" creationId="{1E8DD0A1-A744-7803-7841-0C8146B28821}"/>
          </ac:picMkLst>
        </pc:picChg>
        <pc:picChg chg="add mod">
          <ac:chgData name="Nicolas Francisco Abbate" userId="S::nabbate@worldbank.org::2dca9c6c-772b-41aa-993f-2097e69dc1c5" providerId="AD" clId="Web-{9203E43C-3F4B-AF6E-EE29-22E416B126BC}" dt="2024-04-11T14:26:31.298" v="201" actId="1076"/>
          <ac:picMkLst>
            <pc:docMk/>
            <pc:sldMk cId="3598312368" sldId="441"/>
            <ac:picMk id="15" creationId="{B18A8AB8-6FC2-38BE-F345-FB582A3E2C91}"/>
          </ac:picMkLst>
        </pc:picChg>
        <pc:picChg chg="add mod">
          <ac:chgData name="Nicolas Francisco Abbate" userId="S::nabbate@worldbank.org::2dca9c6c-772b-41aa-993f-2097e69dc1c5" providerId="AD" clId="Web-{9203E43C-3F4B-AF6E-EE29-22E416B126BC}" dt="2024-04-11T14:26:31.314" v="203" actId="1076"/>
          <ac:picMkLst>
            <pc:docMk/>
            <pc:sldMk cId="3598312368" sldId="441"/>
            <ac:picMk id="18" creationId="{6CE359F6-CFC3-F78F-E31D-A439E957DB4E}"/>
          </ac:picMkLst>
        </pc:picChg>
      </pc:sldChg>
      <pc:sldChg chg="addSp delSp modSp add replId">
        <pc:chgData name="Nicolas Francisco Abbate" userId="S::nabbate@worldbank.org::2dca9c6c-772b-41aa-993f-2097e69dc1c5" providerId="AD" clId="Web-{9203E43C-3F4B-AF6E-EE29-22E416B126BC}" dt="2024-04-11T14:27:33.956" v="279" actId="20577"/>
        <pc:sldMkLst>
          <pc:docMk/>
          <pc:sldMk cId="773774334" sldId="443"/>
        </pc:sldMkLst>
        <pc:spChg chg="del mod">
          <ac:chgData name="Nicolas Francisco Abbate" userId="S::nabbate@worldbank.org::2dca9c6c-772b-41aa-993f-2097e69dc1c5" providerId="AD" clId="Web-{9203E43C-3F4B-AF6E-EE29-22E416B126BC}" dt="2024-04-11T14:27:27.518" v="269"/>
          <ac:spMkLst>
            <pc:docMk/>
            <pc:sldMk cId="773774334" sldId="443"/>
            <ac:spMk id="3" creationId="{7A49C020-873B-B4FD-6812-9344220C02C5}"/>
          </ac:spMkLst>
        </pc:spChg>
        <pc:spChg chg="add mod ord">
          <ac:chgData name="Nicolas Francisco Abbate" userId="S::nabbate@worldbank.org::2dca9c6c-772b-41aa-993f-2097e69dc1c5" providerId="AD" clId="Web-{9203E43C-3F4B-AF6E-EE29-22E416B126BC}" dt="2024-04-11T14:26:00.860" v="195" actId="20577"/>
          <ac:spMkLst>
            <pc:docMk/>
            <pc:sldMk cId="773774334" sldId="443"/>
            <ac:spMk id="14" creationId="{772A565A-C79F-1B23-CF6A-12BCCD4DC2AE}"/>
          </ac:spMkLst>
        </pc:spChg>
        <pc:spChg chg="mod">
          <ac:chgData name="Nicolas Francisco Abbate" userId="S::nabbate@worldbank.org::2dca9c6c-772b-41aa-993f-2097e69dc1c5" providerId="AD" clId="Web-{9203E43C-3F4B-AF6E-EE29-22E416B126BC}" dt="2024-04-11T14:25:06.046" v="181" actId="14100"/>
          <ac:spMkLst>
            <pc:docMk/>
            <pc:sldMk cId="773774334" sldId="443"/>
            <ac:spMk id="16" creationId="{9F7E6840-6C57-FD88-D72C-FE598E5C7C83}"/>
          </ac:spMkLst>
        </pc:spChg>
        <pc:spChg chg="mod">
          <ac:chgData name="Nicolas Francisco Abbate" userId="S::nabbate@worldbank.org::2dca9c6c-772b-41aa-993f-2097e69dc1c5" providerId="AD" clId="Web-{9203E43C-3F4B-AF6E-EE29-22E416B126BC}" dt="2024-04-11T14:24:59.702" v="177" actId="1076"/>
          <ac:spMkLst>
            <pc:docMk/>
            <pc:sldMk cId="773774334" sldId="443"/>
            <ac:spMk id="17" creationId="{5BF87D57-239F-C7F7-85DB-B3A40C5F8D1E}"/>
          </ac:spMkLst>
        </pc:spChg>
        <pc:spChg chg="mod">
          <ac:chgData name="Nicolas Francisco Abbate" userId="S::nabbate@worldbank.org::2dca9c6c-772b-41aa-993f-2097e69dc1c5" providerId="AD" clId="Web-{9203E43C-3F4B-AF6E-EE29-22E416B126BC}" dt="2024-04-11T14:24:59.702" v="179" actId="1076"/>
          <ac:spMkLst>
            <pc:docMk/>
            <pc:sldMk cId="773774334" sldId="443"/>
            <ac:spMk id="19" creationId="{2AA125C4-54AC-C488-BB52-8B0AFCBFDDF7}"/>
          </ac:spMkLst>
        </pc:spChg>
        <pc:spChg chg="add mod">
          <ac:chgData name="Nicolas Francisco Abbate" userId="S::nabbate@worldbank.org::2dca9c6c-772b-41aa-993f-2097e69dc1c5" providerId="AD" clId="Web-{9203E43C-3F4B-AF6E-EE29-22E416B126BC}" dt="2024-04-11T14:26:12.188" v="198" actId="20577"/>
          <ac:spMkLst>
            <pc:docMk/>
            <pc:sldMk cId="773774334" sldId="443"/>
            <ac:spMk id="20" creationId="{374DB02B-94C8-2CBD-CDCE-A9B139998738}"/>
          </ac:spMkLst>
        </pc:spChg>
        <pc:spChg chg="add mod">
          <ac:chgData name="Nicolas Francisco Abbate" userId="S::nabbate@worldbank.org::2dca9c6c-772b-41aa-993f-2097e69dc1c5" providerId="AD" clId="Web-{9203E43C-3F4B-AF6E-EE29-22E416B126BC}" dt="2024-04-11T14:27:33.956" v="279" actId="20577"/>
          <ac:spMkLst>
            <pc:docMk/>
            <pc:sldMk cId="773774334" sldId="443"/>
            <ac:spMk id="22" creationId="{4DB63AA9-0596-BA13-4D8B-33219C3B662C}"/>
          </ac:spMkLst>
        </pc:spChg>
        <pc:picChg chg="add mod">
          <ac:chgData name="Nicolas Francisco Abbate" userId="S::nabbate@worldbank.org::2dca9c6c-772b-41aa-993f-2097e69dc1c5" providerId="AD" clId="Web-{9203E43C-3F4B-AF6E-EE29-22E416B126BC}" dt="2024-04-11T14:24:59.733" v="180" actId="1076"/>
          <ac:picMkLst>
            <pc:docMk/>
            <pc:sldMk cId="773774334" sldId="443"/>
            <ac:picMk id="2" creationId="{CE7B54A5-A893-5971-B52C-15C043532418}"/>
          </ac:picMkLst>
        </pc:picChg>
        <pc:picChg chg="del">
          <ac:chgData name="Nicolas Francisco Abbate" userId="S::nabbate@worldbank.org::2dca9c6c-772b-41aa-993f-2097e69dc1c5" providerId="AD" clId="Web-{9203E43C-3F4B-AF6E-EE29-22E416B126BC}" dt="2024-04-11T14:24:02.825" v="116"/>
          <ac:picMkLst>
            <pc:docMk/>
            <pc:sldMk cId="773774334" sldId="443"/>
            <ac:picMk id="7" creationId="{99F06D6E-3251-2D9D-36EC-6DDC6B6E9007}"/>
          </ac:picMkLst>
        </pc:picChg>
        <pc:picChg chg="mod">
          <ac:chgData name="Nicolas Francisco Abbate" userId="S::nabbate@worldbank.org::2dca9c6c-772b-41aa-993f-2097e69dc1c5" providerId="AD" clId="Web-{9203E43C-3F4B-AF6E-EE29-22E416B126BC}" dt="2024-04-11T14:24:59.686" v="175" actId="1076"/>
          <ac:picMkLst>
            <pc:docMk/>
            <pc:sldMk cId="773774334" sldId="443"/>
            <ac:picMk id="15" creationId="{B18A8AB8-6FC2-38BE-F345-FB582A3E2C91}"/>
          </ac:picMkLst>
        </pc:picChg>
        <pc:picChg chg="mod">
          <ac:chgData name="Nicolas Francisco Abbate" userId="S::nabbate@worldbank.org::2dca9c6c-772b-41aa-993f-2097e69dc1c5" providerId="AD" clId="Web-{9203E43C-3F4B-AF6E-EE29-22E416B126BC}" dt="2024-04-11T14:24:59.702" v="178" actId="1076"/>
          <ac:picMkLst>
            <pc:docMk/>
            <pc:sldMk cId="773774334" sldId="443"/>
            <ac:picMk id="18" creationId="{6CE359F6-CFC3-F78F-E31D-A439E957DB4E}"/>
          </ac:picMkLst>
        </pc:picChg>
      </pc:sldChg>
      <pc:sldChg chg="add del replId">
        <pc:chgData name="Nicolas Francisco Abbate" userId="S::nabbate@worldbank.org::2dca9c6c-772b-41aa-993f-2097e69dc1c5" providerId="AD" clId="Web-{9203E43C-3F4B-AF6E-EE29-22E416B126BC}" dt="2024-04-11T14:34:49.530" v="488"/>
        <pc:sldMkLst>
          <pc:docMk/>
          <pc:sldMk cId="1747079646" sldId="444"/>
        </pc:sldMkLst>
      </pc:sldChg>
    </pc:docChg>
  </pc:docChgLst>
  <pc:docChgLst>
    <pc:chgData name="Nicolas Francisco Abbate" userId="S::nabbate@worldbank.org::2dca9c6c-772b-41aa-993f-2097e69dc1c5" providerId="AD" clId="Web-{DC568564-886F-01E7-6125-42286B29C961}"/>
    <pc:docChg chg="modSld">
      <pc:chgData name="Nicolas Francisco Abbate" userId="S::nabbate@worldbank.org::2dca9c6c-772b-41aa-993f-2097e69dc1c5" providerId="AD" clId="Web-{DC568564-886F-01E7-6125-42286B29C961}" dt="2024-05-02T20:29:48.710" v="192"/>
      <pc:docMkLst>
        <pc:docMk/>
      </pc:docMkLst>
      <pc:sldChg chg="modSp">
        <pc:chgData name="Nicolas Francisco Abbate" userId="S::nabbate@worldbank.org::2dca9c6c-772b-41aa-993f-2097e69dc1c5" providerId="AD" clId="Web-{DC568564-886F-01E7-6125-42286B29C961}" dt="2024-05-02T20:29:48.710" v="192"/>
        <pc:sldMkLst>
          <pc:docMk/>
          <pc:sldMk cId="3612840707" sldId="451"/>
        </pc:sldMkLst>
        <pc:graphicFrameChg chg="mod modGraphic">
          <ac:chgData name="Nicolas Francisco Abbate" userId="S::nabbate@worldbank.org::2dca9c6c-772b-41aa-993f-2097e69dc1c5" providerId="AD" clId="Web-{DC568564-886F-01E7-6125-42286B29C961}" dt="2024-05-02T20:29:48.710" v="192"/>
          <ac:graphicFrameMkLst>
            <pc:docMk/>
            <pc:sldMk cId="3612840707" sldId="451"/>
            <ac:graphicFrameMk id="16" creationId="{6C269E96-7280-D64A-95A7-B5D79AF2CD57}"/>
          </ac:graphicFrameMkLst>
        </pc:graphicFrameChg>
      </pc:sldChg>
    </pc:docChg>
  </pc:docChgLst>
  <pc:docChgLst>
    <pc:chgData name="Ines De Marcos" userId="S::idemarcos@worldbank.org::1d8c7c8a-459c-4627-a315-4748840d421d" providerId="AD" clId="Web-{B6272A46-8BBA-9D57-58D0-DC45C7FEBA96}"/>
    <pc:docChg chg="addSld delSld modSld sldOrd">
      <pc:chgData name="Ines De Marcos" userId="S::idemarcos@worldbank.org::1d8c7c8a-459c-4627-a315-4748840d421d" providerId="AD" clId="Web-{B6272A46-8BBA-9D57-58D0-DC45C7FEBA96}" dt="2024-04-11T15:50:44.943" v="22" actId="20577"/>
      <pc:docMkLst>
        <pc:docMk/>
      </pc:docMkLst>
      <pc:sldChg chg="modNotes">
        <pc:chgData name="Ines De Marcos" userId="S::idemarcos@worldbank.org::1d8c7c8a-459c-4627-a315-4748840d421d" providerId="AD" clId="Web-{B6272A46-8BBA-9D57-58D0-DC45C7FEBA96}" dt="2024-04-11T15:47:22.581" v="0"/>
        <pc:sldMkLst>
          <pc:docMk/>
          <pc:sldMk cId="1575762075" sldId="400"/>
        </pc:sldMkLst>
      </pc:sldChg>
      <pc:sldChg chg="modNotes">
        <pc:chgData name="Ines De Marcos" userId="S::idemarcos@worldbank.org::1d8c7c8a-459c-4627-a315-4748840d421d" providerId="AD" clId="Web-{B6272A46-8BBA-9D57-58D0-DC45C7FEBA96}" dt="2024-04-11T15:47:34.956" v="1"/>
        <pc:sldMkLst>
          <pc:docMk/>
          <pc:sldMk cId="3877937091" sldId="430"/>
        </pc:sldMkLst>
      </pc:sldChg>
      <pc:sldChg chg="modNotes">
        <pc:chgData name="Ines De Marcos" userId="S::idemarcos@worldbank.org::1d8c7c8a-459c-4627-a315-4748840d421d" providerId="AD" clId="Web-{B6272A46-8BBA-9D57-58D0-DC45C7FEBA96}" dt="2024-04-11T15:47:39.925" v="2"/>
        <pc:sldMkLst>
          <pc:docMk/>
          <pc:sldMk cId="3154870822" sldId="442"/>
        </pc:sldMkLst>
      </pc:sldChg>
      <pc:sldChg chg="new del">
        <pc:chgData name="Ines De Marcos" userId="S::idemarcos@worldbank.org::1d8c7c8a-459c-4627-a315-4748840d421d" providerId="AD" clId="Web-{B6272A46-8BBA-9D57-58D0-DC45C7FEBA96}" dt="2024-04-11T15:48:36.019" v="6"/>
        <pc:sldMkLst>
          <pc:docMk/>
          <pc:sldMk cId="2221539146" sldId="445"/>
        </pc:sldMkLst>
      </pc:sldChg>
      <pc:sldChg chg="delSp modSp add ord replId">
        <pc:chgData name="Ines De Marcos" userId="S::idemarcos@worldbank.org::1d8c7c8a-459c-4627-a315-4748840d421d" providerId="AD" clId="Web-{B6272A46-8BBA-9D57-58D0-DC45C7FEBA96}" dt="2024-04-11T15:50:44.943" v="22" actId="20577"/>
        <pc:sldMkLst>
          <pc:docMk/>
          <pc:sldMk cId="1107485159" sldId="446"/>
        </pc:sldMkLst>
        <pc:spChg chg="mod">
          <ac:chgData name="Ines De Marcos" userId="S::idemarcos@worldbank.org::1d8c7c8a-459c-4627-a315-4748840d421d" providerId="AD" clId="Web-{B6272A46-8BBA-9D57-58D0-DC45C7FEBA96}" dt="2024-04-11T15:50:44.943" v="22" actId="20577"/>
          <ac:spMkLst>
            <pc:docMk/>
            <pc:sldMk cId="1107485159" sldId="446"/>
            <ac:spMk id="3" creationId="{283CA4C1-EA33-4C88-B54B-4870B878ED25}"/>
          </ac:spMkLst>
        </pc:spChg>
        <pc:spChg chg="del">
          <ac:chgData name="Ines De Marcos" userId="S::idemarcos@worldbank.org::1d8c7c8a-459c-4627-a315-4748840d421d" providerId="AD" clId="Web-{B6272A46-8BBA-9D57-58D0-DC45C7FEBA96}" dt="2024-04-11T15:48:39.426" v="7"/>
          <ac:spMkLst>
            <pc:docMk/>
            <pc:sldMk cId="1107485159" sldId="446"/>
            <ac:spMk id="15" creationId="{B8069987-3ABB-9998-760A-32DE68B361A3}"/>
          </ac:spMkLst>
        </pc:spChg>
      </pc:sldChg>
    </pc:docChg>
  </pc:docChgLst>
  <pc:docChgLst>
    <pc:chgData name="Ines De Marcos" userId="S::idemarcos@worldbank.org::1d8c7c8a-459c-4627-a315-4748840d421d" providerId="AD" clId="Web-{87934A0C-1969-828A-DABB-1A9DE1CF86BF}"/>
    <pc:docChg chg="modSld">
      <pc:chgData name="Ines De Marcos" userId="S::idemarcos@worldbank.org::1d8c7c8a-459c-4627-a315-4748840d421d" providerId="AD" clId="Web-{87934A0C-1969-828A-DABB-1A9DE1CF86BF}" dt="2024-04-11T13:57:27.361" v="353" actId="1076"/>
      <pc:docMkLst>
        <pc:docMk/>
      </pc:docMkLst>
      <pc:sldChg chg="modSp">
        <pc:chgData name="Ines De Marcos" userId="S::idemarcos@worldbank.org::1d8c7c8a-459c-4627-a315-4748840d421d" providerId="AD" clId="Web-{87934A0C-1969-828A-DABB-1A9DE1CF86BF}" dt="2024-04-11T13:47:20.956" v="233" actId="1076"/>
        <pc:sldMkLst>
          <pc:docMk/>
          <pc:sldMk cId="1575762075" sldId="400"/>
        </pc:sldMkLst>
        <pc:spChg chg="mod">
          <ac:chgData name="Ines De Marcos" userId="S::idemarcos@worldbank.org::1d8c7c8a-459c-4627-a315-4748840d421d" providerId="AD" clId="Web-{87934A0C-1969-828A-DABB-1A9DE1CF86BF}" dt="2024-04-11T13:47:20.956" v="233" actId="1076"/>
          <ac:spMkLst>
            <pc:docMk/>
            <pc:sldMk cId="1575762075" sldId="400"/>
            <ac:spMk id="10" creationId="{6319C4EA-150C-9BBD-0898-61F2C43C114A}"/>
          </ac:spMkLst>
        </pc:spChg>
      </pc:sldChg>
      <pc:sldChg chg="addSp delSp modSp">
        <pc:chgData name="Ines De Marcos" userId="S::idemarcos@worldbank.org::1d8c7c8a-459c-4627-a315-4748840d421d" providerId="AD" clId="Web-{87934A0C-1969-828A-DABB-1A9DE1CF86BF}" dt="2024-04-11T13:57:03.126" v="352" actId="20577"/>
        <pc:sldMkLst>
          <pc:docMk/>
          <pc:sldMk cId="3817296571" sldId="402"/>
        </pc:sldMkLst>
        <pc:spChg chg="mod">
          <ac:chgData name="Ines De Marcos" userId="S::idemarcos@worldbank.org::1d8c7c8a-459c-4627-a315-4748840d421d" providerId="AD" clId="Web-{87934A0C-1969-828A-DABB-1A9DE1CF86BF}" dt="2024-04-11T13:55:00.967" v="325" actId="20577"/>
          <ac:spMkLst>
            <pc:docMk/>
            <pc:sldMk cId="3817296571" sldId="402"/>
            <ac:spMk id="3" creationId="{C4D05A42-7D4D-FC69-E15C-0D44591EE436}"/>
          </ac:spMkLst>
        </pc:spChg>
        <pc:spChg chg="mod">
          <ac:chgData name="Ines De Marcos" userId="S::idemarcos@worldbank.org::1d8c7c8a-459c-4627-a315-4748840d421d" providerId="AD" clId="Web-{87934A0C-1969-828A-DABB-1A9DE1CF86BF}" dt="2024-04-11T13:57:03.126" v="352" actId="20577"/>
          <ac:spMkLst>
            <pc:docMk/>
            <pc:sldMk cId="3817296571" sldId="402"/>
            <ac:spMk id="5" creationId="{8BA91D16-8D5A-65C9-8D4E-A8693BCF8FEE}"/>
          </ac:spMkLst>
        </pc:spChg>
        <pc:spChg chg="add del">
          <ac:chgData name="Ines De Marcos" userId="S::idemarcos@worldbank.org::1d8c7c8a-459c-4627-a315-4748840d421d" providerId="AD" clId="Web-{87934A0C-1969-828A-DABB-1A9DE1CF86BF}" dt="2024-04-11T13:48:33.427" v="242"/>
          <ac:spMkLst>
            <pc:docMk/>
            <pc:sldMk cId="3817296571" sldId="402"/>
            <ac:spMk id="15" creationId="{293665DF-1E28-C9EC-E263-16AC576D59AA}"/>
          </ac:spMkLst>
        </pc:spChg>
        <pc:spChg chg="add del mod">
          <ac:chgData name="Ines De Marcos" userId="S::idemarcos@worldbank.org::1d8c7c8a-459c-4627-a315-4748840d421d" providerId="AD" clId="Web-{87934A0C-1969-828A-DABB-1A9DE1CF86BF}" dt="2024-04-11T13:53:32.778" v="311"/>
          <ac:spMkLst>
            <pc:docMk/>
            <pc:sldMk cId="3817296571" sldId="402"/>
            <ac:spMk id="16" creationId="{4543533D-5173-A740-4868-F534B3FC4765}"/>
          </ac:spMkLst>
        </pc:spChg>
        <pc:spChg chg="add mod">
          <ac:chgData name="Ines De Marcos" userId="S::idemarcos@worldbank.org::1d8c7c8a-459c-4627-a315-4748840d421d" providerId="AD" clId="Web-{87934A0C-1969-828A-DABB-1A9DE1CF86BF}" dt="2024-04-11T13:55:11.342" v="328" actId="1076"/>
          <ac:spMkLst>
            <pc:docMk/>
            <pc:sldMk cId="3817296571" sldId="402"/>
            <ac:spMk id="17" creationId="{4D7B8165-8C30-9FF0-1BD4-621B2C48CBDF}"/>
          </ac:spMkLst>
        </pc:spChg>
        <pc:grpChg chg="add">
          <ac:chgData name="Ines De Marcos" userId="S::idemarcos@worldbank.org::1d8c7c8a-459c-4627-a315-4748840d421d" providerId="AD" clId="Web-{87934A0C-1969-828A-DABB-1A9DE1CF86BF}" dt="2024-04-11T13:41:07.729" v="1"/>
          <ac:grpSpMkLst>
            <pc:docMk/>
            <pc:sldMk cId="3817296571" sldId="402"/>
            <ac:grpSpMk id="7" creationId="{52869BBA-37FF-076B-4F78-5FA5903876BC}"/>
          </ac:grpSpMkLst>
        </pc:grpChg>
        <pc:grpChg chg="add">
          <ac:chgData name="Ines De Marcos" userId="S::idemarcos@worldbank.org::1d8c7c8a-459c-4627-a315-4748840d421d" providerId="AD" clId="Web-{87934A0C-1969-828A-DABB-1A9DE1CF86BF}" dt="2024-04-11T13:41:27.682" v="6"/>
          <ac:grpSpMkLst>
            <pc:docMk/>
            <pc:sldMk cId="3817296571" sldId="402"/>
            <ac:grpSpMk id="14" creationId="{8198B39C-DAF9-8701-47D6-4271B1F3B235}"/>
          </ac:grpSpMkLst>
        </pc:grpChg>
      </pc:sldChg>
      <pc:sldChg chg="addSp delSp modSp">
        <pc:chgData name="Ines De Marcos" userId="S::idemarcos@worldbank.org::1d8c7c8a-459c-4627-a315-4748840d421d" providerId="AD" clId="Web-{87934A0C-1969-828A-DABB-1A9DE1CF86BF}" dt="2024-04-11T13:57:27.361" v="353" actId="1076"/>
        <pc:sldMkLst>
          <pc:docMk/>
          <pc:sldMk cId="3877937091" sldId="430"/>
        </pc:sldMkLst>
        <pc:spChg chg="add del">
          <ac:chgData name="Ines De Marcos" userId="S::idemarcos@worldbank.org::1d8c7c8a-459c-4627-a315-4748840d421d" providerId="AD" clId="Web-{87934A0C-1969-828A-DABB-1A9DE1CF86BF}" dt="2024-04-11T13:43:59.014" v="52"/>
          <ac:spMkLst>
            <pc:docMk/>
            <pc:sldMk cId="3877937091" sldId="430"/>
            <ac:spMk id="14" creationId="{B8069987-3ABB-9998-760A-32DE68B361A3}"/>
          </ac:spMkLst>
        </pc:spChg>
        <pc:spChg chg="add mod">
          <ac:chgData name="Ines De Marcos" userId="S::idemarcos@worldbank.org::1d8c7c8a-459c-4627-a315-4748840d421d" providerId="AD" clId="Web-{87934A0C-1969-828A-DABB-1A9DE1CF86BF}" dt="2024-04-11T13:57:27.361" v="353" actId="1076"/>
          <ac:spMkLst>
            <pc:docMk/>
            <pc:sldMk cId="3877937091" sldId="430"/>
            <ac:spMk id="15" creationId="{B8069987-3ABB-9998-760A-32DE68B361A3}"/>
          </ac:spMkLst>
        </pc:spChg>
        <pc:grpChg chg="add">
          <ac:chgData name="Ines De Marcos" userId="S::idemarcos@worldbank.org::1d8c7c8a-459c-4627-a315-4748840d421d" providerId="AD" clId="Web-{87934A0C-1969-828A-DABB-1A9DE1CF86BF}" dt="2024-04-11T13:41:19.057" v="5"/>
          <ac:grpSpMkLst>
            <pc:docMk/>
            <pc:sldMk cId="3877937091" sldId="430"/>
            <ac:grpSpMk id="6" creationId="{023F730E-F9B9-2A3E-F1D7-0283C00BECBD}"/>
          </ac:grpSpMkLst>
        </pc:grpChg>
        <pc:grpChg chg="add">
          <ac:chgData name="Ines De Marcos" userId="S::idemarcos@worldbank.org::1d8c7c8a-459c-4627-a315-4748840d421d" providerId="AD" clId="Web-{87934A0C-1969-828A-DABB-1A9DE1CF86BF}" dt="2024-04-11T13:41:40.651" v="10"/>
          <ac:grpSpMkLst>
            <pc:docMk/>
            <pc:sldMk cId="3877937091" sldId="430"/>
            <ac:grpSpMk id="13" creationId="{505CB0C9-F4D1-CC45-0DB0-5117DDBB4E84}"/>
          </ac:grpSpMkLst>
        </pc:grpChg>
      </pc:sldChg>
      <pc:sldChg chg="addSp modSp">
        <pc:chgData name="Ines De Marcos" userId="S::idemarcos@worldbank.org::1d8c7c8a-459c-4627-a315-4748840d421d" providerId="AD" clId="Web-{87934A0C-1969-828A-DABB-1A9DE1CF86BF}" dt="2024-04-11T13:56:59.345" v="350" actId="20577"/>
        <pc:sldMkLst>
          <pc:docMk/>
          <pc:sldMk cId="3465908492" sldId="439"/>
        </pc:sldMkLst>
        <pc:spChg chg="mod">
          <ac:chgData name="Ines De Marcos" userId="S::idemarcos@worldbank.org::1d8c7c8a-459c-4627-a315-4748840d421d" providerId="AD" clId="Web-{87934A0C-1969-828A-DABB-1A9DE1CF86BF}" dt="2024-04-11T13:56:59.345" v="350" actId="20577"/>
          <ac:spMkLst>
            <pc:docMk/>
            <pc:sldMk cId="3465908492" sldId="439"/>
            <ac:spMk id="10" creationId="{31F4597A-970B-6D3D-5980-7F326ECEF1C3}"/>
          </ac:spMkLst>
        </pc:spChg>
        <pc:grpChg chg="add">
          <ac:chgData name="Ines De Marcos" userId="S::idemarcos@worldbank.org::1d8c7c8a-459c-4627-a315-4748840d421d" providerId="AD" clId="Web-{87934A0C-1969-828A-DABB-1A9DE1CF86BF}" dt="2024-04-11T13:41:11.135" v="2"/>
          <ac:grpSpMkLst>
            <pc:docMk/>
            <pc:sldMk cId="3465908492" sldId="439"/>
            <ac:grpSpMk id="5" creationId="{EB073EA5-F46D-CDC9-7E56-0A736F85B563}"/>
          </ac:grpSpMkLst>
        </pc:grpChg>
        <pc:grpChg chg="add">
          <ac:chgData name="Ines De Marcos" userId="S::idemarcos@worldbank.org::1d8c7c8a-459c-4627-a315-4748840d421d" providerId="AD" clId="Web-{87934A0C-1969-828A-DABB-1A9DE1CF86BF}" dt="2024-04-11T13:41:30.870" v="7"/>
          <ac:grpSpMkLst>
            <pc:docMk/>
            <pc:sldMk cId="3465908492" sldId="439"/>
            <ac:grpSpMk id="14" creationId="{167833E0-2238-C43F-7D5C-3E2D05723A17}"/>
          </ac:grpSpMkLst>
        </pc:grpChg>
      </pc:sldChg>
      <pc:sldChg chg="addSp delSp modSp">
        <pc:chgData name="Ines De Marcos" userId="S::idemarcos@worldbank.org::1d8c7c8a-459c-4627-a315-4748840d421d" providerId="AD" clId="Web-{87934A0C-1969-828A-DABB-1A9DE1CF86BF}" dt="2024-04-11T13:55:29.077" v="332" actId="20577"/>
        <pc:sldMkLst>
          <pc:docMk/>
          <pc:sldMk cId="1133284701" sldId="440"/>
        </pc:sldMkLst>
        <pc:spChg chg="mod">
          <ac:chgData name="Ines De Marcos" userId="S::idemarcos@worldbank.org::1d8c7c8a-459c-4627-a315-4748840d421d" providerId="AD" clId="Web-{87934A0C-1969-828A-DABB-1A9DE1CF86BF}" dt="2024-04-11T13:55:29.077" v="332" actId="20577"/>
          <ac:spMkLst>
            <pc:docMk/>
            <pc:sldMk cId="1133284701" sldId="440"/>
            <ac:spMk id="3" creationId="{7BC87702-4BD6-A2D5-F13F-85D2DB355313}"/>
          </ac:spMkLst>
        </pc:spChg>
        <pc:spChg chg="add mod">
          <ac:chgData name="Ines De Marcos" userId="S::idemarcos@worldbank.org::1d8c7c8a-459c-4627-a315-4748840d421d" providerId="AD" clId="Web-{87934A0C-1969-828A-DABB-1A9DE1CF86BF}" dt="2024-04-11T13:50:19.179" v="292" actId="20577"/>
          <ac:spMkLst>
            <pc:docMk/>
            <pc:sldMk cId="1133284701" sldId="440"/>
            <ac:spMk id="21" creationId="{D3568AF5-3E1E-8C85-9E9A-D3D6C3647E2D}"/>
          </ac:spMkLst>
        </pc:spChg>
        <pc:grpChg chg="add">
          <ac:chgData name="Ines De Marcos" userId="S::idemarcos@worldbank.org::1d8c7c8a-459c-4627-a315-4748840d421d" providerId="AD" clId="Web-{87934A0C-1969-828A-DABB-1A9DE1CF86BF}" dt="2024-04-11T13:41:13.948" v="3"/>
          <ac:grpSpMkLst>
            <pc:docMk/>
            <pc:sldMk cId="1133284701" sldId="440"/>
            <ac:grpSpMk id="6" creationId="{2A030757-B24A-DE4B-3BF3-BD9669FC73B8}"/>
          </ac:grpSpMkLst>
        </pc:grpChg>
        <pc:grpChg chg="add">
          <ac:chgData name="Ines De Marcos" userId="S::idemarcos@worldbank.org::1d8c7c8a-459c-4627-a315-4748840d421d" providerId="AD" clId="Web-{87934A0C-1969-828A-DABB-1A9DE1CF86BF}" dt="2024-04-11T13:41:33.417" v="8"/>
          <ac:grpSpMkLst>
            <pc:docMk/>
            <pc:sldMk cId="1133284701" sldId="440"/>
            <ac:grpSpMk id="13" creationId="{81851A7E-6A36-9656-5CBD-B4A132BB61E1}"/>
          </ac:grpSpMkLst>
        </pc:grpChg>
        <pc:grpChg chg="add del">
          <ac:chgData name="Ines De Marcos" userId="S::idemarcos@worldbank.org::1d8c7c8a-459c-4627-a315-4748840d421d" providerId="AD" clId="Web-{87934A0C-1969-828A-DABB-1A9DE1CF86BF}" dt="2024-04-11T13:42:13.621" v="12"/>
          <ac:grpSpMkLst>
            <pc:docMk/>
            <pc:sldMk cId="1133284701" sldId="440"/>
            <ac:grpSpMk id="20" creationId="{C374824E-817E-28F0-4F21-FD35927F2FCC}"/>
          </ac:grpSpMkLst>
        </pc:grpChg>
      </pc:sldChg>
      <pc:sldChg chg="addSp">
        <pc:chgData name="Ines De Marcos" userId="S::idemarcos@worldbank.org::1d8c7c8a-459c-4627-a315-4748840d421d" providerId="AD" clId="Web-{87934A0C-1969-828A-DABB-1A9DE1CF86BF}" dt="2024-04-11T13:41:37.276" v="9"/>
        <pc:sldMkLst>
          <pc:docMk/>
          <pc:sldMk cId="3598312368" sldId="441"/>
        </pc:sldMkLst>
        <pc:grpChg chg="add">
          <ac:chgData name="Ines De Marcos" userId="S::idemarcos@worldbank.org::1d8c7c8a-459c-4627-a315-4748840d421d" providerId="AD" clId="Web-{87934A0C-1969-828A-DABB-1A9DE1CF86BF}" dt="2024-04-11T13:41:16.510" v="4"/>
          <ac:grpSpMkLst>
            <pc:docMk/>
            <pc:sldMk cId="3598312368" sldId="441"/>
            <ac:grpSpMk id="6" creationId="{1A25D60C-F580-08D0-9DF7-36068CEFA56F}"/>
          </ac:grpSpMkLst>
        </pc:grpChg>
        <pc:grpChg chg="add">
          <ac:chgData name="Ines De Marcos" userId="S::idemarcos@worldbank.org::1d8c7c8a-459c-4627-a315-4748840d421d" providerId="AD" clId="Web-{87934A0C-1969-828A-DABB-1A9DE1CF86BF}" dt="2024-04-11T13:41:37.276" v="9"/>
          <ac:grpSpMkLst>
            <pc:docMk/>
            <pc:sldMk cId="3598312368" sldId="441"/>
            <ac:grpSpMk id="13" creationId="{A22E8BDF-AEF7-63CF-2E2F-68734B18F0EF}"/>
          </ac:grpSpMkLst>
        </pc:grpChg>
      </pc:sldChg>
    </pc:docChg>
  </pc:docChgLst>
  <pc:docChgLst>
    <pc:chgData name="Nicolas Francisco Abbate" userId="S::nabbate@worldbank.org::2dca9c6c-772b-41aa-993f-2097e69dc1c5" providerId="AD" clId="Web-{E53F94D1-3B2B-B669-133C-07F533593C94}"/>
    <pc:docChg chg="mod addSld delSld modSld sldOrd">
      <pc:chgData name="Nicolas Francisco Abbate" userId="S::nabbate@worldbank.org::2dca9c6c-772b-41aa-993f-2097e69dc1c5" providerId="AD" clId="Web-{E53F94D1-3B2B-B669-133C-07F533593C94}" dt="2024-06-05T20:23:48.080" v="2220" actId="20577"/>
      <pc:docMkLst>
        <pc:docMk/>
      </pc:docMkLst>
      <pc:sldChg chg="modSp">
        <pc:chgData name="Nicolas Francisco Abbate" userId="S::nabbate@worldbank.org::2dca9c6c-772b-41aa-993f-2097e69dc1c5" providerId="AD" clId="Web-{E53F94D1-3B2B-B669-133C-07F533593C94}" dt="2024-06-05T16:28:14.962" v="664" actId="20577"/>
        <pc:sldMkLst>
          <pc:docMk/>
          <pc:sldMk cId="3154870822" sldId="442"/>
        </pc:sldMkLst>
        <pc:spChg chg="mod">
          <ac:chgData name="Nicolas Francisco Abbate" userId="S::nabbate@worldbank.org::2dca9c6c-772b-41aa-993f-2097e69dc1c5" providerId="AD" clId="Web-{E53F94D1-3B2B-B669-133C-07F533593C94}" dt="2024-06-05T16:28:14.962" v="664" actId="20577"/>
          <ac:spMkLst>
            <pc:docMk/>
            <pc:sldMk cId="3154870822" sldId="442"/>
            <ac:spMk id="16" creationId="{80CED38D-A422-BEAF-3462-6E4F5087C09B}"/>
          </ac:spMkLst>
        </pc:spChg>
      </pc:sldChg>
      <pc:sldChg chg="ord">
        <pc:chgData name="Nicolas Francisco Abbate" userId="S::nabbate@worldbank.org::2dca9c6c-772b-41aa-993f-2097e69dc1c5" providerId="AD" clId="Web-{E53F94D1-3B2B-B669-133C-07F533593C94}" dt="2024-06-05T16:27:56.070" v="662"/>
        <pc:sldMkLst>
          <pc:docMk/>
          <pc:sldMk cId="2103618353" sldId="447"/>
        </pc:sldMkLst>
      </pc:sldChg>
      <pc:sldChg chg="addSp delSp modSp ord">
        <pc:chgData name="Nicolas Francisco Abbate" userId="S::nabbate@worldbank.org::2dca9c6c-772b-41aa-993f-2097e69dc1c5" providerId="AD" clId="Web-{E53F94D1-3B2B-B669-133C-07F533593C94}" dt="2024-06-05T16:39:48.069" v="943"/>
        <pc:sldMkLst>
          <pc:docMk/>
          <pc:sldMk cId="3052603721" sldId="448"/>
        </pc:sldMkLst>
        <pc:picChg chg="add del mod">
          <ac:chgData name="Nicolas Francisco Abbate" userId="S::nabbate@worldbank.org::2dca9c6c-772b-41aa-993f-2097e69dc1c5" providerId="AD" clId="Web-{E53F94D1-3B2B-B669-133C-07F533593C94}" dt="2024-06-05T16:39:48.069" v="943"/>
          <ac:picMkLst>
            <pc:docMk/>
            <pc:sldMk cId="3052603721" sldId="448"/>
            <ac:picMk id="17" creationId="{5989894E-296F-7ED8-064E-E8A6C39BF49B}"/>
          </ac:picMkLst>
        </pc:picChg>
      </pc:sldChg>
      <pc:sldChg chg="ord">
        <pc:chgData name="Nicolas Francisco Abbate" userId="S::nabbate@worldbank.org::2dca9c6c-772b-41aa-993f-2097e69dc1c5" providerId="AD" clId="Web-{E53F94D1-3B2B-B669-133C-07F533593C94}" dt="2024-06-05T16:27:56.070" v="660"/>
        <pc:sldMkLst>
          <pc:docMk/>
          <pc:sldMk cId="747031929" sldId="449"/>
        </pc:sldMkLst>
      </pc:sldChg>
      <pc:sldChg chg="addSp delSp modSp ord">
        <pc:chgData name="Nicolas Francisco Abbate" userId="S::nabbate@worldbank.org::2dca9c6c-772b-41aa-993f-2097e69dc1c5" providerId="AD" clId="Web-{E53F94D1-3B2B-B669-133C-07F533593C94}" dt="2024-06-05T16:27:56.070" v="659"/>
        <pc:sldMkLst>
          <pc:docMk/>
          <pc:sldMk cId="234350135" sldId="450"/>
        </pc:sldMkLst>
        <pc:spChg chg="add mod">
          <ac:chgData name="Nicolas Francisco Abbate" userId="S::nabbate@worldbank.org::2dca9c6c-772b-41aa-993f-2097e69dc1c5" providerId="AD" clId="Web-{E53F94D1-3B2B-B669-133C-07F533593C94}" dt="2024-06-05T15:58:22.043" v="307" actId="1076"/>
          <ac:spMkLst>
            <pc:docMk/>
            <pc:sldMk cId="234350135" sldId="450"/>
            <ac:spMk id="7" creationId="{C3700E5C-2620-3E61-2CD1-6005DF6AE004}"/>
          </ac:spMkLst>
        </pc:spChg>
        <pc:spChg chg="add del mod">
          <ac:chgData name="Nicolas Francisco Abbate" userId="S::nabbate@worldbank.org::2dca9c6c-772b-41aa-993f-2097e69dc1c5" providerId="AD" clId="Web-{E53F94D1-3B2B-B669-133C-07F533593C94}" dt="2024-06-05T15:56:39.602" v="243" actId="20577"/>
          <ac:spMkLst>
            <pc:docMk/>
            <pc:sldMk cId="234350135" sldId="450"/>
            <ac:spMk id="15" creationId="{B8069987-3ABB-9998-760A-32DE68B361A3}"/>
          </ac:spMkLst>
        </pc:spChg>
      </pc:sldChg>
      <pc:sldChg chg="modSp ord">
        <pc:chgData name="Nicolas Francisco Abbate" userId="S::nabbate@worldbank.org::2dca9c6c-772b-41aa-993f-2097e69dc1c5" providerId="AD" clId="Web-{E53F94D1-3B2B-B669-133C-07F533593C94}" dt="2024-06-05T16:27:56.070" v="658"/>
        <pc:sldMkLst>
          <pc:docMk/>
          <pc:sldMk cId="3612840707" sldId="451"/>
        </pc:sldMkLst>
        <pc:spChg chg="mod">
          <ac:chgData name="Nicolas Francisco Abbate" userId="S::nabbate@worldbank.org::2dca9c6c-772b-41aa-993f-2097e69dc1c5" providerId="AD" clId="Web-{E53F94D1-3B2B-B669-133C-07F533593C94}" dt="2024-06-05T15:59:50.891" v="340" actId="20577"/>
          <ac:spMkLst>
            <pc:docMk/>
            <pc:sldMk cId="3612840707" sldId="451"/>
            <ac:spMk id="2" creationId="{2AFABF9D-775B-D25E-2A75-07E68E1E4380}"/>
          </ac:spMkLst>
        </pc:spChg>
        <pc:spChg chg="mod">
          <ac:chgData name="Nicolas Francisco Abbate" userId="S::nabbate@worldbank.org::2dca9c6c-772b-41aa-993f-2097e69dc1c5" providerId="AD" clId="Web-{E53F94D1-3B2B-B669-133C-07F533593C94}" dt="2024-06-05T16:00:37.487" v="341" actId="1076"/>
          <ac:spMkLst>
            <pc:docMk/>
            <pc:sldMk cId="3612840707" sldId="451"/>
            <ac:spMk id="15" creationId="{B8069987-3ABB-9998-760A-32DE68B361A3}"/>
          </ac:spMkLst>
        </pc:spChg>
      </pc:sldChg>
      <pc:sldChg chg="addSp delSp modSp">
        <pc:chgData name="Nicolas Francisco Abbate" userId="S::nabbate@worldbank.org::2dca9c6c-772b-41aa-993f-2097e69dc1c5" providerId="AD" clId="Web-{E53F94D1-3B2B-B669-133C-07F533593C94}" dt="2024-06-05T19:58:21.892" v="1963" actId="20577"/>
        <pc:sldMkLst>
          <pc:docMk/>
          <pc:sldMk cId="561529107" sldId="452"/>
        </pc:sldMkLst>
        <pc:spChg chg="add del mod">
          <ac:chgData name="Nicolas Francisco Abbate" userId="S::nabbate@worldbank.org::2dca9c6c-772b-41aa-993f-2097e69dc1c5" providerId="AD" clId="Web-{E53F94D1-3B2B-B669-133C-07F533593C94}" dt="2024-06-05T17:42:31.577" v="1205"/>
          <ac:spMkLst>
            <pc:docMk/>
            <pc:sldMk cId="561529107" sldId="452"/>
            <ac:spMk id="2" creationId="{B2384560-D93E-9B56-B812-A48535C117D7}"/>
          </ac:spMkLst>
        </pc:spChg>
        <pc:spChg chg="mod">
          <ac:chgData name="Nicolas Francisco Abbate" userId="S::nabbate@worldbank.org::2dca9c6c-772b-41aa-993f-2097e69dc1c5" providerId="AD" clId="Web-{E53F94D1-3B2B-B669-133C-07F533593C94}" dt="2024-06-05T19:58:21.892" v="1963" actId="20577"/>
          <ac:spMkLst>
            <pc:docMk/>
            <pc:sldMk cId="561529107" sldId="452"/>
            <ac:spMk id="3" creationId="{283CA4C1-EA33-4C88-B54B-4870B878ED25}"/>
          </ac:spMkLst>
        </pc:spChg>
      </pc:sldChg>
      <pc:sldChg chg="addSp delSp modSp addCm">
        <pc:chgData name="Nicolas Francisco Abbate" userId="S::nabbate@worldbank.org::2dca9c6c-772b-41aa-993f-2097e69dc1c5" providerId="AD" clId="Web-{E53F94D1-3B2B-B669-133C-07F533593C94}" dt="2024-06-05T16:32:33.613" v="906"/>
        <pc:sldMkLst>
          <pc:docMk/>
          <pc:sldMk cId="1586255458" sldId="454"/>
        </pc:sldMkLst>
        <pc:spChg chg="mod">
          <ac:chgData name="Nicolas Francisco Abbate" userId="S::nabbate@worldbank.org::2dca9c6c-772b-41aa-993f-2097e69dc1c5" providerId="AD" clId="Web-{E53F94D1-3B2B-B669-133C-07F533593C94}" dt="2024-06-05T16:23:40.435" v="460" actId="20577"/>
          <ac:spMkLst>
            <pc:docMk/>
            <pc:sldMk cId="1586255458" sldId="454"/>
            <ac:spMk id="16" creationId="{A680C055-0E40-088C-FC25-325975680C39}"/>
          </ac:spMkLst>
        </pc:spChg>
        <pc:picChg chg="add del mod">
          <ac:chgData name="Nicolas Francisco Abbate" userId="S::nabbate@worldbank.org::2dca9c6c-772b-41aa-993f-2097e69dc1c5" providerId="AD" clId="Web-{E53F94D1-3B2B-B669-133C-07F533593C94}" dt="2024-06-05T16:21:26.304" v="408"/>
          <ac:picMkLst>
            <pc:docMk/>
            <pc:sldMk cId="1586255458" sldId="454"/>
            <ac:picMk id="2" creationId="{30F315D4-486F-442F-CF17-B9DC6A740DB6}"/>
          </ac:picMkLst>
        </pc:picChg>
        <pc:picChg chg="add mod">
          <ac:chgData name="Nicolas Francisco Abbate" userId="S::nabbate@worldbank.org::2dca9c6c-772b-41aa-993f-2097e69dc1c5" providerId="AD" clId="Web-{E53F94D1-3B2B-B669-133C-07F533593C94}" dt="2024-06-05T16:22:15.509" v="420" actId="1076"/>
          <ac:picMkLst>
            <pc:docMk/>
            <pc:sldMk cId="1586255458" sldId="454"/>
            <ac:picMk id="8" creationId="{DCA53E04-6BA3-D8F1-4191-B814D57E4073}"/>
          </ac:picMkLst>
        </pc:picChg>
        <pc:picChg chg="del">
          <ac:chgData name="Nicolas Francisco Abbate" userId="S::nabbate@worldbank.org::2dca9c6c-772b-41aa-993f-2097e69dc1c5" providerId="AD" clId="Web-{E53F94D1-3B2B-B669-133C-07F533593C94}" dt="2024-06-05T16:20:46.990" v="400"/>
          <ac:picMkLst>
            <pc:docMk/>
            <pc:sldMk cId="1586255458" sldId="454"/>
            <ac:picMk id="15" creationId="{71B255B8-4F5C-4258-7D58-6B885B0B9540}"/>
          </ac:picMkLst>
        </pc:picChg>
        <pc:picChg chg="del">
          <ac:chgData name="Nicolas Francisco Abbate" userId="S::nabbate@worldbank.org::2dca9c6c-772b-41aa-993f-2097e69dc1c5" providerId="AD" clId="Web-{E53F94D1-3B2B-B669-133C-07F533593C94}" dt="2024-06-05T16:20:49.474" v="402"/>
          <ac:picMkLst>
            <pc:docMk/>
            <pc:sldMk cId="1586255458" sldId="454"/>
            <ac:picMk id="17" creationId="{45D5EBF0-31F2-6E54-C2A9-DF2328F5AD01}"/>
          </ac:picMkLst>
        </pc:picChg>
        <pc:extLst>
          <p:ext xmlns:p="http://schemas.openxmlformats.org/presentationml/2006/main" uri="{D6D511B9-2390-475A-947B-AFAB55BFBCF1}">
            <pc226:cmChg xmlns:pc226="http://schemas.microsoft.com/office/powerpoint/2022/06/main/command" chg="add">
              <pc226:chgData name="Nicolas Francisco Abbate" userId="S::nabbate@worldbank.org::2dca9c6c-772b-41aa-993f-2097e69dc1c5" providerId="AD" clId="Web-{E53F94D1-3B2B-B669-133C-07F533593C94}" dt="2024-06-05T16:32:33.613" v="906"/>
              <pc2:cmMkLst xmlns:pc2="http://schemas.microsoft.com/office/powerpoint/2019/9/main/command">
                <pc:docMk/>
                <pc:sldMk cId="1586255458" sldId="454"/>
                <pc2:cmMk id="{CA9C03BE-E690-41E1-AC21-37F6DC317102}"/>
              </pc2:cmMkLst>
            </pc226:cmChg>
          </p:ext>
        </pc:extLst>
      </pc:sldChg>
      <pc:sldChg chg="del">
        <pc:chgData name="Nicolas Francisco Abbate" userId="S::nabbate@worldbank.org::2dca9c6c-772b-41aa-993f-2097e69dc1c5" providerId="AD" clId="Web-{E53F94D1-3B2B-B669-133C-07F533593C94}" dt="2024-06-05T19:40:08.609" v="1771"/>
        <pc:sldMkLst>
          <pc:docMk/>
          <pc:sldMk cId="3135248891" sldId="455"/>
        </pc:sldMkLst>
      </pc:sldChg>
      <pc:sldChg chg="del">
        <pc:chgData name="Nicolas Francisco Abbate" userId="S::nabbate@worldbank.org::2dca9c6c-772b-41aa-993f-2097e69dc1c5" providerId="AD" clId="Web-{E53F94D1-3B2B-B669-133C-07F533593C94}" dt="2024-06-05T19:40:08.562" v="1767"/>
        <pc:sldMkLst>
          <pc:docMk/>
          <pc:sldMk cId="3266328336" sldId="457"/>
        </pc:sldMkLst>
      </pc:sldChg>
      <pc:sldChg chg="del">
        <pc:chgData name="Nicolas Francisco Abbate" userId="S::nabbate@worldbank.org::2dca9c6c-772b-41aa-993f-2097e69dc1c5" providerId="AD" clId="Web-{E53F94D1-3B2B-B669-133C-07F533593C94}" dt="2024-06-05T19:40:08.578" v="1769"/>
        <pc:sldMkLst>
          <pc:docMk/>
          <pc:sldMk cId="1913501356" sldId="459"/>
        </pc:sldMkLst>
      </pc:sldChg>
      <pc:sldChg chg="del">
        <pc:chgData name="Nicolas Francisco Abbate" userId="S::nabbate@worldbank.org::2dca9c6c-772b-41aa-993f-2097e69dc1c5" providerId="AD" clId="Web-{E53F94D1-3B2B-B669-133C-07F533593C94}" dt="2024-06-05T19:40:08.547" v="1766"/>
        <pc:sldMkLst>
          <pc:docMk/>
          <pc:sldMk cId="3819463898" sldId="460"/>
        </pc:sldMkLst>
      </pc:sldChg>
      <pc:sldChg chg="del">
        <pc:chgData name="Nicolas Francisco Abbate" userId="S::nabbate@worldbank.org::2dca9c6c-772b-41aa-993f-2097e69dc1c5" providerId="AD" clId="Web-{E53F94D1-3B2B-B669-133C-07F533593C94}" dt="2024-06-05T19:40:08.593" v="1770"/>
        <pc:sldMkLst>
          <pc:docMk/>
          <pc:sldMk cId="1295189468" sldId="462"/>
        </pc:sldMkLst>
      </pc:sldChg>
      <pc:sldChg chg="del">
        <pc:chgData name="Nicolas Francisco Abbate" userId="S::nabbate@worldbank.org::2dca9c6c-772b-41aa-993f-2097e69dc1c5" providerId="AD" clId="Web-{E53F94D1-3B2B-B669-133C-07F533593C94}" dt="2024-06-05T19:40:08.578" v="1768"/>
        <pc:sldMkLst>
          <pc:docMk/>
          <pc:sldMk cId="198241754" sldId="463"/>
        </pc:sldMkLst>
      </pc:sldChg>
      <pc:sldChg chg="modSp">
        <pc:chgData name="Nicolas Francisco Abbate" userId="S::nabbate@worldbank.org::2dca9c6c-772b-41aa-993f-2097e69dc1c5" providerId="AD" clId="Web-{E53F94D1-3B2B-B669-133C-07F533593C94}" dt="2024-06-05T20:23:48.080" v="2220" actId="20577"/>
        <pc:sldMkLst>
          <pc:docMk/>
          <pc:sldMk cId="758534044" sldId="464"/>
        </pc:sldMkLst>
        <pc:spChg chg="mod">
          <ac:chgData name="Nicolas Francisco Abbate" userId="S::nabbate@worldbank.org::2dca9c6c-772b-41aa-993f-2097e69dc1c5" providerId="AD" clId="Web-{E53F94D1-3B2B-B669-133C-07F533593C94}" dt="2024-06-05T20:23:48.080" v="2220" actId="20577"/>
          <ac:spMkLst>
            <pc:docMk/>
            <pc:sldMk cId="758534044" sldId="464"/>
            <ac:spMk id="15" creationId="{B8069987-3ABB-9998-760A-32DE68B361A3}"/>
          </ac:spMkLst>
        </pc:spChg>
      </pc:sldChg>
      <pc:sldChg chg="ord">
        <pc:chgData name="Nicolas Francisco Abbate" userId="S::nabbate@worldbank.org::2dca9c6c-772b-41aa-993f-2097e69dc1c5" providerId="AD" clId="Web-{E53F94D1-3B2B-B669-133C-07F533593C94}" dt="2024-06-05T16:46:35.820" v="1110"/>
        <pc:sldMkLst>
          <pc:docMk/>
          <pc:sldMk cId="1937356898" sldId="468"/>
        </pc:sldMkLst>
      </pc:sldChg>
      <pc:sldChg chg="addSp modSp">
        <pc:chgData name="Nicolas Francisco Abbate" userId="S::nabbate@worldbank.org::2dca9c6c-772b-41aa-993f-2097e69dc1c5" providerId="AD" clId="Web-{E53F94D1-3B2B-B669-133C-07F533593C94}" dt="2024-06-05T16:45:59.162" v="1109" actId="20577"/>
        <pc:sldMkLst>
          <pc:docMk/>
          <pc:sldMk cId="3315158498" sldId="469"/>
        </pc:sldMkLst>
        <pc:spChg chg="mod">
          <ac:chgData name="Nicolas Francisco Abbate" userId="S::nabbate@worldbank.org::2dca9c6c-772b-41aa-993f-2097e69dc1c5" providerId="AD" clId="Web-{E53F94D1-3B2B-B669-133C-07F533593C94}" dt="2024-06-05T16:44:40.471" v="1034" actId="1076"/>
          <ac:spMkLst>
            <pc:docMk/>
            <pc:sldMk cId="3315158498" sldId="469"/>
            <ac:spMk id="2" creationId="{EB33F26F-4C0F-4475-4E23-B97CA1597700}"/>
          </ac:spMkLst>
        </pc:spChg>
        <pc:spChg chg="mod">
          <ac:chgData name="Nicolas Francisco Abbate" userId="S::nabbate@worldbank.org::2dca9c6c-772b-41aa-993f-2097e69dc1c5" providerId="AD" clId="Web-{E53F94D1-3B2B-B669-133C-07F533593C94}" dt="2024-06-05T16:45:59.162" v="1109" actId="20577"/>
          <ac:spMkLst>
            <pc:docMk/>
            <pc:sldMk cId="3315158498" sldId="469"/>
            <ac:spMk id="3" creationId="{C4D05A42-7D4D-FC69-E15C-0D44591EE436}"/>
          </ac:spMkLst>
        </pc:spChg>
        <pc:spChg chg="mod">
          <ac:chgData name="Nicolas Francisco Abbate" userId="S::nabbate@worldbank.org::2dca9c6c-772b-41aa-993f-2097e69dc1c5" providerId="AD" clId="Web-{E53F94D1-3B2B-B669-133C-07F533593C94}" dt="2024-06-05T16:44:40.471" v="1035" actId="1076"/>
          <ac:spMkLst>
            <pc:docMk/>
            <pc:sldMk cId="3315158498" sldId="469"/>
            <ac:spMk id="8" creationId="{ACFBD298-BBD3-789B-5C7D-6A9704AEB574}"/>
          </ac:spMkLst>
        </pc:spChg>
        <pc:spChg chg="add mod">
          <ac:chgData name="Nicolas Francisco Abbate" userId="S::nabbate@worldbank.org::2dca9c6c-772b-41aa-993f-2097e69dc1c5" providerId="AD" clId="Web-{E53F94D1-3B2B-B669-133C-07F533593C94}" dt="2024-06-05T16:44:40.518" v="1040" actId="1076"/>
          <ac:spMkLst>
            <pc:docMk/>
            <pc:sldMk cId="3315158498" sldId="469"/>
            <ac:spMk id="16" creationId="{031EB60C-0EF9-81F2-C6F5-27571395C0E5}"/>
          </ac:spMkLst>
        </pc:spChg>
        <pc:spChg chg="add mod">
          <ac:chgData name="Nicolas Francisco Abbate" userId="S::nabbate@worldbank.org::2dca9c6c-772b-41aa-993f-2097e69dc1c5" providerId="AD" clId="Web-{E53F94D1-3B2B-B669-133C-07F533593C94}" dt="2024-06-05T16:44:40.503" v="1039" actId="1076"/>
          <ac:spMkLst>
            <pc:docMk/>
            <pc:sldMk cId="3315158498" sldId="469"/>
            <ac:spMk id="17" creationId="{1060368F-77DB-CCB6-65CE-89CBD5B12D25}"/>
          </ac:spMkLst>
        </pc:spChg>
        <pc:spChg chg="mod">
          <ac:chgData name="Nicolas Francisco Abbate" userId="S::nabbate@worldbank.org::2dca9c6c-772b-41aa-993f-2097e69dc1c5" providerId="AD" clId="Web-{E53F94D1-3B2B-B669-133C-07F533593C94}" dt="2024-06-05T16:44:40.487" v="1036" actId="1076"/>
          <ac:spMkLst>
            <pc:docMk/>
            <pc:sldMk cId="3315158498" sldId="469"/>
            <ac:spMk id="18" creationId="{96FC0FAD-D6A1-925B-2D42-D93E929E040E}"/>
          </ac:spMkLst>
        </pc:spChg>
        <pc:spChg chg="mod">
          <ac:chgData name="Nicolas Francisco Abbate" userId="S::nabbate@worldbank.org::2dca9c6c-772b-41aa-993f-2097e69dc1c5" providerId="AD" clId="Web-{E53F94D1-3B2B-B669-133C-07F533593C94}" dt="2024-06-05T16:44:40.487" v="1037" actId="1076"/>
          <ac:spMkLst>
            <pc:docMk/>
            <pc:sldMk cId="3315158498" sldId="469"/>
            <ac:spMk id="19" creationId="{0D6BBA78-A2DE-8809-02F8-97956D4FBBB8}"/>
          </ac:spMkLst>
        </pc:spChg>
        <pc:spChg chg="mod">
          <ac:chgData name="Nicolas Francisco Abbate" userId="S::nabbate@worldbank.org::2dca9c6c-772b-41aa-993f-2097e69dc1c5" providerId="AD" clId="Web-{E53F94D1-3B2B-B669-133C-07F533593C94}" dt="2024-06-05T16:44:40.503" v="1038" actId="1076"/>
          <ac:spMkLst>
            <pc:docMk/>
            <pc:sldMk cId="3315158498" sldId="469"/>
            <ac:spMk id="20" creationId="{95963102-EE09-D597-6AE5-383C3EDC940F}"/>
          </ac:spMkLst>
        </pc:spChg>
      </pc:sldChg>
      <pc:sldChg chg="addSp delSp modSp">
        <pc:chgData name="Nicolas Francisco Abbate" userId="S::nabbate@worldbank.org::2dca9c6c-772b-41aa-993f-2097e69dc1c5" providerId="AD" clId="Web-{E53F94D1-3B2B-B669-133C-07F533593C94}" dt="2024-06-05T16:40:21.601" v="945" actId="1076"/>
        <pc:sldMkLst>
          <pc:docMk/>
          <pc:sldMk cId="2141525631" sldId="472"/>
        </pc:sldMkLst>
        <pc:spChg chg="mod">
          <ac:chgData name="Nicolas Francisco Abbate" userId="S::nabbate@worldbank.org::2dca9c6c-772b-41aa-993f-2097e69dc1c5" providerId="AD" clId="Web-{E53F94D1-3B2B-B669-133C-07F533593C94}" dt="2024-06-05T16:40:21.601" v="945" actId="1076"/>
          <ac:spMkLst>
            <pc:docMk/>
            <pc:sldMk cId="2141525631" sldId="472"/>
            <ac:spMk id="15" creationId="{618992E2-02EF-0FBE-F205-E55B97387869}"/>
          </ac:spMkLst>
        </pc:spChg>
        <pc:spChg chg="add mod">
          <ac:chgData name="Nicolas Francisco Abbate" userId="S::nabbate@worldbank.org::2dca9c6c-772b-41aa-993f-2097e69dc1c5" providerId="AD" clId="Web-{E53F94D1-3B2B-B669-133C-07F533593C94}" dt="2024-06-05T16:07:59.114" v="369" actId="20577"/>
          <ac:spMkLst>
            <pc:docMk/>
            <pc:sldMk cId="2141525631" sldId="472"/>
            <ac:spMk id="21" creationId="{9D1C5F49-0AF9-6394-D52C-125F3054E4D4}"/>
          </ac:spMkLst>
        </pc:spChg>
        <pc:cxnChg chg="del mod">
          <ac:chgData name="Nicolas Francisco Abbate" userId="S::nabbate@worldbank.org::2dca9c6c-772b-41aa-993f-2097e69dc1c5" providerId="AD" clId="Web-{E53F94D1-3B2B-B669-133C-07F533593C94}" dt="2024-06-05T15:50:53.572" v="44"/>
          <ac:cxnSpMkLst>
            <pc:docMk/>
            <pc:sldMk cId="2141525631" sldId="472"/>
            <ac:cxnSpMk id="28" creationId="{EA08DE79-8D6F-26C3-ADC5-B2E0C7A66865}"/>
          </ac:cxnSpMkLst>
        </pc:cxnChg>
      </pc:sldChg>
      <pc:sldChg chg="addSp delSp modSp">
        <pc:chgData name="Nicolas Francisco Abbate" userId="S::nabbate@worldbank.org::2dca9c6c-772b-41aa-993f-2097e69dc1c5" providerId="AD" clId="Web-{E53F94D1-3B2B-B669-133C-07F533593C94}" dt="2024-06-05T17:40:24.931" v="1200" actId="1076"/>
        <pc:sldMkLst>
          <pc:docMk/>
          <pc:sldMk cId="3684839014" sldId="474"/>
        </pc:sldMkLst>
        <pc:spChg chg="mod">
          <ac:chgData name="Nicolas Francisco Abbate" userId="S::nabbate@worldbank.org::2dca9c6c-772b-41aa-993f-2097e69dc1c5" providerId="AD" clId="Web-{E53F94D1-3B2B-B669-133C-07F533593C94}" dt="2024-06-05T16:05:04.123" v="367" actId="20577"/>
          <ac:spMkLst>
            <pc:docMk/>
            <pc:sldMk cId="3684839014" sldId="474"/>
            <ac:spMk id="8" creationId="{2C359852-93DB-396D-9A31-40C6C956CA73}"/>
          </ac:spMkLst>
        </pc:spChg>
        <pc:spChg chg="mod">
          <ac:chgData name="Nicolas Francisco Abbate" userId="S::nabbate@worldbank.org::2dca9c6c-772b-41aa-993f-2097e69dc1c5" providerId="AD" clId="Web-{E53F94D1-3B2B-B669-133C-07F533593C94}" dt="2024-06-05T17:40:24.931" v="1200" actId="1076"/>
          <ac:spMkLst>
            <pc:docMk/>
            <pc:sldMk cId="3684839014" sldId="474"/>
            <ac:spMk id="16" creationId="{762B31F0-2CF1-CB3F-DF45-CB00DA559A4A}"/>
          </ac:spMkLst>
        </pc:spChg>
        <pc:spChg chg="mod ord">
          <ac:chgData name="Nicolas Francisco Abbate" userId="S::nabbate@worldbank.org::2dca9c6c-772b-41aa-993f-2097e69dc1c5" providerId="AD" clId="Web-{E53F94D1-3B2B-B669-133C-07F533593C94}" dt="2024-06-05T17:40:19.478" v="1199" actId="1076"/>
          <ac:spMkLst>
            <pc:docMk/>
            <pc:sldMk cId="3684839014" sldId="474"/>
            <ac:spMk id="17" creationId="{DD784C52-229F-F1C5-BE2F-56E6D51BA93D}"/>
          </ac:spMkLst>
        </pc:spChg>
        <pc:spChg chg="del">
          <ac:chgData name="Nicolas Francisco Abbate" userId="S::nabbate@worldbank.org::2dca9c6c-772b-41aa-993f-2097e69dc1c5" providerId="AD" clId="Web-{E53F94D1-3B2B-B669-133C-07F533593C94}" dt="2024-06-05T16:04:52.857" v="348"/>
          <ac:spMkLst>
            <pc:docMk/>
            <pc:sldMk cId="3684839014" sldId="474"/>
            <ac:spMk id="18" creationId="{D9C1A8AB-C65F-1093-5FC7-8A4C081AC62E}"/>
          </ac:spMkLst>
        </pc:spChg>
        <pc:spChg chg="del">
          <ac:chgData name="Nicolas Francisco Abbate" userId="S::nabbate@worldbank.org::2dca9c6c-772b-41aa-993f-2097e69dc1c5" providerId="AD" clId="Web-{E53F94D1-3B2B-B669-133C-07F533593C94}" dt="2024-06-05T16:04:52.857" v="347"/>
          <ac:spMkLst>
            <pc:docMk/>
            <pc:sldMk cId="3684839014" sldId="474"/>
            <ac:spMk id="22" creationId="{463EE418-7E4B-9288-69A7-B4F7B72F42F8}"/>
          </ac:spMkLst>
        </pc:spChg>
        <pc:spChg chg="del">
          <ac:chgData name="Nicolas Francisco Abbate" userId="S::nabbate@worldbank.org::2dca9c6c-772b-41aa-993f-2097e69dc1c5" providerId="AD" clId="Web-{E53F94D1-3B2B-B669-133C-07F533593C94}" dt="2024-06-05T16:04:52.857" v="346"/>
          <ac:spMkLst>
            <pc:docMk/>
            <pc:sldMk cId="3684839014" sldId="474"/>
            <ac:spMk id="23" creationId="{4A91F8DA-42E7-C57A-5C7D-7C49F68171A1}"/>
          </ac:spMkLst>
        </pc:spChg>
        <pc:spChg chg="mod">
          <ac:chgData name="Nicolas Francisco Abbate" userId="S::nabbate@worldbank.org::2dca9c6c-772b-41aa-993f-2097e69dc1c5" providerId="AD" clId="Web-{E53F94D1-3B2B-B669-133C-07F533593C94}" dt="2024-06-05T17:39:42.602" v="1194" actId="20577"/>
          <ac:spMkLst>
            <pc:docMk/>
            <pc:sldMk cId="3684839014" sldId="474"/>
            <ac:spMk id="26" creationId="{D2602809-CB49-D4F4-F977-0655F7272D5B}"/>
          </ac:spMkLst>
        </pc:spChg>
        <pc:spChg chg="add mod">
          <ac:chgData name="Nicolas Francisco Abbate" userId="S::nabbate@worldbank.org::2dca9c6c-772b-41aa-993f-2097e69dc1c5" providerId="AD" clId="Web-{E53F94D1-3B2B-B669-133C-07F533593C94}" dt="2024-06-05T16:50:24.048" v="1133" actId="1076"/>
          <ac:spMkLst>
            <pc:docMk/>
            <pc:sldMk cId="3684839014" sldId="474"/>
            <ac:spMk id="29" creationId="{CD54F826-D005-D179-547A-3944091FC4B1}"/>
          </ac:spMkLst>
        </pc:spChg>
        <pc:spChg chg="add del">
          <ac:chgData name="Nicolas Francisco Abbate" userId="S::nabbate@worldbank.org::2dca9c6c-772b-41aa-993f-2097e69dc1c5" providerId="AD" clId="Web-{E53F94D1-3B2B-B669-133C-07F533593C94}" dt="2024-06-05T16:50:30.127" v="1135"/>
          <ac:spMkLst>
            <pc:docMk/>
            <pc:sldMk cId="3684839014" sldId="474"/>
            <ac:spMk id="31" creationId="{53FA44BD-AE08-99C5-A699-9DE3B6F7FAA5}"/>
          </ac:spMkLst>
        </pc:spChg>
        <pc:spChg chg="add del mod">
          <ac:chgData name="Nicolas Francisco Abbate" userId="S::nabbate@worldbank.org::2dca9c6c-772b-41aa-993f-2097e69dc1c5" providerId="AD" clId="Web-{E53F94D1-3B2B-B669-133C-07F533593C94}" dt="2024-06-05T16:50:38.971" v="1138"/>
          <ac:spMkLst>
            <pc:docMk/>
            <pc:sldMk cId="3684839014" sldId="474"/>
            <ac:spMk id="32" creationId="{662C8318-8918-29BF-D568-D6C683C86D61}"/>
          </ac:spMkLst>
        </pc:spChg>
        <pc:spChg chg="add mod">
          <ac:chgData name="Nicolas Francisco Abbate" userId="S::nabbate@worldbank.org::2dca9c6c-772b-41aa-993f-2097e69dc1c5" providerId="AD" clId="Web-{E53F94D1-3B2B-B669-133C-07F533593C94}" dt="2024-06-05T16:51:51.896" v="1156" actId="1076"/>
          <ac:spMkLst>
            <pc:docMk/>
            <pc:sldMk cId="3684839014" sldId="474"/>
            <ac:spMk id="33" creationId="{4C948E95-B216-68A0-187C-67BB02A37D3A}"/>
          </ac:spMkLst>
        </pc:spChg>
        <pc:spChg chg="add mod">
          <ac:chgData name="Nicolas Francisco Abbate" userId="S::nabbate@worldbank.org::2dca9c6c-772b-41aa-993f-2097e69dc1c5" providerId="AD" clId="Web-{E53F94D1-3B2B-B669-133C-07F533593C94}" dt="2024-06-05T16:51:47.067" v="1155" actId="1076"/>
          <ac:spMkLst>
            <pc:docMk/>
            <pc:sldMk cId="3684839014" sldId="474"/>
            <ac:spMk id="34" creationId="{0988CEAC-D4BE-C4A9-1460-92BD29B48C40}"/>
          </ac:spMkLst>
        </pc:spChg>
        <pc:spChg chg="del mod">
          <ac:chgData name="Nicolas Francisco Abbate" userId="S::nabbate@worldbank.org::2dca9c6c-772b-41aa-993f-2097e69dc1c5" providerId="AD" clId="Web-{E53F94D1-3B2B-B669-133C-07F533593C94}" dt="2024-06-05T16:51:59.396" v="1159"/>
          <ac:spMkLst>
            <pc:docMk/>
            <pc:sldMk cId="3684839014" sldId="474"/>
            <ac:spMk id="35" creationId="{2288F208-D30D-1C7D-85B2-D1911E6611F2}"/>
          </ac:spMkLst>
        </pc:spChg>
        <pc:spChg chg="del mod">
          <ac:chgData name="Nicolas Francisco Abbate" userId="S::nabbate@worldbank.org::2dca9c6c-772b-41aa-993f-2097e69dc1c5" providerId="AD" clId="Web-{E53F94D1-3B2B-B669-133C-07F533593C94}" dt="2024-06-05T16:51:56.990" v="1158"/>
          <ac:spMkLst>
            <pc:docMk/>
            <pc:sldMk cId="3684839014" sldId="474"/>
            <ac:spMk id="36" creationId="{2F833E8C-C52C-84DD-1885-38566F10B87F}"/>
          </ac:spMkLst>
        </pc:spChg>
        <pc:spChg chg="del">
          <ac:chgData name="Nicolas Francisco Abbate" userId="S::nabbate@worldbank.org::2dca9c6c-772b-41aa-993f-2097e69dc1c5" providerId="AD" clId="Web-{E53F94D1-3B2B-B669-133C-07F533593C94}" dt="2024-06-05T16:04:52.857" v="343"/>
          <ac:spMkLst>
            <pc:docMk/>
            <pc:sldMk cId="3684839014" sldId="474"/>
            <ac:spMk id="37" creationId="{30F6A775-B140-5BFE-A9BC-C3F311787580}"/>
          </ac:spMkLst>
        </pc:spChg>
        <pc:spChg chg="del">
          <ac:chgData name="Nicolas Francisco Abbate" userId="S::nabbate@worldbank.org::2dca9c6c-772b-41aa-993f-2097e69dc1c5" providerId="AD" clId="Web-{E53F94D1-3B2B-B669-133C-07F533593C94}" dt="2024-06-05T16:04:52.857" v="342"/>
          <ac:spMkLst>
            <pc:docMk/>
            <pc:sldMk cId="3684839014" sldId="474"/>
            <ac:spMk id="38" creationId="{202DA648-8D39-B3CF-419E-7C4C354B7165}"/>
          </ac:spMkLst>
        </pc:spChg>
        <pc:spChg chg="add mod">
          <ac:chgData name="Nicolas Francisco Abbate" userId="S::nabbate@worldbank.org::2dca9c6c-772b-41aa-993f-2097e69dc1c5" providerId="AD" clId="Web-{E53F94D1-3B2B-B669-133C-07F533593C94}" dt="2024-06-05T16:51:15.769" v="1151" actId="20577"/>
          <ac:spMkLst>
            <pc:docMk/>
            <pc:sldMk cId="3684839014" sldId="474"/>
            <ac:spMk id="39" creationId="{A9AA8B6F-0D64-BE76-44CB-2CC451B18BE2}"/>
          </ac:spMkLst>
        </pc:spChg>
        <pc:spChg chg="add mod">
          <ac:chgData name="Nicolas Francisco Abbate" userId="S::nabbate@worldbank.org::2dca9c6c-772b-41aa-993f-2097e69dc1c5" providerId="AD" clId="Web-{E53F94D1-3B2B-B669-133C-07F533593C94}" dt="2024-06-05T16:51:19.488" v="1152" actId="20577"/>
          <ac:spMkLst>
            <pc:docMk/>
            <pc:sldMk cId="3684839014" sldId="474"/>
            <ac:spMk id="40" creationId="{5A282F66-AF90-4F6D-392B-ECD8B9D96E49}"/>
          </ac:spMkLst>
        </pc:spChg>
        <pc:picChg chg="del mod">
          <ac:chgData name="Nicolas Francisco Abbate" userId="S::nabbate@worldbank.org::2dca9c6c-772b-41aa-993f-2097e69dc1c5" providerId="AD" clId="Web-{E53F94D1-3B2B-B669-133C-07F533593C94}" dt="2024-06-05T16:48:39.622" v="1117"/>
          <ac:picMkLst>
            <pc:docMk/>
            <pc:sldMk cId="3684839014" sldId="474"/>
            <ac:picMk id="2" creationId="{862A9C5C-FB05-513B-CD26-F573503762F9}"/>
          </ac:picMkLst>
        </pc:picChg>
        <pc:picChg chg="del">
          <ac:chgData name="Nicolas Francisco Abbate" userId="S::nabbate@worldbank.org::2dca9c6c-772b-41aa-993f-2097e69dc1c5" providerId="AD" clId="Web-{E53F94D1-3B2B-B669-133C-07F533593C94}" dt="2024-06-05T16:04:52.857" v="349"/>
          <ac:picMkLst>
            <pc:docMk/>
            <pc:sldMk cId="3684839014" sldId="474"/>
            <ac:picMk id="3" creationId="{CCFAD824-0FAE-0E18-2553-E5982BF4C9CE}"/>
          </ac:picMkLst>
        </pc:picChg>
        <pc:picChg chg="add mod ord">
          <ac:chgData name="Nicolas Francisco Abbate" userId="S::nabbate@worldbank.org::2dca9c6c-772b-41aa-993f-2097e69dc1c5" providerId="AD" clId="Web-{E53F94D1-3B2B-B669-133C-07F533593C94}" dt="2024-06-05T16:52:19.553" v="1174"/>
          <ac:picMkLst>
            <pc:docMk/>
            <pc:sldMk cId="3684839014" sldId="474"/>
            <ac:picMk id="21" creationId="{9255860C-F94A-293F-EACF-21A210702B8B}"/>
          </ac:picMkLst>
        </pc:picChg>
        <pc:cxnChg chg="del">
          <ac:chgData name="Nicolas Francisco Abbate" userId="S::nabbate@worldbank.org::2dca9c6c-772b-41aa-993f-2097e69dc1c5" providerId="AD" clId="Web-{E53F94D1-3B2B-B669-133C-07F533593C94}" dt="2024-06-05T16:04:52.857" v="345"/>
          <ac:cxnSpMkLst>
            <pc:docMk/>
            <pc:sldMk cId="3684839014" sldId="474"/>
            <ac:cxnSpMk id="19" creationId="{D125CA17-5411-9E4D-C0FC-68E5D882301F}"/>
          </ac:cxnSpMkLst>
        </pc:cxnChg>
        <pc:cxnChg chg="del">
          <ac:chgData name="Nicolas Francisco Abbate" userId="S::nabbate@worldbank.org::2dca9c6c-772b-41aa-993f-2097e69dc1c5" providerId="AD" clId="Web-{E53F94D1-3B2B-B669-133C-07F533593C94}" dt="2024-06-05T16:04:52.857" v="344"/>
          <ac:cxnSpMkLst>
            <pc:docMk/>
            <pc:sldMk cId="3684839014" sldId="474"/>
            <ac:cxnSpMk id="20" creationId="{C6B9B38D-86C0-4B75-BA09-AF52A0823804}"/>
          </ac:cxnSpMkLst>
        </pc:cxnChg>
        <pc:cxnChg chg="del mod">
          <ac:chgData name="Nicolas Francisco Abbate" userId="S::nabbate@worldbank.org::2dca9c6c-772b-41aa-993f-2097e69dc1c5" providerId="AD" clId="Web-{E53F94D1-3B2B-B669-133C-07F533593C94}" dt="2024-06-05T16:52:03.584" v="1162"/>
          <ac:cxnSpMkLst>
            <pc:docMk/>
            <pc:sldMk cId="3684839014" sldId="474"/>
            <ac:cxnSpMk id="24" creationId="{CAD27910-5CF2-98EE-3BFD-5E018E3AE7EE}"/>
          </ac:cxnSpMkLst>
        </pc:cxnChg>
        <pc:cxnChg chg="del mod">
          <ac:chgData name="Nicolas Francisco Abbate" userId="S::nabbate@worldbank.org::2dca9c6c-772b-41aa-993f-2097e69dc1c5" providerId="AD" clId="Web-{E53F94D1-3B2B-B669-133C-07F533593C94}" dt="2024-06-05T16:52:04.537" v="1163"/>
          <ac:cxnSpMkLst>
            <pc:docMk/>
            <pc:sldMk cId="3684839014" sldId="474"/>
            <ac:cxnSpMk id="25" creationId="{EBD44105-E4CE-698E-7F10-B769D749C7C2}"/>
          </ac:cxnSpMkLst>
        </pc:cxnChg>
        <pc:cxnChg chg="del">
          <ac:chgData name="Nicolas Francisco Abbate" userId="S::nabbate@worldbank.org::2dca9c6c-772b-41aa-993f-2097e69dc1c5" providerId="AD" clId="Web-{E53F94D1-3B2B-B669-133C-07F533593C94}" dt="2024-06-05T15:49:55.929" v="0"/>
          <ac:cxnSpMkLst>
            <pc:docMk/>
            <pc:sldMk cId="3684839014" sldId="474"/>
            <ac:cxnSpMk id="27" creationId="{20705A1B-E9F8-9065-7EC8-40AC7B182B74}"/>
          </ac:cxnSpMkLst>
        </pc:cxnChg>
        <pc:cxnChg chg="del mod">
          <ac:chgData name="Nicolas Francisco Abbate" userId="S::nabbate@worldbank.org::2dca9c6c-772b-41aa-993f-2097e69dc1c5" providerId="AD" clId="Web-{E53F94D1-3B2B-B669-133C-07F533593C94}" dt="2024-06-05T16:52:01.271" v="1160"/>
          <ac:cxnSpMkLst>
            <pc:docMk/>
            <pc:sldMk cId="3684839014" sldId="474"/>
            <ac:cxnSpMk id="28" creationId="{EA08DE79-8D6F-26C3-ADC5-B2E0C7A66865}"/>
          </ac:cxnSpMkLst>
        </pc:cxnChg>
        <pc:cxnChg chg="del mod">
          <ac:chgData name="Nicolas Francisco Abbate" userId="S::nabbate@worldbank.org::2dca9c6c-772b-41aa-993f-2097e69dc1c5" providerId="AD" clId="Web-{E53F94D1-3B2B-B669-133C-07F533593C94}" dt="2024-06-05T16:52:02.552" v="1161"/>
          <ac:cxnSpMkLst>
            <pc:docMk/>
            <pc:sldMk cId="3684839014" sldId="474"/>
            <ac:cxnSpMk id="30" creationId="{53DB4ADA-57A5-DD69-E6F1-0D321C92DC4F}"/>
          </ac:cxnSpMkLst>
        </pc:cxnChg>
      </pc:sldChg>
      <pc:sldChg chg="addSp delSp modSp add del replId">
        <pc:chgData name="Nicolas Francisco Abbate" userId="S::nabbate@worldbank.org::2dca9c6c-772b-41aa-993f-2097e69dc1c5" providerId="AD" clId="Web-{E53F94D1-3B2B-B669-133C-07F533593C94}" dt="2024-06-05T16:32:02.424" v="901"/>
        <pc:sldMkLst>
          <pc:docMk/>
          <pc:sldMk cId="350137856" sldId="475"/>
        </pc:sldMkLst>
        <pc:spChg chg="add del mod">
          <ac:chgData name="Nicolas Francisco Abbate" userId="S::nabbate@worldbank.org::2dca9c6c-772b-41aa-993f-2097e69dc1c5" providerId="AD" clId="Web-{E53F94D1-3B2B-B669-133C-07F533593C94}" dt="2024-06-05T16:16:33.448" v="394"/>
          <ac:spMkLst>
            <pc:docMk/>
            <pc:sldMk cId="350137856" sldId="475"/>
            <ac:spMk id="2" creationId="{D717F996-4714-5B6A-F7D0-536B5F7AB50E}"/>
          </ac:spMkLst>
        </pc:spChg>
        <pc:spChg chg="mod">
          <ac:chgData name="Nicolas Francisco Abbate" userId="S::nabbate@worldbank.org::2dca9c6c-772b-41aa-993f-2097e69dc1c5" providerId="AD" clId="Web-{E53F94D1-3B2B-B669-133C-07F533593C94}" dt="2024-06-05T16:13:38.972" v="388" actId="20577"/>
          <ac:spMkLst>
            <pc:docMk/>
            <pc:sldMk cId="350137856" sldId="475"/>
            <ac:spMk id="3" creationId="{C4D05A42-7D4D-FC69-E15C-0D44591EE436}"/>
          </ac:spMkLst>
        </pc:spChg>
        <pc:picChg chg="add del mod">
          <ac:chgData name="Nicolas Francisco Abbate" userId="S::nabbate@worldbank.org::2dca9c6c-772b-41aa-993f-2097e69dc1c5" providerId="AD" clId="Web-{E53F94D1-3B2B-B669-133C-07F533593C94}" dt="2024-06-05T16:16:42.839" v="399"/>
          <ac:picMkLst>
            <pc:docMk/>
            <pc:sldMk cId="350137856" sldId="475"/>
            <ac:picMk id="8" creationId="{4D0C0190-CE54-F7D3-579A-554912C8B870}"/>
          </ac:picMkLst>
        </pc:picChg>
      </pc:sldChg>
      <pc:sldChg chg="addSp delSp modSp add replId">
        <pc:chgData name="Nicolas Francisco Abbate" userId="S::nabbate@worldbank.org::2dca9c6c-772b-41aa-993f-2097e69dc1c5" providerId="AD" clId="Web-{E53F94D1-3B2B-B669-133C-07F533593C94}" dt="2024-06-05T16:38:39.535" v="931" actId="1076"/>
        <pc:sldMkLst>
          <pc:docMk/>
          <pc:sldMk cId="189164829" sldId="476"/>
        </pc:sldMkLst>
        <pc:spChg chg="add del mod">
          <ac:chgData name="Nicolas Francisco Abbate" userId="S::nabbate@worldbank.org::2dca9c6c-772b-41aa-993f-2097e69dc1c5" providerId="AD" clId="Web-{E53F94D1-3B2B-B669-133C-07F533593C94}" dt="2024-06-05T16:32:15.081" v="904"/>
          <ac:spMkLst>
            <pc:docMk/>
            <pc:sldMk cId="189164829" sldId="476"/>
            <ac:spMk id="2" creationId="{F6989030-D886-41D0-2F85-0007B1B7671D}"/>
          </ac:spMkLst>
        </pc:spChg>
        <pc:spChg chg="mod">
          <ac:chgData name="Nicolas Francisco Abbate" userId="S::nabbate@worldbank.org::2dca9c6c-772b-41aa-993f-2097e69dc1c5" providerId="AD" clId="Web-{E53F94D1-3B2B-B669-133C-07F533593C94}" dt="2024-06-05T16:37:33.079" v="928" actId="1076"/>
          <ac:spMkLst>
            <pc:docMk/>
            <pc:sldMk cId="189164829" sldId="476"/>
            <ac:spMk id="3" creationId="{C4D05A42-7D4D-FC69-E15C-0D44591EE436}"/>
          </ac:spMkLst>
        </pc:spChg>
        <pc:spChg chg="add del mod">
          <ac:chgData name="Nicolas Francisco Abbate" userId="S::nabbate@worldbank.org::2dca9c6c-772b-41aa-993f-2097e69dc1c5" providerId="AD" clId="Web-{E53F94D1-3B2B-B669-133C-07F533593C94}" dt="2024-06-05T16:32:15.081" v="903"/>
          <ac:spMkLst>
            <pc:docMk/>
            <pc:sldMk cId="189164829" sldId="476"/>
            <ac:spMk id="15" creationId="{6A39561A-038B-FF24-BD56-FDC03DE4044B}"/>
          </ac:spMkLst>
        </pc:spChg>
        <pc:spChg chg="mod">
          <ac:chgData name="Nicolas Francisco Abbate" userId="S::nabbate@worldbank.org::2dca9c6c-772b-41aa-993f-2097e69dc1c5" providerId="AD" clId="Web-{E53F94D1-3B2B-B669-133C-07F533593C94}" dt="2024-06-05T16:37:09.687" v="922" actId="1076"/>
          <ac:spMkLst>
            <pc:docMk/>
            <pc:sldMk cId="189164829" sldId="476"/>
            <ac:spMk id="16" creationId="{A680C055-0E40-088C-FC25-325975680C39}"/>
          </ac:spMkLst>
        </pc:spChg>
        <pc:spChg chg="add mod">
          <ac:chgData name="Nicolas Francisco Abbate" userId="S::nabbate@worldbank.org::2dca9c6c-772b-41aa-993f-2097e69dc1c5" providerId="AD" clId="Web-{E53F94D1-3B2B-B669-133C-07F533593C94}" dt="2024-06-05T16:37:17.750" v="924" actId="1076"/>
          <ac:spMkLst>
            <pc:docMk/>
            <pc:sldMk cId="189164829" sldId="476"/>
            <ac:spMk id="19" creationId="{63F59FBC-5036-1C38-2B31-3AB049FF47D1}"/>
          </ac:spMkLst>
        </pc:spChg>
        <pc:spChg chg="add mod">
          <ac:chgData name="Nicolas Francisco Abbate" userId="S::nabbate@worldbank.org::2dca9c6c-772b-41aa-993f-2097e69dc1c5" providerId="AD" clId="Web-{E53F94D1-3B2B-B669-133C-07F533593C94}" dt="2024-06-05T16:37:28.750" v="927" actId="1076"/>
          <ac:spMkLst>
            <pc:docMk/>
            <pc:sldMk cId="189164829" sldId="476"/>
            <ac:spMk id="21" creationId="{3A930D1C-FE10-4002-871A-2B567AF9101A}"/>
          </ac:spMkLst>
        </pc:spChg>
        <pc:picChg chg="del">
          <ac:chgData name="Nicolas Francisco Abbate" userId="S::nabbate@worldbank.org::2dca9c6c-772b-41aa-993f-2097e69dc1c5" providerId="AD" clId="Web-{E53F94D1-3B2B-B669-133C-07F533593C94}" dt="2024-06-05T16:24:45.578" v="475"/>
          <ac:picMkLst>
            <pc:docMk/>
            <pc:sldMk cId="189164829" sldId="476"/>
            <ac:picMk id="8" creationId="{DCA53E04-6BA3-D8F1-4191-B814D57E4073}"/>
          </ac:picMkLst>
        </pc:picChg>
        <pc:picChg chg="add mod">
          <ac:chgData name="Nicolas Francisco Abbate" userId="S::nabbate@worldbank.org::2dca9c6c-772b-41aa-993f-2097e69dc1c5" providerId="AD" clId="Web-{E53F94D1-3B2B-B669-133C-07F533593C94}" dt="2024-06-05T16:37:13.328" v="923" actId="1076"/>
          <ac:picMkLst>
            <pc:docMk/>
            <pc:sldMk cId="189164829" sldId="476"/>
            <ac:picMk id="17" creationId="{5B9EF85F-26CD-81A6-92A7-7CE0FE0772B0}"/>
          </ac:picMkLst>
        </pc:picChg>
        <pc:picChg chg="add mod">
          <ac:chgData name="Nicolas Francisco Abbate" userId="S::nabbate@worldbank.org::2dca9c6c-772b-41aa-993f-2097e69dc1c5" providerId="AD" clId="Web-{E53F94D1-3B2B-B669-133C-07F533593C94}" dt="2024-06-05T16:38:39.535" v="931" actId="1076"/>
          <ac:picMkLst>
            <pc:docMk/>
            <pc:sldMk cId="189164829" sldId="476"/>
            <ac:picMk id="22" creationId="{CAE0CF02-3570-8D8D-C076-B9467C948DFA}"/>
          </ac:picMkLst>
        </pc:picChg>
      </pc:sldChg>
      <pc:sldChg chg="modSp add replId">
        <pc:chgData name="Nicolas Francisco Abbate" userId="S::nabbate@worldbank.org::2dca9c6c-772b-41aa-993f-2097e69dc1c5" providerId="AD" clId="Web-{E53F94D1-3B2B-B669-133C-07F533593C94}" dt="2024-06-05T16:39:16.692" v="940" actId="20577"/>
        <pc:sldMkLst>
          <pc:docMk/>
          <pc:sldMk cId="842711815" sldId="477"/>
        </pc:sldMkLst>
        <pc:spChg chg="mod">
          <ac:chgData name="Nicolas Francisco Abbate" userId="S::nabbate@worldbank.org::2dca9c6c-772b-41aa-993f-2097e69dc1c5" providerId="AD" clId="Web-{E53F94D1-3B2B-B669-133C-07F533593C94}" dt="2024-06-05T16:39:16.692" v="940" actId="20577"/>
          <ac:spMkLst>
            <pc:docMk/>
            <pc:sldMk cId="842711815" sldId="477"/>
            <ac:spMk id="3" creationId="{283CA4C1-EA33-4C88-B54B-4870B878ED25}"/>
          </ac:spMkLst>
        </pc:spChg>
      </pc:sldChg>
      <pc:sldChg chg="add del replId">
        <pc:chgData name="Nicolas Francisco Abbate" userId="S::nabbate@worldbank.org::2dca9c6c-772b-41aa-993f-2097e69dc1c5" providerId="AD" clId="Web-{E53F94D1-3B2B-B669-133C-07F533593C94}" dt="2024-06-05T16:38:51.988" v="932"/>
        <pc:sldMkLst>
          <pc:docMk/>
          <pc:sldMk cId="3447432483" sldId="477"/>
        </pc:sldMkLst>
      </pc:sldChg>
      <pc:sldChg chg="add del replId">
        <pc:chgData name="Nicolas Francisco Abbate" userId="S::nabbate@worldbank.org::2dca9c6c-772b-41aa-993f-2097e69dc1c5" providerId="AD" clId="Web-{E53F94D1-3B2B-B669-133C-07F533593C94}" dt="2024-06-05T17:42:40.749" v="1207"/>
        <pc:sldMkLst>
          <pc:docMk/>
          <pc:sldMk cId="2080107190" sldId="478"/>
        </pc:sldMkLst>
      </pc:sldChg>
      <pc:sldChg chg="addSp delSp modSp add del replId">
        <pc:chgData name="Nicolas Francisco Abbate" userId="S::nabbate@worldbank.org::2dca9c6c-772b-41aa-993f-2097e69dc1c5" providerId="AD" clId="Web-{E53F94D1-3B2B-B669-133C-07F533593C94}" dt="2024-06-05T19:58:17.564" v="1962"/>
        <pc:sldMkLst>
          <pc:docMk/>
          <pc:sldMk cId="3331894456" sldId="478"/>
        </pc:sldMkLst>
        <pc:spChg chg="del mod">
          <ac:chgData name="Nicolas Francisco Abbate" userId="S::nabbate@worldbank.org::2dca9c6c-772b-41aa-993f-2097e69dc1c5" providerId="AD" clId="Web-{E53F94D1-3B2B-B669-133C-07F533593C94}" dt="2024-06-05T17:44:25.784" v="1262"/>
          <ac:spMkLst>
            <pc:docMk/>
            <pc:sldMk cId="3331894456" sldId="478"/>
            <ac:spMk id="3" creationId="{C4D05A42-7D4D-FC69-E15C-0D44591EE436}"/>
          </ac:spMkLst>
        </pc:spChg>
        <pc:spChg chg="mod">
          <ac:chgData name="Nicolas Francisco Abbate" userId="S::nabbate@worldbank.org::2dca9c6c-772b-41aa-993f-2097e69dc1c5" providerId="AD" clId="Web-{E53F94D1-3B2B-B669-133C-07F533593C94}" dt="2024-06-05T17:44:19.987" v="1260" actId="20577"/>
          <ac:spMkLst>
            <pc:docMk/>
            <pc:sldMk cId="3331894456" sldId="478"/>
            <ac:spMk id="5" creationId="{8BA91D16-8D5A-65C9-8D4E-A8693BCF8FEE}"/>
          </ac:spMkLst>
        </pc:spChg>
        <pc:spChg chg="mod">
          <ac:chgData name="Nicolas Francisco Abbate" userId="S::nabbate@worldbank.org::2dca9c6c-772b-41aa-993f-2097e69dc1c5" providerId="AD" clId="Web-{E53F94D1-3B2B-B669-133C-07F533593C94}" dt="2024-06-05T17:46:33.976" v="1398" actId="20577"/>
          <ac:spMkLst>
            <pc:docMk/>
            <pc:sldMk cId="3331894456" sldId="478"/>
            <ac:spMk id="16" creationId="{A680C055-0E40-088C-FC25-325975680C39}"/>
          </ac:spMkLst>
        </pc:spChg>
        <pc:spChg chg="del">
          <ac:chgData name="Nicolas Francisco Abbate" userId="S::nabbate@worldbank.org::2dca9c6c-772b-41aa-993f-2097e69dc1c5" providerId="AD" clId="Web-{E53F94D1-3B2B-B669-133C-07F533593C94}" dt="2024-06-05T17:44:08.627" v="1257"/>
          <ac:spMkLst>
            <pc:docMk/>
            <pc:sldMk cId="3331894456" sldId="478"/>
            <ac:spMk id="19" creationId="{63F59FBC-5036-1C38-2B31-3AB049FF47D1}"/>
          </ac:spMkLst>
        </pc:spChg>
        <pc:spChg chg="del">
          <ac:chgData name="Nicolas Francisco Abbate" userId="S::nabbate@worldbank.org::2dca9c6c-772b-41aa-993f-2097e69dc1c5" providerId="AD" clId="Web-{E53F94D1-3B2B-B669-133C-07F533593C94}" dt="2024-06-05T17:44:08.627" v="1256"/>
          <ac:spMkLst>
            <pc:docMk/>
            <pc:sldMk cId="3331894456" sldId="478"/>
            <ac:spMk id="21" creationId="{3A930D1C-FE10-4002-871A-2B567AF9101A}"/>
          </ac:spMkLst>
        </pc:spChg>
        <pc:picChg chg="add del mod">
          <ac:chgData name="Nicolas Francisco Abbate" userId="S::nabbate@worldbank.org::2dca9c6c-772b-41aa-993f-2097e69dc1c5" providerId="AD" clId="Web-{E53F94D1-3B2B-B669-133C-07F533593C94}" dt="2024-06-05T17:46:36.960" v="1399" actId="1076"/>
          <ac:picMkLst>
            <pc:docMk/>
            <pc:sldMk cId="3331894456" sldId="478"/>
            <ac:picMk id="17" creationId="{5B9EF85F-26CD-81A6-92A7-7CE0FE0772B0}"/>
          </ac:picMkLst>
        </pc:picChg>
        <pc:picChg chg="del">
          <ac:chgData name="Nicolas Francisco Abbate" userId="S::nabbate@worldbank.org::2dca9c6c-772b-41aa-993f-2097e69dc1c5" providerId="AD" clId="Web-{E53F94D1-3B2B-B669-133C-07F533593C94}" dt="2024-06-05T17:44:08.627" v="1255"/>
          <ac:picMkLst>
            <pc:docMk/>
            <pc:sldMk cId="3331894456" sldId="478"/>
            <ac:picMk id="22" creationId="{CAE0CF02-3570-8D8D-C076-B9467C948DFA}"/>
          </ac:picMkLst>
        </pc:picChg>
      </pc:sldChg>
      <pc:sldChg chg="addSp delSp modSp add del replId">
        <pc:chgData name="Nicolas Francisco Abbate" userId="S::nabbate@worldbank.org::2dca9c6c-772b-41aa-993f-2097e69dc1c5" providerId="AD" clId="Web-{E53F94D1-3B2B-B669-133C-07F533593C94}" dt="2024-06-05T19:40:13.312" v="1772"/>
        <pc:sldMkLst>
          <pc:docMk/>
          <pc:sldMk cId="2528698711" sldId="479"/>
        </pc:sldMkLst>
        <pc:spChg chg="del">
          <ac:chgData name="Nicolas Francisco Abbate" userId="S::nabbate@worldbank.org::2dca9c6c-772b-41aa-993f-2097e69dc1c5" providerId="AD" clId="Web-{E53F94D1-3B2B-B669-133C-07F533593C94}" dt="2024-06-05T18:21:49.229" v="1402"/>
          <ac:spMkLst>
            <pc:docMk/>
            <pc:sldMk cId="2528698711" sldId="479"/>
            <ac:spMk id="16" creationId="{A680C055-0E40-088C-FC25-325975680C39}"/>
          </ac:spMkLst>
        </pc:spChg>
        <pc:picChg chg="add del mod">
          <ac:chgData name="Nicolas Francisco Abbate" userId="S::nabbate@worldbank.org::2dca9c6c-772b-41aa-993f-2097e69dc1c5" providerId="AD" clId="Web-{E53F94D1-3B2B-B669-133C-07F533593C94}" dt="2024-06-05T18:29:10.246" v="1410"/>
          <ac:picMkLst>
            <pc:docMk/>
            <pc:sldMk cId="2528698711" sldId="479"/>
            <ac:picMk id="2" creationId="{C67425EE-A4E8-FF62-FA81-B492CC8CA6AF}"/>
          </ac:picMkLst>
        </pc:picChg>
        <pc:picChg chg="add mod">
          <ac:chgData name="Nicolas Francisco Abbate" userId="S::nabbate@worldbank.org::2dca9c6c-772b-41aa-993f-2097e69dc1c5" providerId="AD" clId="Web-{E53F94D1-3B2B-B669-133C-07F533593C94}" dt="2024-06-05T18:45:37.212" v="1416"/>
          <ac:picMkLst>
            <pc:docMk/>
            <pc:sldMk cId="2528698711" sldId="479"/>
            <ac:picMk id="2" creationId="{DEA185BC-8B7F-F54F-178B-75091853C9E1}"/>
          </ac:picMkLst>
        </pc:picChg>
        <pc:picChg chg="del">
          <ac:chgData name="Nicolas Francisco Abbate" userId="S::nabbate@worldbank.org::2dca9c6c-772b-41aa-993f-2097e69dc1c5" providerId="AD" clId="Web-{E53F94D1-3B2B-B669-133C-07F533593C94}" dt="2024-06-05T18:21:49.229" v="1401"/>
          <ac:picMkLst>
            <pc:docMk/>
            <pc:sldMk cId="2528698711" sldId="479"/>
            <ac:picMk id="17" creationId="{5B9EF85F-26CD-81A6-92A7-7CE0FE0772B0}"/>
          </ac:picMkLst>
        </pc:picChg>
      </pc:sldChg>
      <pc:sldChg chg="addSp delSp modSp add replId">
        <pc:chgData name="Nicolas Francisco Abbate" userId="S::nabbate@worldbank.org::2dca9c6c-772b-41aa-993f-2097e69dc1c5" providerId="AD" clId="Web-{E53F94D1-3B2B-B669-133C-07F533593C94}" dt="2024-06-05T19:40:43.813" v="1782" actId="20577"/>
        <pc:sldMkLst>
          <pc:docMk/>
          <pc:sldMk cId="2039052626" sldId="480"/>
        </pc:sldMkLst>
        <pc:spChg chg="mod">
          <ac:chgData name="Nicolas Francisco Abbate" userId="S::nabbate@worldbank.org::2dca9c6c-772b-41aa-993f-2097e69dc1c5" providerId="AD" clId="Web-{E53F94D1-3B2B-B669-133C-07F533593C94}" dt="2024-06-05T19:40:43.813" v="1782" actId="20577"/>
          <ac:spMkLst>
            <pc:docMk/>
            <pc:sldMk cId="2039052626" sldId="480"/>
            <ac:spMk id="5" creationId="{8BA91D16-8D5A-65C9-8D4E-A8693BCF8FEE}"/>
          </ac:spMkLst>
        </pc:spChg>
        <pc:spChg chg="add mod">
          <ac:chgData name="Nicolas Francisco Abbate" userId="S::nabbate@worldbank.org::2dca9c6c-772b-41aa-993f-2097e69dc1c5" providerId="AD" clId="Web-{E53F94D1-3B2B-B669-133C-07F533593C94}" dt="2024-06-05T18:58:58.596" v="1456"/>
          <ac:spMkLst>
            <pc:docMk/>
            <pc:sldMk cId="2039052626" sldId="480"/>
            <ac:spMk id="17" creationId="{DAAF7D00-9FD3-3D5E-D1D9-5FCFF08E8933}"/>
          </ac:spMkLst>
        </pc:spChg>
        <pc:spChg chg="add mod">
          <ac:chgData name="Nicolas Francisco Abbate" userId="S::nabbate@worldbank.org::2dca9c6c-772b-41aa-993f-2097e69dc1c5" providerId="AD" clId="Web-{E53F94D1-3B2B-B669-133C-07F533593C94}" dt="2024-06-05T18:58:58.596" v="1457"/>
          <ac:spMkLst>
            <pc:docMk/>
            <pc:sldMk cId="2039052626" sldId="480"/>
            <ac:spMk id="18" creationId="{AC7ACE13-C242-5331-3F6C-1086F16B24F2}"/>
          </ac:spMkLst>
        </pc:spChg>
        <pc:spChg chg="add mod">
          <ac:chgData name="Nicolas Francisco Abbate" userId="S::nabbate@worldbank.org::2dca9c6c-772b-41aa-993f-2097e69dc1c5" providerId="AD" clId="Web-{E53F94D1-3B2B-B669-133C-07F533593C94}" dt="2024-06-05T18:58:58.612" v="1458"/>
          <ac:spMkLst>
            <pc:docMk/>
            <pc:sldMk cId="2039052626" sldId="480"/>
            <ac:spMk id="19" creationId="{3280654F-1098-8135-A239-DA4D5B544C9E}"/>
          </ac:spMkLst>
        </pc:spChg>
        <pc:spChg chg="add mod">
          <ac:chgData name="Nicolas Francisco Abbate" userId="S::nabbate@worldbank.org::2dca9c6c-772b-41aa-993f-2097e69dc1c5" providerId="AD" clId="Web-{E53F94D1-3B2B-B669-133C-07F533593C94}" dt="2024-06-05T19:37:07.463" v="1732" actId="20577"/>
          <ac:spMkLst>
            <pc:docMk/>
            <pc:sldMk cId="2039052626" sldId="480"/>
            <ac:spMk id="21" creationId="{E35A59D3-6C50-B04F-2CC9-2419B65191BB}"/>
          </ac:spMkLst>
        </pc:spChg>
        <pc:spChg chg="add mod">
          <ac:chgData name="Nicolas Francisco Abbate" userId="S::nabbate@worldbank.org::2dca9c6c-772b-41aa-993f-2097e69dc1c5" providerId="AD" clId="Web-{E53F94D1-3B2B-B669-133C-07F533593C94}" dt="2024-06-05T19:02:23.649" v="1529" actId="14100"/>
          <ac:spMkLst>
            <pc:docMk/>
            <pc:sldMk cId="2039052626" sldId="480"/>
            <ac:spMk id="23" creationId="{F7074775-74EC-E6A4-B113-DAD2122AEA8B}"/>
          </ac:spMkLst>
        </pc:spChg>
        <pc:spChg chg="add mod">
          <ac:chgData name="Nicolas Francisco Abbate" userId="S::nabbate@worldbank.org::2dca9c6c-772b-41aa-993f-2097e69dc1c5" providerId="AD" clId="Web-{E53F94D1-3B2B-B669-133C-07F533593C94}" dt="2024-06-05T19:02:15.665" v="1527" actId="1076"/>
          <ac:spMkLst>
            <pc:docMk/>
            <pc:sldMk cId="2039052626" sldId="480"/>
            <ac:spMk id="25" creationId="{20508E30-C141-BB04-A0AC-271B5B88E8DC}"/>
          </ac:spMkLst>
        </pc:spChg>
        <pc:spChg chg="add mod">
          <ac:chgData name="Nicolas Francisco Abbate" userId="S::nabbate@worldbank.org::2dca9c6c-772b-41aa-993f-2097e69dc1c5" providerId="AD" clId="Web-{E53F94D1-3B2B-B669-133C-07F533593C94}" dt="2024-06-05T19:18:08.413" v="1652" actId="20577"/>
          <ac:spMkLst>
            <pc:docMk/>
            <pc:sldMk cId="2039052626" sldId="480"/>
            <ac:spMk id="26" creationId="{498D3BB1-B45A-9EF9-B18B-2CAB87FD4E29}"/>
          </ac:spMkLst>
        </pc:spChg>
        <pc:picChg chg="del">
          <ac:chgData name="Nicolas Francisco Abbate" userId="S::nabbate@worldbank.org::2dca9c6c-772b-41aa-993f-2097e69dc1c5" providerId="AD" clId="Web-{E53F94D1-3B2B-B669-133C-07F533593C94}" dt="2024-06-05T18:46:05.276" v="1418"/>
          <ac:picMkLst>
            <pc:docMk/>
            <pc:sldMk cId="2039052626" sldId="480"/>
            <ac:picMk id="2" creationId="{DEA185BC-8B7F-F54F-178B-75091853C9E1}"/>
          </ac:picMkLst>
        </pc:picChg>
        <pc:picChg chg="add del mod">
          <ac:chgData name="Nicolas Francisco Abbate" userId="S::nabbate@worldbank.org::2dca9c6c-772b-41aa-993f-2097e69dc1c5" providerId="AD" clId="Web-{E53F94D1-3B2B-B669-133C-07F533593C94}" dt="2024-06-05T18:54:32.744" v="1422"/>
          <ac:picMkLst>
            <pc:docMk/>
            <pc:sldMk cId="2039052626" sldId="480"/>
            <ac:picMk id="3" creationId="{7619980C-3E06-BC0E-9B34-9330A7DB6540}"/>
          </ac:picMkLst>
        </pc:picChg>
        <pc:picChg chg="add del mod">
          <ac:chgData name="Nicolas Francisco Abbate" userId="S::nabbate@worldbank.org::2dca9c6c-772b-41aa-993f-2097e69dc1c5" providerId="AD" clId="Web-{E53F94D1-3B2B-B669-133C-07F533593C94}" dt="2024-06-05T18:55:08.699" v="1427"/>
          <ac:picMkLst>
            <pc:docMk/>
            <pc:sldMk cId="2039052626" sldId="480"/>
            <ac:picMk id="8" creationId="{06FA3276-F69B-0C1E-9EDE-595D6F136B41}"/>
          </ac:picMkLst>
        </pc:picChg>
        <pc:picChg chg="add del mod">
          <ac:chgData name="Nicolas Francisco Abbate" userId="S::nabbate@worldbank.org::2dca9c6c-772b-41aa-993f-2097e69dc1c5" providerId="AD" clId="Web-{E53F94D1-3B2B-B669-133C-07F533593C94}" dt="2024-06-05T18:57:45.219" v="1432"/>
          <ac:picMkLst>
            <pc:docMk/>
            <pc:sldMk cId="2039052626" sldId="480"/>
            <ac:picMk id="15" creationId="{DAADEE5A-4247-3EC7-ED06-D1B0EB50AF8E}"/>
          </ac:picMkLst>
        </pc:picChg>
        <pc:picChg chg="add mod">
          <ac:chgData name="Nicolas Francisco Abbate" userId="S::nabbate@worldbank.org::2dca9c6c-772b-41aa-993f-2097e69dc1c5" providerId="AD" clId="Web-{E53F94D1-3B2B-B669-133C-07F533593C94}" dt="2024-06-05T18:57:50.766" v="1436" actId="1076"/>
          <ac:picMkLst>
            <pc:docMk/>
            <pc:sldMk cId="2039052626" sldId="480"/>
            <ac:picMk id="16" creationId="{750B17DF-2E61-3DA9-306F-CAB898C66331}"/>
          </ac:picMkLst>
        </pc:picChg>
      </pc:sldChg>
      <pc:sldChg chg="addSp delSp modSp add replId">
        <pc:chgData name="Nicolas Francisco Abbate" userId="S::nabbate@worldbank.org::2dca9c6c-772b-41aa-993f-2097e69dc1c5" providerId="AD" clId="Web-{E53F94D1-3B2B-B669-133C-07F533593C94}" dt="2024-06-05T19:40:51.860" v="1790" actId="20577"/>
        <pc:sldMkLst>
          <pc:docMk/>
          <pc:sldMk cId="955874118" sldId="481"/>
        </pc:sldMkLst>
        <pc:spChg chg="add mod">
          <ac:chgData name="Nicolas Francisco Abbate" userId="S::nabbate@worldbank.org::2dca9c6c-772b-41aa-993f-2097e69dc1c5" providerId="AD" clId="Web-{E53F94D1-3B2B-B669-133C-07F533593C94}" dt="2024-06-05T19:36:21.008" v="1724" actId="20577"/>
          <ac:spMkLst>
            <pc:docMk/>
            <pc:sldMk cId="955874118" sldId="481"/>
            <ac:spMk id="3" creationId="{BDAF4AB8-D22C-B622-009E-9443D839E493}"/>
          </ac:spMkLst>
        </pc:spChg>
        <pc:spChg chg="mod ord">
          <ac:chgData name="Nicolas Francisco Abbate" userId="S::nabbate@worldbank.org::2dca9c6c-772b-41aa-993f-2097e69dc1c5" providerId="AD" clId="Web-{E53F94D1-3B2B-B669-133C-07F533593C94}" dt="2024-06-05T19:40:51.860" v="1790" actId="20577"/>
          <ac:spMkLst>
            <pc:docMk/>
            <pc:sldMk cId="955874118" sldId="481"/>
            <ac:spMk id="5" creationId="{8BA91D16-8D5A-65C9-8D4E-A8693BCF8FEE}"/>
          </ac:spMkLst>
        </pc:spChg>
        <pc:spChg chg="add">
          <ac:chgData name="Nicolas Francisco Abbate" userId="S::nabbate@worldbank.org::2dca9c6c-772b-41aa-993f-2097e69dc1c5" providerId="AD" clId="Web-{E53F94D1-3B2B-B669-133C-07F533593C94}" dt="2024-06-05T19:37:48.605" v="1740"/>
          <ac:spMkLst>
            <pc:docMk/>
            <pc:sldMk cId="955874118" sldId="481"/>
            <ac:spMk id="8" creationId="{336392E6-9F26-7D0A-E496-F7353DE9FFF2}"/>
          </ac:spMkLst>
        </pc:spChg>
        <pc:spChg chg="add del">
          <ac:chgData name="Nicolas Francisco Abbate" userId="S::nabbate@worldbank.org::2dca9c6c-772b-41aa-993f-2097e69dc1c5" providerId="AD" clId="Web-{E53F94D1-3B2B-B669-133C-07F533593C94}" dt="2024-06-05T19:38:10.355" v="1742"/>
          <ac:spMkLst>
            <pc:docMk/>
            <pc:sldMk cId="955874118" sldId="481"/>
            <ac:spMk id="15" creationId="{77FBFC28-5B94-A2DF-6524-751F0F859C07}"/>
          </ac:spMkLst>
        </pc:spChg>
        <pc:spChg chg="del mod">
          <ac:chgData name="Nicolas Francisco Abbate" userId="S::nabbate@worldbank.org::2dca9c6c-772b-41aa-993f-2097e69dc1c5" providerId="AD" clId="Web-{E53F94D1-3B2B-B669-133C-07F533593C94}" dt="2024-06-05T19:34:19.880" v="1682"/>
          <ac:spMkLst>
            <pc:docMk/>
            <pc:sldMk cId="955874118" sldId="481"/>
            <ac:spMk id="17" creationId="{DAAF7D00-9FD3-3D5E-D1D9-5FCFF08E8933}"/>
          </ac:spMkLst>
        </pc:spChg>
        <pc:spChg chg="mod">
          <ac:chgData name="Nicolas Francisco Abbate" userId="S::nabbate@worldbank.org::2dca9c6c-772b-41aa-993f-2097e69dc1c5" providerId="AD" clId="Web-{E53F94D1-3B2B-B669-133C-07F533593C94}" dt="2024-06-05T19:34:32.318" v="1688" actId="1076"/>
          <ac:spMkLst>
            <pc:docMk/>
            <pc:sldMk cId="955874118" sldId="481"/>
            <ac:spMk id="18" creationId="{AC7ACE13-C242-5331-3F6C-1086F16B24F2}"/>
          </ac:spMkLst>
        </pc:spChg>
        <pc:spChg chg="mod">
          <ac:chgData name="Nicolas Francisco Abbate" userId="S::nabbate@worldbank.org::2dca9c6c-772b-41aa-993f-2097e69dc1c5" providerId="AD" clId="Web-{E53F94D1-3B2B-B669-133C-07F533593C94}" dt="2024-06-05T19:34:29.161" v="1686" actId="1076"/>
          <ac:spMkLst>
            <pc:docMk/>
            <pc:sldMk cId="955874118" sldId="481"/>
            <ac:spMk id="19" creationId="{3280654F-1098-8135-A239-DA4D5B544C9E}"/>
          </ac:spMkLst>
        </pc:spChg>
        <pc:spChg chg="del mod">
          <ac:chgData name="Nicolas Francisco Abbate" userId="S::nabbate@worldbank.org::2dca9c6c-772b-41aa-993f-2097e69dc1c5" providerId="AD" clId="Web-{E53F94D1-3B2B-B669-133C-07F533593C94}" dt="2024-06-05T19:35:01.490" v="1699"/>
          <ac:spMkLst>
            <pc:docMk/>
            <pc:sldMk cId="955874118" sldId="481"/>
            <ac:spMk id="21" creationId="{E35A59D3-6C50-B04F-2CC9-2419B65191BB}"/>
          </ac:spMkLst>
        </pc:spChg>
        <pc:spChg chg="add mod">
          <ac:chgData name="Nicolas Francisco Abbate" userId="S::nabbate@worldbank.org::2dca9c6c-772b-41aa-993f-2097e69dc1c5" providerId="AD" clId="Web-{E53F94D1-3B2B-B669-133C-07F533593C94}" dt="2024-06-05T19:39:03.279" v="1754" actId="1076"/>
          <ac:spMkLst>
            <pc:docMk/>
            <pc:sldMk cId="955874118" sldId="481"/>
            <ac:spMk id="22" creationId="{019DE38C-53ED-0609-1055-BE436CBD9C67}"/>
          </ac:spMkLst>
        </pc:spChg>
        <pc:spChg chg="add del mod">
          <ac:chgData name="Nicolas Francisco Abbate" userId="S::nabbate@worldbank.org::2dca9c6c-772b-41aa-993f-2097e69dc1c5" providerId="AD" clId="Web-{E53F94D1-3B2B-B669-133C-07F533593C94}" dt="2024-06-05T19:34:42.193" v="1693" actId="1076"/>
          <ac:spMkLst>
            <pc:docMk/>
            <pc:sldMk cId="955874118" sldId="481"/>
            <ac:spMk id="23" creationId="{F7074775-74EC-E6A4-B113-DAD2122AEA8B}"/>
          </ac:spMkLst>
        </pc:spChg>
        <pc:spChg chg="mod">
          <ac:chgData name="Nicolas Francisco Abbate" userId="S::nabbate@worldbank.org::2dca9c6c-772b-41aa-993f-2097e69dc1c5" providerId="AD" clId="Web-{E53F94D1-3B2B-B669-133C-07F533593C94}" dt="2024-06-05T19:34:50.412" v="1696" actId="1076"/>
          <ac:spMkLst>
            <pc:docMk/>
            <pc:sldMk cId="955874118" sldId="481"/>
            <ac:spMk id="25" creationId="{20508E30-C141-BB04-A0AC-271B5B88E8DC}"/>
          </ac:spMkLst>
        </pc:spChg>
        <pc:spChg chg="mod">
          <ac:chgData name="Nicolas Francisco Abbate" userId="S::nabbate@worldbank.org::2dca9c6c-772b-41aa-993f-2097e69dc1c5" providerId="AD" clId="Web-{E53F94D1-3B2B-B669-133C-07F533593C94}" dt="2024-06-05T19:37:31.526" v="1739" actId="20577"/>
          <ac:spMkLst>
            <pc:docMk/>
            <pc:sldMk cId="955874118" sldId="481"/>
            <ac:spMk id="26" creationId="{498D3BB1-B45A-9EF9-B18B-2CAB87FD4E29}"/>
          </ac:spMkLst>
        </pc:spChg>
        <pc:grpChg chg="ord">
          <ac:chgData name="Nicolas Francisco Abbate" userId="S::nabbate@worldbank.org::2dca9c6c-772b-41aa-993f-2097e69dc1c5" providerId="AD" clId="Web-{E53F94D1-3B2B-B669-133C-07F533593C94}" dt="2024-06-05T19:34:14.614" v="1680"/>
          <ac:grpSpMkLst>
            <pc:docMk/>
            <pc:sldMk cId="955874118" sldId="481"/>
            <ac:grpSpMk id="7" creationId="{52869BBA-37FF-076B-4F78-5FA5903876BC}"/>
          </ac:grpSpMkLst>
        </pc:grpChg>
        <pc:graphicFrameChg chg="add del mod modGraphic">
          <ac:chgData name="Nicolas Francisco Abbate" userId="S::nabbate@worldbank.org::2dca9c6c-772b-41aa-993f-2097e69dc1c5" providerId="AD" clId="Web-{E53F94D1-3B2B-B669-133C-07F533593C94}" dt="2024-06-05T19:39:48.218" v="1764"/>
          <ac:graphicFrameMkLst>
            <pc:docMk/>
            <pc:sldMk cId="955874118" sldId="481"/>
            <ac:graphicFrameMk id="27" creationId="{71B12D57-A183-ACA3-5289-B9EAF959A3D1}"/>
          </ac:graphicFrameMkLst>
        </pc:graphicFrameChg>
        <pc:picChg chg="add mod ord">
          <ac:chgData name="Nicolas Francisco Abbate" userId="S::nabbate@worldbank.org::2dca9c6c-772b-41aa-993f-2097e69dc1c5" providerId="AD" clId="Web-{E53F94D1-3B2B-B669-133C-07F533593C94}" dt="2024-06-05T19:39:54.702" v="1765"/>
          <ac:picMkLst>
            <pc:docMk/>
            <pc:sldMk cId="955874118" sldId="481"/>
            <ac:picMk id="2" creationId="{3CBD2D26-F253-A08F-21FB-A5175AC6C8BB}"/>
          </ac:picMkLst>
        </pc:picChg>
        <pc:picChg chg="del">
          <ac:chgData name="Nicolas Francisco Abbate" userId="S::nabbate@worldbank.org::2dca9c6c-772b-41aa-993f-2097e69dc1c5" providerId="AD" clId="Web-{E53F94D1-3B2B-B669-133C-07F533593C94}" dt="2024-06-05T19:33:36.566" v="1668"/>
          <ac:picMkLst>
            <pc:docMk/>
            <pc:sldMk cId="955874118" sldId="481"/>
            <ac:picMk id="16" creationId="{750B17DF-2E61-3DA9-306F-CAB898C66331}"/>
          </ac:picMkLst>
        </pc:picChg>
      </pc:sldChg>
      <pc:sldChg chg="add del replId">
        <pc:chgData name="Nicolas Francisco Abbate" userId="S::nabbate@worldbank.org::2dca9c6c-772b-41aa-993f-2097e69dc1c5" providerId="AD" clId="Web-{E53F94D1-3B2B-B669-133C-07F533593C94}" dt="2024-06-05T19:41:08.345" v="1800"/>
        <pc:sldMkLst>
          <pc:docMk/>
          <pc:sldMk cId="1679230679" sldId="482"/>
        </pc:sldMkLst>
      </pc:sldChg>
      <pc:sldChg chg="addSp delSp modSp add replId">
        <pc:chgData name="Nicolas Francisco Abbate" userId="S::nabbate@worldbank.org::2dca9c6c-772b-41aa-993f-2097e69dc1c5" providerId="AD" clId="Web-{E53F94D1-3B2B-B669-133C-07F533593C94}" dt="2024-06-05T19:46:27.261" v="1824"/>
        <pc:sldMkLst>
          <pc:docMk/>
          <pc:sldMk cId="1009026590" sldId="483"/>
        </pc:sldMkLst>
        <pc:spChg chg="mod">
          <ac:chgData name="Nicolas Francisco Abbate" userId="S::nabbate@worldbank.org::2dca9c6c-772b-41aa-993f-2097e69dc1c5" providerId="AD" clId="Web-{E53F94D1-3B2B-B669-133C-07F533593C94}" dt="2024-06-05T19:41:03.048" v="1798" actId="20577"/>
          <ac:spMkLst>
            <pc:docMk/>
            <pc:sldMk cId="1009026590" sldId="483"/>
            <ac:spMk id="5" creationId="{8BA91D16-8D5A-65C9-8D4E-A8693BCF8FEE}"/>
          </ac:spMkLst>
        </pc:spChg>
        <pc:spChg chg="mod">
          <ac:chgData name="Nicolas Francisco Abbate" userId="S::nabbate@worldbank.org::2dca9c6c-772b-41aa-993f-2097e69dc1c5" providerId="AD" clId="Web-{E53F94D1-3B2B-B669-133C-07F533593C94}" dt="2024-06-05T19:46:25.167" v="1823" actId="20577"/>
          <ac:spMkLst>
            <pc:docMk/>
            <pc:sldMk cId="1009026590" sldId="483"/>
            <ac:spMk id="21" creationId="{E35A59D3-6C50-B04F-2CC9-2419B65191BB}"/>
          </ac:spMkLst>
        </pc:spChg>
        <pc:spChg chg="del">
          <ac:chgData name="Nicolas Francisco Abbate" userId="S::nabbate@worldbank.org::2dca9c6c-772b-41aa-993f-2097e69dc1c5" providerId="AD" clId="Web-{E53F94D1-3B2B-B669-133C-07F533593C94}" dt="2024-06-05T19:46:27.261" v="1824"/>
          <ac:spMkLst>
            <pc:docMk/>
            <pc:sldMk cId="1009026590" sldId="483"/>
            <ac:spMk id="26" creationId="{498D3BB1-B45A-9EF9-B18B-2CAB87FD4E29}"/>
          </ac:spMkLst>
        </pc:spChg>
        <pc:picChg chg="add mod">
          <ac:chgData name="Nicolas Francisco Abbate" userId="S::nabbate@worldbank.org::2dca9c6c-772b-41aa-993f-2097e69dc1c5" providerId="AD" clId="Web-{E53F94D1-3B2B-B669-133C-07F533593C94}" dt="2024-06-05T19:44:48.336" v="1806" actId="1076"/>
          <ac:picMkLst>
            <pc:docMk/>
            <pc:sldMk cId="1009026590" sldId="483"/>
            <ac:picMk id="2" creationId="{14E4F48B-834D-1670-2E50-8687A40A496B}"/>
          </ac:picMkLst>
        </pc:picChg>
        <pc:picChg chg="del">
          <ac:chgData name="Nicolas Francisco Abbate" userId="S::nabbate@worldbank.org::2dca9c6c-772b-41aa-993f-2097e69dc1c5" providerId="AD" clId="Web-{E53F94D1-3B2B-B669-133C-07F533593C94}" dt="2024-06-05T19:44:36.211" v="1801"/>
          <ac:picMkLst>
            <pc:docMk/>
            <pc:sldMk cId="1009026590" sldId="483"/>
            <ac:picMk id="16" creationId="{750B17DF-2E61-3DA9-306F-CAB898C66331}"/>
          </ac:picMkLst>
        </pc:picChg>
      </pc:sldChg>
      <pc:sldChg chg="addSp delSp modSp add replId">
        <pc:chgData name="Nicolas Francisco Abbate" userId="S::nabbate@worldbank.org::2dca9c6c-772b-41aa-993f-2097e69dc1c5" providerId="AD" clId="Web-{E53F94D1-3B2B-B669-133C-07F533593C94}" dt="2024-06-05T19:51:48.005" v="1859" actId="20577"/>
        <pc:sldMkLst>
          <pc:docMk/>
          <pc:sldMk cId="2334726079" sldId="484"/>
        </pc:sldMkLst>
        <pc:spChg chg="add del mod">
          <ac:chgData name="Nicolas Francisco Abbate" userId="S::nabbate@worldbank.org::2dca9c6c-772b-41aa-993f-2097e69dc1c5" providerId="AD" clId="Web-{E53F94D1-3B2B-B669-133C-07F533593C94}" dt="2024-06-05T19:49:28.970" v="1852"/>
          <ac:spMkLst>
            <pc:docMk/>
            <pc:sldMk cId="2334726079" sldId="484"/>
            <ac:spMk id="3" creationId="{2471A18E-F70C-FE2B-5B2C-F33C3BE67A72}"/>
          </ac:spMkLst>
        </pc:spChg>
        <pc:spChg chg="ord">
          <ac:chgData name="Nicolas Francisco Abbate" userId="S::nabbate@worldbank.org::2dca9c6c-772b-41aa-993f-2097e69dc1c5" providerId="AD" clId="Web-{E53F94D1-3B2B-B669-133C-07F533593C94}" dt="2024-06-05T19:48:13.514" v="1837"/>
          <ac:spMkLst>
            <pc:docMk/>
            <pc:sldMk cId="2334726079" sldId="484"/>
            <ac:spMk id="5" creationId="{8BA91D16-8D5A-65C9-8D4E-A8693BCF8FEE}"/>
          </ac:spMkLst>
        </pc:spChg>
        <pc:spChg chg="del">
          <ac:chgData name="Nicolas Francisco Abbate" userId="S::nabbate@worldbank.org::2dca9c6c-772b-41aa-993f-2097e69dc1c5" providerId="AD" clId="Web-{E53F94D1-3B2B-B669-133C-07F533593C94}" dt="2024-06-05T19:48:32.968" v="1841"/>
          <ac:spMkLst>
            <pc:docMk/>
            <pc:sldMk cId="2334726079" sldId="484"/>
            <ac:spMk id="17" creationId="{DAAF7D00-9FD3-3D5E-D1D9-5FCFF08E8933}"/>
          </ac:spMkLst>
        </pc:spChg>
        <pc:spChg chg="del">
          <ac:chgData name="Nicolas Francisco Abbate" userId="S::nabbate@worldbank.org::2dca9c6c-772b-41aa-993f-2097e69dc1c5" providerId="AD" clId="Web-{E53F94D1-3B2B-B669-133C-07F533593C94}" dt="2024-06-05T19:48:28.218" v="1839"/>
          <ac:spMkLst>
            <pc:docMk/>
            <pc:sldMk cId="2334726079" sldId="484"/>
            <ac:spMk id="18" creationId="{AC7ACE13-C242-5331-3F6C-1086F16B24F2}"/>
          </ac:spMkLst>
        </pc:spChg>
        <pc:spChg chg="del">
          <ac:chgData name="Nicolas Francisco Abbate" userId="S::nabbate@worldbank.org::2dca9c6c-772b-41aa-993f-2097e69dc1c5" providerId="AD" clId="Web-{E53F94D1-3B2B-B669-133C-07F533593C94}" dt="2024-06-05T19:48:29.156" v="1840"/>
          <ac:spMkLst>
            <pc:docMk/>
            <pc:sldMk cId="2334726079" sldId="484"/>
            <ac:spMk id="19" creationId="{3280654F-1098-8135-A239-DA4D5B544C9E}"/>
          </ac:spMkLst>
        </pc:spChg>
        <pc:spChg chg="mod">
          <ac:chgData name="Nicolas Francisco Abbate" userId="S::nabbate@worldbank.org::2dca9c6c-772b-41aa-993f-2097e69dc1c5" providerId="AD" clId="Web-{E53F94D1-3B2B-B669-133C-07F533593C94}" dt="2024-06-05T19:48:50.359" v="1848" actId="1076"/>
          <ac:spMkLst>
            <pc:docMk/>
            <pc:sldMk cId="2334726079" sldId="484"/>
            <ac:spMk id="23" creationId="{F7074775-74EC-E6A4-B113-DAD2122AEA8B}"/>
          </ac:spMkLst>
        </pc:spChg>
        <pc:spChg chg="mod">
          <ac:chgData name="Nicolas Francisco Abbate" userId="S::nabbate@worldbank.org::2dca9c6c-772b-41aa-993f-2097e69dc1c5" providerId="AD" clId="Web-{E53F94D1-3B2B-B669-133C-07F533593C94}" dt="2024-06-05T19:48:52.031" v="1849" actId="14100"/>
          <ac:spMkLst>
            <pc:docMk/>
            <pc:sldMk cId="2334726079" sldId="484"/>
            <ac:spMk id="25" creationId="{20508E30-C141-BB04-A0AC-271B5B88E8DC}"/>
          </ac:spMkLst>
        </pc:spChg>
        <pc:spChg chg="mod">
          <ac:chgData name="Nicolas Francisco Abbate" userId="S::nabbate@worldbank.org::2dca9c6c-772b-41aa-993f-2097e69dc1c5" providerId="AD" clId="Web-{E53F94D1-3B2B-B669-133C-07F533593C94}" dt="2024-06-05T19:51:48.005" v="1859" actId="20577"/>
          <ac:spMkLst>
            <pc:docMk/>
            <pc:sldMk cId="2334726079" sldId="484"/>
            <ac:spMk id="26" creationId="{498D3BB1-B45A-9EF9-B18B-2CAB87FD4E29}"/>
          </ac:spMkLst>
        </pc:spChg>
        <pc:grpChg chg="ord">
          <ac:chgData name="Nicolas Francisco Abbate" userId="S::nabbate@worldbank.org::2dca9c6c-772b-41aa-993f-2097e69dc1c5" providerId="AD" clId="Web-{E53F94D1-3B2B-B669-133C-07F533593C94}" dt="2024-06-05T19:48:17.671" v="1838"/>
          <ac:grpSpMkLst>
            <pc:docMk/>
            <pc:sldMk cId="2334726079" sldId="484"/>
            <ac:grpSpMk id="7" creationId="{52869BBA-37FF-076B-4F78-5FA5903876BC}"/>
          </ac:grpSpMkLst>
        </pc:grpChg>
        <pc:picChg chg="add mod ord">
          <ac:chgData name="Nicolas Francisco Abbate" userId="S::nabbate@worldbank.org::2dca9c6c-772b-41aa-993f-2097e69dc1c5" providerId="AD" clId="Web-{E53F94D1-3B2B-B669-133C-07F533593C94}" dt="2024-06-05T19:48:09.546" v="1836"/>
          <ac:picMkLst>
            <pc:docMk/>
            <pc:sldMk cId="2334726079" sldId="484"/>
            <ac:picMk id="2" creationId="{06214682-2F7A-B6F8-5938-8B647D154422}"/>
          </ac:picMkLst>
        </pc:picChg>
        <pc:picChg chg="del">
          <ac:chgData name="Nicolas Francisco Abbate" userId="S::nabbate@worldbank.org::2dca9c6c-772b-41aa-993f-2097e69dc1c5" providerId="AD" clId="Web-{E53F94D1-3B2B-B669-133C-07F533593C94}" dt="2024-06-05T19:47:35.654" v="1825"/>
          <ac:picMkLst>
            <pc:docMk/>
            <pc:sldMk cId="2334726079" sldId="484"/>
            <ac:picMk id="16" creationId="{750B17DF-2E61-3DA9-306F-CAB898C66331}"/>
          </ac:picMkLst>
        </pc:picChg>
      </pc:sldChg>
    </pc:docChg>
  </pc:docChgLst>
  <pc:docChgLst>
    <pc:chgData name="Ines De Marcos" userId="S::idemarcos@worldbank.org::1d8c7c8a-459c-4627-a315-4748840d421d" providerId="AD" clId="Web-{1C515DE6-FC95-2108-942F-09614072F554}"/>
    <pc:docChg chg="addSld modSld">
      <pc:chgData name="Ines De Marcos" userId="S::idemarcos@worldbank.org::1d8c7c8a-459c-4627-a315-4748840d421d" providerId="AD" clId="Web-{1C515DE6-FC95-2108-942F-09614072F554}" dt="2024-04-11T14:05:08.323" v="10"/>
      <pc:docMkLst>
        <pc:docMk/>
      </pc:docMkLst>
      <pc:sldChg chg="delCm">
        <pc:chgData name="Ines De Marcos" userId="S::idemarcos@worldbank.org::1d8c7c8a-459c-4627-a315-4748840d421d" providerId="AD" clId="Web-{1C515DE6-FC95-2108-942F-09614072F554}" dt="2024-04-11T14:05:08.323" v="10"/>
        <pc:sldMkLst>
          <pc:docMk/>
          <pc:sldMk cId="3877937091" sldId="430"/>
        </pc:sldMkLst>
        <pc:extLst>
          <p:ext xmlns:p="http://schemas.openxmlformats.org/presentationml/2006/main" uri="{D6D511B9-2390-475A-947B-AFAB55BFBCF1}">
            <pc226:cmChg xmlns:pc226="http://schemas.microsoft.com/office/powerpoint/2022/06/main/command" chg="del">
              <pc226:chgData name="Ines De Marcos" userId="S::idemarcos@worldbank.org::1d8c7c8a-459c-4627-a315-4748840d421d" providerId="AD" clId="Web-{1C515DE6-FC95-2108-942F-09614072F554}" dt="2024-04-11T14:05:08.323" v="10"/>
              <pc2:cmMkLst xmlns:pc2="http://schemas.microsoft.com/office/powerpoint/2019/9/main/command">
                <pc:docMk/>
                <pc:sldMk cId="3877937091" sldId="430"/>
                <pc2:cmMk id="{8B050A71-685C-484D-959C-39583C2BFF48}"/>
              </pc2:cmMkLst>
            </pc226:cmChg>
          </p:ext>
        </pc:extLst>
      </pc:sldChg>
      <pc:sldChg chg="addSp delSp modSp add replId delCm">
        <pc:chgData name="Ines De Marcos" userId="S::idemarcos@worldbank.org::1d8c7c8a-459c-4627-a315-4748840d421d" providerId="AD" clId="Web-{1C515DE6-FC95-2108-942F-09614072F554}" dt="2024-04-11T14:05:03.323" v="9" actId="20577"/>
        <pc:sldMkLst>
          <pc:docMk/>
          <pc:sldMk cId="3154870822" sldId="442"/>
        </pc:sldMkLst>
        <pc:spChg chg="del mod">
          <ac:chgData name="Ines De Marcos" userId="S::idemarcos@worldbank.org::1d8c7c8a-459c-4627-a315-4748840d421d" providerId="AD" clId="Web-{1C515DE6-FC95-2108-942F-09614072F554}" dt="2024-04-11T14:04:44.650" v="4"/>
          <ac:spMkLst>
            <pc:docMk/>
            <pc:sldMk cId="3154870822" sldId="442"/>
            <ac:spMk id="3" creationId="{283CA4C1-EA33-4C88-B54B-4870B878ED25}"/>
          </ac:spMkLst>
        </pc:spChg>
        <pc:spChg chg="add">
          <ac:chgData name="Ines De Marcos" userId="S::idemarcos@worldbank.org::1d8c7c8a-459c-4627-a315-4748840d421d" providerId="AD" clId="Web-{1C515DE6-FC95-2108-942F-09614072F554}" dt="2024-04-11T14:04:45.150" v="5"/>
          <ac:spMkLst>
            <pc:docMk/>
            <pc:sldMk cId="3154870822" sldId="442"/>
            <ac:spMk id="7" creationId="{0BB0B5C7-DAF8-14E1-CE81-0F5BB80C9255}"/>
          </ac:spMkLst>
        </pc:spChg>
        <pc:spChg chg="del">
          <ac:chgData name="Ines De Marcos" userId="S::idemarcos@worldbank.org::1d8c7c8a-459c-4627-a315-4748840d421d" providerId="AD" clId="Web-{1C515DE6-FC95-2108-942F-09614072F554}" dt="2024-04-11T14:04:38.025" v="2"/>
          <ac:spMkLst>
            <pc:docMk/>
            <pc:sldMk cId="3154870822" sldId="442"/>
            <ac:spMk id="15" creationId="{B8069987-3ABB-9998-760A-32DE68B361A3}"/>
          </ac:spMkLst>
        </pc:spChg>
        <pc:spChg chg="add mod">
          <ac:chgData name="Ines De Marcos" userId="S::idemarcos@worldbank.org::1d8c7c8a-459c-4627-a315-4748840d421d" providerId="AD" clId="Web-{1C515DE6-FC95-2108-942F-09614072F554}" dt="2024-04-11T14:05:03.323" v="9" actId="20577"/>
          <ac:spMkLst>
            <pc:docMk/>
            <pc:sldMk cId="3154870822" sldId="442"/>
            <ac:spMk id="16" creationId="{80CED38D-A422-BEAF-3462-6E4F5087C09B}"/>
          </ac:spMkLst>
        </pc:spChg>
        <pc:extLst>
          <p:ext xmlns:p="http://schemas.openxmlformats.org/presentationml/2006/main" uri="{D6D511B9-2390-475A-947B-AFAB55BFBCF1}">
            <pc226:cmChg xmlns:pc226="http://schemas.microsoft.com/office/powerpoint/2022/06/main/command" chg="del">
              <pc226:chgData name="Ines De Marcos" userId="S::idemarcos@worldbank.org::1d8c7c8a-459c-4627-a315-4748840d421d" providerId="AD" clId="Web-{1C515DE6-FC95-2108-942F-09614072F554}" dt="2024-04-11T14:04:26.353" v="1"/>
              <pc2:cmMkLst xmlns:pc2="http://schemas.microsoft.com/office/powerpoint/2019/9/main/command">
                <pc:docMk/>
                <pc:sldMk cId="3154870822" sldId="442"/>
                <pc2:cmMk id="{6302869F-9E04-4927-B92A-387FF491AE60}"/>
              </pc2:cmMkLst>
            </pc226:cmChg>
          </p:ext>
        </pc:extLst>
      </pc:sldChg>
    </pc:docChg>
  </pc:docChgLst>
  <pc:docChgLst>
    <pc:chgData name="Ines De Marcos" userId="S::idemarcos@worldbank.org::1d8c7c8a-459c-4627-a315-4748840d421d" providerId="AD" clId="Web-{DE7F9CA9-8458-271F-8A24-4D85D87AC077}"/>
    <pc:docChg chg="addSld delSld modSld sldOrd">
      <pc:chgData name="Ines De Marcos" userId="S::idemarcos@worldbank.org::1d8c7c8a-459c-4627-a315-4748840d421d" providerId="AD" clId="Web-{DE7F9CA9-8458-271F-8A24-4D85D87AC077}" dt="2024-04-11T13:39:22.834" v="193" actId="20577"/>
      <pc:docMkLst>
        <pc:docMk/>
      </pc:docMkLst>
      <pc:sldChg chg="del">
        <pc:chgData name="Ines De Marcos" userId="S::idemarcos@worldbank.org::1d8c7c8a-459c-4627-a315-4748840d421d" providerId="AD" clId="Web-{DE7F9CA9-8458-271F-8A24-4D85D87AC077}" dt="2024-04-11T13:32:46.384" v="4"/>
        <pc:sldMkLst>
          <pc:docMk/>
          <pc:sldMk cId="109857222" sldId="256"/>
        </pc:sldMkLst>
      </pc:sldChg>
      <pc:sldChg chg="delSp modSp add">
        <pc:chgData name="Ines De Marcos" userId="S::idemarcos@worldbank.org::1d8c7c8a-459c-4627-a315-4748840d421d" providerId="AD" clId="Web-{DE7F9CA9-8458-271F-8A24-4D85D87AC077}" dt="2024-04-11T13:33:33.932" v="46" actId="1076"/>
        <pc:sldMkLst>
          <pc:docMk/>
          <pc:sldMk cId="1575762075" sldId="400"/>
        </pc:sldMkLst>
        <pc:spChg chg="mod">
          <ac:chgData name="Ines De Marcos" userId="S::idemarcos@worldbank.org::1d8c7c8a-459c-4627-a315-4748840d421d" providerId="AD" clId="Web-{DE7F9CA9-8458-271F-8A24-4D85D87AC077}" dt="2024-04-11T13:33:33.932" v="46" actId="1076"/>
          <ac:spMkLst>
            <pc:docMk/>
            <pc:sldMk cId="1575762075" sldId="400"/>
            <ac:spMk id="10" creationId="{6319C4EA-150C-9BBD-0898-61F2C43C114A}"/>
          </ac:spMkLst>
        </pc:spChg>
        <pc:spChg chg="mod">
          <ac:chgData name="Ines De Marcos" userId="S::idemarcos@worldbank.org::1d8c7c8a-459c-4627-a315-4748840d421d" providerId="AD" clId="Web-{DE7F9CA9-8458-271F-8A24-4D85D87AC077}" dt="2024-04-11T13:33:23.963" v="43" actId="14100"/>
          <ac:spMkLst>
            <pc:docMk/>
            <pc:sldMk cId="1575762075" sldId="400"/>
            <ac:spMk id="11" creationId="{7EEFAEF4-BF5E-573C-E250-403468426876}"/>
          </ac:spMkLst>
        </pc:spChg>
        <pc:picChg chg="del">
          <ac:chgData name="Ines De Marcos" userId="S::idemarcos@worldbank.org::1d8c7c8a-459c-4627-a315-4748840d421d" providerId="AD" clId="Web-{DE7F9CA9-8458-271F-8A24-4D85D87AC077}" dt="2024-04-11T13:33:18.479" v="42"/>
          <ac:picMkLst>
            <pc:docMk/>
            <pc:sldMk cId="1575762075" sldId="400"/>
            <ac:picMk id="4" creationId="{B127A464-E102-DD48-8627-39A370CC091E}"/>
          </ac:picMkLst>
        </pc:picChg>
      </pc:sldChg>
      <pc:sldChg chg="addSp delSp modSp add">
        <pc:chgData name="Ines De Marcos" userId="S::idemarcos@worldbank.org::1d8c7c8a-459c-4627-a315-4748840d421d" providerId="AD" clId="Web-{DE7F9CA9-8458-271F-8A24-4D85D87AC077}" dt="2024-04-11T13:38:16.832" v="162" actId="1076"/>
        <pc:sldMkLst>
          <pc:docMk/>
          <pc:sldMk cId="3817296571" sldId="402"/>
        </pc:sldMkLst>
        <pc:spChg chg="add mod">
          <ac:chgData name="Ines De Marcos" userId="S::idemarcos@worldbank.org::1d8c7c8a-459c-4627-a315-4748840d421d" providerId="AD" clId="Web-{DE7F9CA9-8458-271F-8A24-4D85D87AC077}" dt="2024-04-11T13:38:16.832" v="162" actId="1076"/>
          <ac:spMkLst>
            <pc:docMk/>
            <pc:sldMk cId="3817296571" sldId="402"/>
            <ac:spMk id="3" creationId="{C4D05A42-7D4D-FC69-E15C-0D44591EE436}"/>
          </ac:spMkLst>
        </pc:spChg>
        <pc:spChg chg="mod">
          <ac:chgData name="Ines De Marcos" userId="S::idemarcos@worldbank.org::1d8c7c8a-459c-4627-a315-4748840d421d" providerId="AD" clId="Web-{DE7F9CA9-8458-271F-8A24-4D85D87AC077}" dt="2024-04-11T13:34:26.340" v="78" actId="20577"/>
          <ac:spMkLst>
            <pc:docMk/>
            <pc:sldMk cId="3817296571" sldId="402"/>
            <ac:spMk id="5" creationId="{8BA91D16-8D5A-65C9-8D4E-A8693BCF8FEE}"/>
          </ac:spMkLst>
        </pc:spChg>
        <pc:spChg chg="del">
          <ac:chgData name="Ines De Marcos" userId="S::idemarcos@worldbank.org::1d8c7c8a-459c-4627-a315-4748840d421d" providerId="AD" clId="Web-{DE7F9CA9-8458-271F-8A24-4D85D87AC077}" dt="2024-04-11T13:34:32.075" v="92"/>
          <ac:spMkLst>
            <pc:docMk/>
            <pc:sldMk cId="3817296571" sldId="402"/>
            <ac:spMk id="32" creationId="{7DA1F35B-C8F7-4A5A-9339-7DA4D785B300}"/>
          </ac:spMkLst>
        </pc:spChg>
        <pc:spChg chg="del">
          <ac:chgData name="Ines De Marcos" userId="S::idemarcos@worldbank.org::1d8c7c8a-459c-4627-a315-4748840d421d" providerId="AD" clId="Web-{DE7F9CA9-8458-271F-8A24-4D85D87AC077}" dt="2024-04-11T13:34:32.075" v="91"/>
          <ac:spMkLst>
            <pc:docMk/>
            <pc:sldMk cId="3817296571" sldId="402"/>
            <ac:spMk id="34" creationId="{BC68A55F-7B32-44D8-AEE5-1AF40532656C}"/>
          </ac:spMkLst>
        </pc:spChg>
        <pc:spChg chg="del">
          <ac:chgData name="Ines De Marcos" userId="S::idemarcos@worldbank.org::1d8c7c8a-459c-4627-a315-4748840d421d" providerId="AD" clId="Web-{DE7F9CA9-8458-271F-8A24-4D85D87AC077}" dt="2024-04-11T13:34:32.075" v="90"/>
          <ac:spMkLst>
            <pc:docMk/>
            <pc:sldMk cId="3817296571" sldId="402"/>
            <ac:spMk id="35" creationId="{E706EF30-3254-F21F-AED6-83FE9330A453}"/>
          </ac:spMkLst>
        </pc:spChg>
        <pc:spChg chg="del">
          <ac:chgData name="Ines De Marcos" userId="S::idemarcos@worldbank.org::1d8c7c8a-459c-4627-a315-4748840d421d" providerId="AD" clId="Web-{DE7F9CA9-8458-271F-8A24-4D85D87AC077}" dt="2024-04-11T13:34:32.075" v="88"/>
          <ac:spMkLst>
            <pc:docMk/>
            <pc:sldMk cId="3817296571" sldId="402"/>
            <ac:spMk id="39" creationId="{B71EDE2B-6E82-9430-320E-4A7E2D89389C}"/>
          </ac:spMkLst>
        </pc:spChg>
        <pc:spChg chg="del">
          <ac:chgData name="Ines De Marcos" userId="S::idemarcos@worldbank.org::1d8c7c8a-459c-4627-a315-4748840d421d" providerId="AD" clId="Web-{DE7F9CA9-8458-271F-8A24-4D85D87AC077}" dt="2024-04-11T13:34:32.075" v="86"/>
          <ac:spMkLst>
            <pc:docMk/>
            <pc:sldMk cId="3817296571" sldId="402"/>
            <ac:spMk id="41" creationId="{E721FCAA-6090-5115-99D9-AAD565C1BD85}"/>
          </ac:spMkLst>
        </pc:spChg>
        <pc:spChg chg="del">
          <ac:chgData name="Ines De Marcos" userId="S::idemarcos@worldbank.org::1d8c7c8a-459c-4627-a315-4748840d421d" providerId="AD" clId="Web-{DE7F9CA9-8458-271F-8A24-4D85D87AC077}" dt="2024-04-11T13:34:32.075" v="83"/>
          <ac:spMkLst>
            <pc:docMk/>
            <pc:sldMk cId="3817296571" sldId="402"/>
            <ac:spMk id="44" creationId="{D9368F8A-A60C-1174-AB13-81F4E16DB876}"/>
          </ac:spMkLst>
        </pc:spChg>
        <pc:spChg chg="del">
          <ac:chgData name="Ines De Marcos" userId="S::idemarcos@worldbank.org::1d8c7c8a-459c-4627-a315-4748840d421d" providerId="AD" clId="Web-{DE7F9CA9-8458-271F-8A24-4D85D87AC077}" dt="2024-04-11T13:34:32.075" v="81"/>
          <ac:spMkLst>
            <pc:docMk/>
            <pc:sldMk cId="3817296571" sldId="402"/>
            <ac:spMk id="46" creationId="{0AA6C472-D050-35A6-2113-82C56EFECDA1}"/>
          </ac:spMkLst>
        </pc:spChg>
        <pc:spChg chg="del">
          <ac:chgData name="Ines De Marcos" userId="S::idemarcos@worldbank.org::1d8c7c8a-459c-4627-a315-4748840d421d" providerId="AD" clId="Web-{DE7F9CA9-8458-271F-8A24-4D85D87AC077}" dt="2024-04-11T13:34:32.075" v="80"/>
          <ac:spMkLst>
            <pc:docMk/>
            <pc:sldMk cId="3817296571" sldId="402"/>
            <ac:spMk id="47" creationId="{A0CD8375-3DC9-24DD-4CF7-1B412C7DE960}"/>
          </ac:spMkLst>
        </pc:spChg>
        <pc:picChg chg="del">
          <ac:chgData name="Ines De Marcos" userId="S::idemarcos@worldbank.org::1d8c7c8a-459c-4627-a315-4748840d421d" providerId="AD" clId="Web-{DE7F9CA9-8458-271F-8A24-4D85D87AC077}" dt="2024-04-11T13:34:32.075" v="89"/>
          <ac:picMkLst>
            <pc:docMk/>
            <pc:sldMk cId="3817296571" sldId="402"/>
            <ac:picMk id="37" creationId="{0C351E05-8BD8-41BE-7DDB-256C447B548F}"/>
          </ac:picMkLst>
        </pc:picChg>
        <pc:picChg chg="del">
          <ac:chgData name="Ines De Marcos" userId="S::idemarcos@worldbank.org::1d8c7c8a-459c-4627-a315-4748840d421d" providerId="AD" clId="Web-{DE7F9CA9-8458-271F-8A24-4D85D87AC077}" dt="2024-04-11T13:34:32.075" v="87"/>
          <ac:picMkLst>
            <pc:docMk/>
            <pc:sldMk cId="3817296571" sldId="402"/>
            <ac:picMk id="40" creationId="{56DFD72F-CB29-A0F3-B9DD-F9AD72458EF3}"/>
          </ac:picMkLst>
        </pc:picChg>
        <pc:picChg chg="del">
          <ac:chgData name="Ines De Marcos" userId="S::idemarcos@worldbank.org::1d8c7c8a-459c-4627-a315-4748840d421d" providerId="AD" clId="Web-{DE7F9CA9-8458-271F-8A24-4D85D87AC077}" dt="2024-04-11T13:34:32.075" v="85"/>
          <ac:picMkLst>
            <pc:docMk/>
            <pc:sldMk cId="3817296571" sldId="402"/>
            <ac:picMk id="42" creationId="{885E3B30-944C-ED8F-CF99-C7041CED6025}"/>
          </ac:picMkLst>
        </pc:picChg>
        <pc:picChg chg="del">
          <ac:chgData name="Ines De Marcos" userId="S::idemarcos@worldbank.org::1d8c7c8a-459c-4627-a315-4748840d421d" providerId="AD" clId="Web-{DE7F9CA9-8458-271F-8A24-4D85D87AC077}" dt="2024-04-11T13:34:32.075" v="84"/>
          <ac:picMkLst>
            <pc:docMk/>
            <pc:sldMk cId="3817296571" sldId="402"/>
            <ac:picMk id="43" creationId="{DBD4F086-7C78-F093-605B-F0335370603E}"/>
          </ac:picMkLst>
        </pc:picChg>
        <pc:picChg chg="del">
          <ac:chgData name="Ines De Marcos" userId="S::idemarcos@worldbank.org::1d8c7c8a-459c-4627-a315-4748840d421d" providerId="AD" clId="Web-{DE7F9CA9-8458-271F-8A24-4D85D87AC077}" dt="2024-04-11T13:34:32.075" v="82"/>
          <ac:picMkLst>
            <pc:docMk/>
            <pc:sldMk cId="3817296571" sldId="402"/>
            <ac:picMk id="45" creationId="{FDF28E1F-4D9F-27F6-AFB1-CE575C1412EB}"/>
          </ac:picMkLst>
        </pc:picChg>
        <pc:picChg chg="del">
          <ac:chgData name="Ines De Marcos" userId="S::idemarcos@worldbank.org::1d8c7c8a-459c-4627-a315-4748840d421d" providerId="AD" clId="Web-{DE7F9CA9-8458-271F-8A24-4D85D87AC077}" dt="2024-04-11T13:34:32.075" v="79"/>
          <ac:picMkLst>
            <pc:docMk/>
            <pc:sldMk cId="3817296571" sldId="402"/>
            <ac:picMk id="48" creationId="{0D442BEF-40D4-3B83-56E9-84176EAB37C7}"/>
          </ac:picMkLst>
        </pc:picChg>
      </pc:sldChg>
      <pc:sldChg chg="delSp modSp add">
        <pc:chgData name="Ines De Marcos" userId="S::idemarcos@worldbank.org::1d8c7c8a-459c-4627-a315-4748840d421d" providerId="AD" clId="Web-{DE7F9CA9-8458-271F-8A24-4D85D87AC077}" dt="2024-04-11T13:36:39.048" v="153" actId="20577"/>
        <pc:sldMkLst>
          <pc:docMk/>
          <pc:sldMk cId="3877937091" sldId="430"/>
        </pc:sldMkLst>
        <pc:spChg chg="mod">
          <ac:chgData name="Ines De Marcos" userId="S::idemarcos@worldbank.org::1d8c7c8a-459c-4627-a315-4748840d421d" providerId="AD" clId="Web-{DE7F9CA9-8458-271F-8A24-4D85D87AC077}" dt="2024-04-11T13:36:39.048" v="153" actId="20577"/>
          <ac:spMkLst>
            <pc:docMk/>
            <pc:sldMk cId="3877937091" sldId="430"/>
            <ac:spMk id="3" creationId="{283CA4C1-EA33-4C88-B54B-4870B878ED25}"/>
          </ac:spMkLst>
        </pc:spChg>
        <pc:spChg chg="del">
          <ac:chgData name="Ines De Marcos" userId="S::idemarcos@worldbank.org::1d8c7c8a-459c-4627-a315-4748840d421d" providerId="AD" clId="Web-{DE7F9CA9-8458-271F-8A24-4D85D87AC077}" dt="2024-04-11T13:36:29.204" v="146"/>
          <ac:spMkLst>
            <pc:docMk/>
            <pc:sldMk cId="3877937091" sldId="430"/>
            <ac:spMk id="14" creationId="{DCAE12A1-EE78-AECA-9FE1-E8B78849DB5B}"/>
          </ac:spMkLst>
        </pc:spChg>
        <pc:spChg chg="del">
          <ac:chgData name="Ines De Marcos" userId="S::idemarcos@worldbank.org::1d8c7c8a-459c-4627-a315-4748840d421d" providerId="AD" clId="Web-{DE7F9CA9-8458-271F-8A24-4D85D87AC077}" dt="2024-04-11T13:36:29.204" v="144"/>
          <ac:spMkLst>
            <pc:docMk/>
            <pc:sldMk cId="3877937091" sldId="430"/>
            <ac:spMk id="16" creationId="{48784F26-DEBD-97BC-71AB-04D18B9A2A62}"/>
          </ac:spMkLst>
        </pc:spChg>
        <pc:spChg chg="del">
          <ac:chgData name="Ines De Marcos" userId="S::idemarcos@worldbank.org::1d8c7c8a-459c-4627-a315-4748840d421d" providerId="AD" clId="Web-{DE7F9CA9-8458-271F-8A24-4D85D87AC077}" dt="2024-04-11T13:36:29.204" v="141"/>
          <ac:spMkLst>
            <pc:docMk/>
            <pc:sldMk cId="3877937091" sldId="430"/>
            <ac:spMk id="17" creationId="{FF7574BA-BA18-1702-A0E7-B7B37C291A82}"/>
          </ac:spMkLst>
        </pc:spChg>
        <pc:spChg chg="del">
          <ac:chgData name="Ines De Marcos" userId="S::idemarcos@worldbank.org::1d8c7c8a-459c-4627-a315-4748840d421d" providerId="AD" clId="Web-{DE7F9CA9-8458-271F-8A24-4D85D87AC077}" dt="2024-04-11T13:36:29.204" v="139"/>
          <ac:spMkLst>
            <pc:docMk/>
            <pc:sldMk cId="3877937091" sldId="430"/>
            <ac:spMk id="18" creationId="{6887AB1C-4332-5B34-F51D-81236119986F}"/>
          </ac:spMkLst>
        </pc:spChg>
        <pc:spChg chg="del">
          <ac:chgData name="Ines De Marcos" userId="S::idemarcos@worldbank.org::1d8c7c8a-459c-4627-a315-4748840d421d" providerId="AD" clId="Web-{DE7F9CA9-8458-271F-8A24-4D85D87AC077}" dt="2024-04-11T13:36:29.204" v="147"/>
          <ac:spMkLst>
            <pc:docMk/>
            <pc:sldMk cId="3877937091" sldId="430"/>
            <ac:spMk id="19" creationId="{F3982BAF-B9B6-A55E-8A0B-6A82E8325544}"/>
          </ac:spMkLst>
        </pc:spChg>
        <pc:spChg chg="del">
          <ac:chgData name="Ines De Marcos" userId="S::idemarcos@worldbank.org::1d8c7c8a-459c-4627-a315-4748840d421d" providerId="AD" clId="Web-{DE7F9CA9-8458-271F-8A24-4D85D87AC077}" dt="2024-04-11T13:36:29.204" v="143"/>
          <ac:spMkLst>
            <pc:docMk/>
            <pc:sldMk cId="3877937091" sldId="430"/>
            <ac:spMk id="20" creationId="{15A52EA9-64FE-A4FA-6200-87A6035F259A}"/>
          </ac:spMkLst>
        </pc:spChg>
        <pc:picChg chg="del">
          <ac:chgData name="Ines De Marcos" userId="S::idemarcos@worldbank.org::1d8c7c8a-459c-4627-a315-4748840d421d" providerId="AD" clId="Web-{DE7F9CA9-8458-271F-8A24-4D85D87AC077}" dt="2024-04-11T13:36:29.204" v="142"/>
          <ac:picMkLst>
            <pc:docMk/>
            <pc:sldMk cId="3877937091" sldId="430"/>
            <ac:picMk id="2" creationId="{3D7D7341-C8BF-BB87-2692-2D967999EC1C}"/>
          </ac:picMkLst>
        </pc:picChg>
        <pc:picChg chg="del">
          <ac:chgData name="Ines De Marcos" userId="S::idemarcos@worldbank.org::1d8c7c8a-459c-4627-a315-4748840d421d" providerId="AD" clId="Web-{DE7F9CA9-8458-271F-8A24-4D85D87AC077}" dt="2024-04-11T13:36:29.204" v="140"/>
          <ac:picMkLst>
            <pc:docMk/>
            <pc:sldMk cId="3877937091" sldId="430"/>
            <ac:picMk id="26" creationId="{922F97C9-1C74-B46A-AADC-346B6B869732}"/>
          </ac:picMkLst>
        </pc:picChg>
        <pc:picChg chg="del">
          <ac:chgData name="Ines De Marcos" userId="S::idemarcos@worldbank.org::1d8c7c8a-459c-4627-a315-4748840d421d" providerId="AD" clId="Web-{DE7F9CA9-8458-271F-8A24-4D85D87AC077}" dt="2024-04-11T13:36:29.204" v="145"/>
          <ac:picMkLst>
            <pc:docMk/>
            <pc:sldMk cId="3877937091" sldId="430"/>
            <ac:picMk id="27" creationId="{49FA9F32-117A-D00C-FA61-C5D4EB86F2E6}"/>
          </ac:picMkLst>
        </pc:picChg>
      </pc:sldChg>
      <pc:sldChg chg="delSp modSp add ord">
        <pc:chgData name="Ines De Marcos" userId="S::idemarcos@worldbank.org::1d8c7c8a-459c-4627-a315-4748840d421d" providerId="AD" clId="Web-{DE7F9CA9-8458-271F-8A24-4D85D87AC077}" dt="2024-04-11T13:38:46.489" v="172" actId="20577"/>
        <pc:sldMkLst>
          <pc:docMk/>
          <pc:sldMk cId="3465908492" sldId="439"/>
        </pc:sldMkLst>
        <pc:spChg chg="del">
          <ac:chgData name="Ines De Marcos" userId="S::idemarcos@worldbank.org::1d8c7c8a-459c-4627-a315-4748840d421d" providerId="AD" clId="Web-{DE7F9CA9-8458-271F-8A24-4D85D87AC077}" dt="2024-04-11T13:36:59.877" v="155"/>
          <ac:spMkLst>
            <pc:docMk/>
            <pc:sldMk cId="3465908492" sldId="439"/>
            <ac:spMk id="2" creationId="{00000000-0000-0000-0000-000000000000}"/>
          </ac:spMkLst>
        </pc:spChg>
        <pc:spChg chg="del">
          <ac:chgData name="Ines De Marcos" userId="S::idemarcos@worldbank.org::1d8c7c8a-459c-4627-a315-4748840d421d" providerId="AD" clId="Web-{DE7F9CA9-8458-271F-8A24-4D85D87AC077}" dt="2024-04-11T13:37:02.017" v="156"/>
          <ac:spMkLst>
            <pc:docMk/>
            <pc:sldMk cId="3465908492" sldId="439"/>
            <ac:spMk id="5" creationId="{44C6C3F5-588A-F56D-A8CA-232B31E9C4C2}"/>
          </ac:spMkLst>
        </pc:spChg>
        <pc:spChg chg="mod">
          <ac:chgData name="Ines De Marcos" userId="S::idemarcos@worldbank.org::1d8c7c8a-459c-4627-a315-4748840d421d" providerId="AD" clId="Web-{DE7F9CA9-8458-271F-8A24-4D85D87AC077}" dt="2024-04-11T13:38:46.489" v="172" actId="20577"/>
          <ac:spMkLst>
            <pc:docMk/>
            <pc:sldMk cId="3465908492" sldId="439"/>
            <ac:spMk id="10" creationId="{31F4597A-970B-6D3D-5980-7F326ECEF1C3}"/>
          </ac:spMkLst>
        </pc:spChg>
        <pc:picChg chg="del">
          <ac:chgData name="Ines De Marcos" userId="S::idemarcos@worldbank.org::1d8c7c8a-459c-4627-a315-4748840d421d" providerId="AD" clId="Web-{DE7F9CA9-8458-271F-8A24-4D85D87AC077}" dt="2024-04-11T13:36:02.328" v="137"/>
          <ac:picMkLst>
            <pc:docMk/>
            <pc:sldMk cId="3465908492" sldId="439"/>
            <ac:picMk id="4" creationId="{B2582A4D-142A-B3BE-7214-A3362B78A485}"/>
          </ac:picMkLst>
        </pc:picChg>
        <pc:picChg chg="del">
          <ac:chgData name="Ines De Marcos" userId="S::idemarcos@worldbank.org::1d8c7c8a-459c-4627-a315-4748840d421d" providerId="AD" clId="Web-{DE7F9CA9-8458-271F-8A24-4D85D87AC077}" dt="2024-04-11T13:37:03.189" v="157"/>
          <ac:picMkLst>
            <pc:docMk/>
            <pc:sldMk cId="3465908492" sldId="439"/>
            <ac:picMk id="40" creationId="{147AD247-A601-40D4-A85A-20A4EFB3C3AC}"/>
          </ac:picMkLst>
        </pc:picChg>
      </pc:sldChg>
      <pc:sldChg chg="addSp modSp new">
        <pc:chgData name="Ines De Marcos" userId="S::idemarcos@worldbank.org::1d8c7c8a-459c-4627-a315-4748840d421d" providerId="AD" clId="Web-{DE7F9CA9-8458-271F-8A24-4D85D87AC077}" dt="2024-04-11T13:39:03.443" v="188" actId="20577"/>
        <pc:sldMkLst>
          <pc:docMk/>
          <pc:sldMk cId="1133284701" sldId="440"/>
        </pc:sldMkLst>
        <pc:spChg chg="add mod">
          <ac:chgData name="Ines De Marcos" userId="S::idemarcos@worldbank.org::1d8c7c8a-459c-4627-a315-4748840d421d" providerId="AD" clId="Web-{DE7F9CA9-8458-271F-8A24-4D85D87AC077}" dt="2024-04-11T13:39:03.443" v="188" actId="20577"/>
          <ac:spMkLst>
            <pc:docMk/>
            <pc:sldMk cId="1133284701" sldId="440"/>
            <ac:spMk id="3" creationId="{7BC87702-4BD6-A2D5-F13F-85D2DB355313}"/>
          </ac:spMkLst>
        </pc:spChg>
      </pc:sldChg>
      <pc:sldChg chg="addSp modSp new">
        <pc:chgData name="Ines De Marcos" userId="S::idemarcos@worldbank.org::1d8c7c8a-459c-4627-a315-4748840d421d" providerId="AD" clId="Web-{DE7F9CA9-8458-271F-8A24-4D85D87AC077}" dt="2024-04-11T13:39:22.834" v="193" actId="20577"/>
        <pc:sldMkLst>
          <pc:docMk/>
          <pc:sldMk cId="3598312368" sldId="441"/>
        </pc:sldMkLst>
        <pc:spChg chg="add mod">
          <ac:chgData name="Ines De Marcos" userId="S::idemarcos@worldbank.org::1d8c7c8a-459c-4627-a315-4748840d421d" providerId="AD" clId="Web-{DE7F9CA9-8458-271F-8A24-4D85D87AC077}" dt="2024-04-11T13:39:22.834" v="193" actId="20577"/>
          <ac:spMkLst>
            <pc:docMk/>
            <pc:sldMk cId="3598312368" sldId="441"/>
            <ac:spMk id="3" creationId="{7A49C020-873B-B4FD-6812-9344220C02C5}"/>
          </ac:spMkLst>
        </pc:spChg>
      </pc:sldChg>
    </pc:docChg>
  </pc:docChgLst>
  <pc:docChgLst>
    <pc:chgData name="Ines De Marcos" userId="S::idemarcos@worldbank.org::1d8c7c8a-459c-4627-a315-4748840d421d" providerId="AD" clId="Web-{9D2BF20A-D522-0E4C-1652-FCF86BC0F43A}"/>
    <pc:docChg chg="modSld">
      <pc:chgData name="Ines De Marcos" userId="S::idemarcos@worldbank.org::1d8c7c8a-459c-4627-a315-4748840d421d" providerId="AD" clId="Web-{9D2BF20A-D522-0E4C-1652-FCF86BC0F43A}" dt="2024-04-11T14:48:21.716" v="45" actId="1076"/>
      <pc:docMkLst>
        <pc:docMk/>
      </pc:docMkLst>
      <pc:sldChg chg="delSp modSp">
        <pc:chgData name="Ines De Marcos" userId="S::idemarcos@worldbank.org::1d8c7c8a-459c-4627-a315-4748840d421d" providerId="AD" clId="Web-{9D2BF20A-D522-0E4C-1652-FCF86BC0F43A}" dt="2024-04-11T14:48:21.716" v="45" actId="1076"/>
        <pc:sldMkLst>
          <pc:docMk/>
          <pc:sldMk cId="3817296571" sldId="402"/>
        </pc:sldMkLst>
        <pc:spChg chg="mod">
          <ac:chgData name="Ines De Marcos" userId="S::idemarcos@worldbank.org::1d8c7c8a-459c-4627-a315-4748840d421d" providerId="AD" clId="Web-{9D2BF20A-D522-0E4C-1652-FCF86BC0F43A}" dt="2024-04-11T14:46:30.259" v="43" actId="14100"/>
          <ac:spMkLst>
            <pc:docMk/>
            <pc:sldMk cId="3817296571" sldId="402"/>
            <ac:spMk id="3" creationId="{C4D05A42-7D4D-FC69-E15C-0D44591EE436}"/>
          </ac:spMkLst>
        </pc:spChg>
        <pc:spChg chg="mod">
          <ac:chgData name="Ines De Marcos" userId="S::idemarcos@worldbank.org::1d8c7c8a-459c-4627-a315-4748840d421d" providerId="AD" clId="Web-{9D2BF20A-D522-0E4C-1652-FCF86BC0F43A}" dt="2024-04-11T14:48:21.716" v="45" actId="1076"/>
          <ac:spMkLst>
            <pc:docMk/>
            <pc:sldMk cId="3817296571" sldId="402"/>
            <ac:spMk id="16" creationId="{A680C055-0E40-088C-FC25-325975680C39}"/>
          </ac:spMkLst>
        </pc:spChg>
        <pc:spChg chg="mod">
          <ac:chgData name="Ines De Marcos" userId="S::idemarcos@worldbank.org::1d8c7c8a-459c-4627-a315-4748840d421d" providerId="AD" clId="Web-{9D2BF20A-D522-0E4C-1652-FCF86BC0F43A}" dt="2024-04-11T14:44:30.114" v="35" actId="1076"/>
          <ac:spMkLst>
            <pc:docMk/>
            <pc:sldMk cId="3817296571" sldId="402"/>
            <ac:spMk id="17" creationId="{4D7B8165-8C30-9FF0-1BD4-621B2C48CBDF}"/>
          </ac:spMkLst>
        </pc:spChg>
        <pc:picChg chg="mod">
          <ac:chgData name="Ines De Marcos" userId="S::idemarcos@worldbank.org::1d8c7c8a-459c-4627-a315-4748840d421d" providerId="AD" clId="Web-{9D2BF20A-D522-0E4C-1652-FCF86BC0F43A}" dt="2024-04-11T14:47:55.715" v="44" actId="1076"/>
          <ac:picMkLst>
            <pc:docMk/>
            <pc:sldMk cId="3817296571" sldId="402"/>
            <ac:picMk id="2" creationId="{3DFCE011-42B7-DC71-7C38-33D6E5DE367B}"/>
          </ac:picMkLst>
        </pc:picChg>
        <pc:picChg chg="del">
          <ac:chgData name="Ines De Marcos" userId="S::idemarcos@worldbank.org::1d8c7c8a-459c-4627-a315-4748840d421d" providerId="AD" clId="Web-{9D2BF20A-D522-0E4C-1652-FCF86BC0F43A}" dt="2024-04-11T14:44:34.614" v="36"/>
          <ac:picMkLst>
            <pc:docMk/>
            <pc:sldMk cId="3817296571" sldId="402"/>
            <ac:picMk id="2" creationId="{6EFF5B69-065E-E37F-568E-4C713340EA36}"/>
          </ac:picMkLst>
        </pc:picChg>
        <pc:picChg chg="mod">
          <ac:chgData name="Ines De Marcos" userId="S::idemarcos@worldbank.org::1d8c7c8a-459c-4627-a315-4748840d421d" providerId="AD" clId="Web-{9D2BF20A-D522-0E4C-1652-FCF86BC0F43A}" dt="2024-04-11T14:45:01.943" v="41" actId="14100"/>
          <ac:picMkLst>
            <pc:docMk/>
            <pc:sldMk cId="3817296571" sldId="402"/>
            <ac:picMk id="8" creationId="{E20E08F9-5937-76A6-9972-591BDE1BBD6B}"/>
          </ac:picMkLst>
        </pc:picChg>
      </pc:sldChg>
      <pc:sldChg chg="modSp">
        <pc:chgData name="Ines De Marcos" userId="S::idemarcos@worldbank.org::1d8c7c8a-459c-4627-a315-4748840d421d" providerId="AD" clId="Web-{9D2BF20A-D522-0E4C-1652-FCF86BC0F43A}" dt="2024-04-11T14:42:35.438" v="30"/>
        <pc:sldMkLst>
          <pc:docMk/>
          <pc:sldMk cId="3465908492" sldId="439"/>
        </pc:sldMkLst>
        <pc:graphicFrameChg chg="mod modGraphic">
          <ac:chgData name="Ines De Marcos" userId="S::idemarcos@worldbank.org::1d8c7c8a-459c-4627-a315-4748840d421d" providerId="AD" clId="Web-{9D2BF20A-D522-0E4C-1652-FCF86BC0F43A}" dt="2024-04-11T14:42:35.438" v="30"/>
          <ac:graphicFrameMkLst>
            <pc:docMk/>
            <pc:sldMk cId="3465908492" sldId="439"/>
            <ac:graphicFrameMk id="6" creationId="{781F02FD-566D-416B-3ACA-687C7404B584}"/>
          </ac:graphicFrameMkLst>
        </pc:graphicFrameChg>
      </pc:sldChg>
      <pc:sldChg chg="modSp">
        <pc:chgData name="Ines De Marcos" userId="S::idemarcos@worldbank.org::1d8c7c8a-459c-4627-a315-4748840d421d" providerId="AD" clId="Web-{9D2BF20A-D522-0E4C-1652-FCF86BC0F43A}" dt="2024-04-11T14:43:56.144" v="33" actId="14100"/>
        <pc:sldMkLst>
          <pc:docMk/>
          <pc:sldMk cId="1133284701" sldId="440"/>
        </pc:sldMkLst>
        <pc:spChg chg="mod">
          <ac:chgData name="Ines De Marcos" userId="S::idemarcos@worldbank.org::1d8c7c8a-459c-4627-a315-4748840d421d" providerId="AD" clId="Web-{9D2BF20A-D522-0E4C-1652-FCF86BC0F43A}" dt="2024-04-11T14:43:56.144" v="33" actId="14100"/>
          <ac:spMkLst>
            <pc:docMk/>
            <pc:sldMk cId="1133284701" sldId="440"/>
            <ac:spMk id="21" creationId="{D3568AF5-3E1E-8C85-9E9A-D3D6C3647E2D}"/>
          </ac:spMkLst>
        </pc:spChg>
      </pc:sldChg>
    </pc:docChg>
  </pc:docChgLst>
  <pc:docChgLst>
    <pc:chgData name="Gabriel Demombynes" userId="S::gdemombynes@worldbank.org::dd33ad0e-995b-4c84-87e0-39967673156b" providerId="AD" clId="Web-{4173F8E3-FC18-C213-D67F-D6331EE4D0B9}"/>
    <pc:docChg chg="mod">
      <pc:chgData name="Gabriel Demombynes" userId="S::gdemombynes@worldbank.org::dd33ad0e-995b-4c84-87e0-39967673156b" providerId="AD" clId="Web-{4173F8E3-FC18-C213-D67F-D6331EE4D0B9}" dt="2024-04-12T15:05:53.663" v="1"/>
      <pc:docMkLst>
        <pc:docMk/>
      </pc:docMkLst>
      <pc:sldChg chg="addCm">
        <pc:chgData name="Gabriel Demombynes" userId="S::gdemombynes@worldbank.org::dd33ad0e-995b-4c84-87e0-39967673156b" providerId="AD" clId="Web-{4173F8E3-FC18-C213-D67F-D6331EE4D0B9}" dt="2024-04-12T15:05:53.663" v="1"/>
        <pc:sldMkLst>
          <pc:docMk/>
          <pc:sldMk cId="3817296571" sldId="402"/>
        </pc:sldMkLst>
        <pc:extLst>
          <p:ext xmlns:p="http://schemas.openxmlformats.org/presentationml/2006/main" uri="{D6D511B9-2390-475A-947B-AFAB55BFBCF1}">
            <pc226:cmChg xmlns:pc226="http://schemas.microsoft.com/office/powerpoint/2022/06/main/command" chg="add">
              <pc226:chgData name="Gabriel Demombynes" userId="S::gdemombynes@worldbank.org::dd33ad0e-995b-4c84-87e0-39967673156b" providerId="AD" clId="Web-{4173F8E3-FC18-C213-D67F-D6331EE4D0B9}" dt="2024-04-12T15:05:53.663" v="1"/>
              <pc2:cmMkLst xmlns:pc2="http://schemas.microsoft.com/office/powerpoint/2019/9/main/command">
                <pc:docMk/>
                <pc:sldMk cId="3817296571" sldId="402"/>
                <pc2:cmMk id="{931DE6D0-B965-4CE5-9942-3AEFB4D3A34A}"/>
              </pc2:cmMkLst>
            </pc226:cmChg>
          </p:ext>
        </pc:extLst>
      </pc:sldChg>
    </pc:docChg>
  </pc:docChgLst>
  <pc:docChgLst>
    <pc:chgData name="Nicolas Francisco Abbate" userId="S::nabbate@worldbank.org::2dca9c6c-772b-41aa-993f-2097e69dc1c5" providerId="AD" clId="Web-{15CFB04B-2493-DE5A-F3B8-81222D0F9AB6}"/>
    <pc:docChg chg="modSld">
      <pc:chgData name="Nicolas Francisco Abbate" userId="S::nabbate@worldbank.org::2dca9c6c-772b-41aa-993f-2097e69dc1c5" providerId="AD" clId="Web-{15CFB04B-2493-DE5A-F3B8-81222D0F9AB6}" dt="2024-04-30T18:32:07.612" v="250" actId="1076"/>
      <pc:docMkLst>
        <pc:docMk/>
      </pc:docMkLst>
      <pc:sldChg chg="modSp">
        <pc:chgData name="Nicolas Francisco Abbate" userId="S::nabbate@worldbank.org::2dca9c6c-772b-41aa-993f-2097e69dc1c5" providerId="AD" clId="Web-{15CFB04B-2493-DE5A-F3B8-81222D0F9AB6}" dt="2024-04-30T18:29:11.373" v="3" actId="20577"/>
        <pc:sldMkLst>
          <pc:docMk/>
          <pc:sldMk cId="234350135" sldId="450"/>
        </pc:sldMkLst>
        <pc:spChg chg="mod">
          <ac:chgData name="Nicolas Francisco Abbate" userId="S::nabbate@worldbank.org::2dca9c6c-772b-41aa-993f-2097e69dc1c5" providerId="AD" clId="Web-{15CFB04B-2493-DE5A-F3B8-81222D0F9AB6}" dt="2024-04-30T18:29:11.373" v="3" actId="20577"/>
          <ac:spMkLst>
            <pc:docMk/>
            <pc:sldMk cId="234350135" sldId="450"/>
            <ac:spMk id="15" creationId="{B8069987-3ABB-9998-760A-32DE68B361A3}"/>
          </ac:spMkLst>
        </pc:spChg>
      </pc:sldChg>
      <pc:sldChg chg="addSp delSp modSp">
        <pc:chgData name="Nicolas Francisco Abbate" userId="S::nabbate@worldbank.org::2dca9c6c-772b-41aa-993f-2097e69dc1c5" providerId="AD" clId="Web-{15CFB04B-2493-DE5A-F3B8-81222D0F9AB6}" dt="2024-04-30T18:32:07.612" v="250" actId="1076"/>
        <pc:sldMkLst>
          <pc:docMk/>
          <pc:sldMk cId="3612840707" sldId="451"/>
        </pc:sldMkLst>
        <pc:spChg chg="mod">
          <ac:chgData name="Nicolas Francisco Abbate" userId="S::nabbate@worldbank.org::2dca9c6c-772b-41aa-993f-2097e69dc1c5" providerId="AD" clId="Web-{15CFB04B-2493-DE5A-F3B8-81222D0F9AB6}" dt="2024-04-30T18:32:03.924" v="249" actId="14100"/>
          <ac:spMkLst>
            <pc:docMk/>
            <pc:sldMk cId="3612840707" sldId="451"/>
            <ac:spMk id="15" creationId="{B8069987-3ABB-9998-760A-32DE68B361A3}"/>
          </ac:spMkLst>
        </pc:spChg>
        <pc:graphicFrameChg chg="add del mod modGraphic">
          <ac:chgData name="Nicolas Francisco Abbate" userId="S::nabbate@worldbank.org::2dca9c6c-772b-41aa-993f-2097e69dc1c5" providerId="AD" clId="Web-{15CFB04B-2493-DE5A-F3B8-81222D0F9AB6}" dt="2024-04-30T18:29:33.280" v="8"/>
          <ac:graphicFrameMkLst>
            <pc:docMk/>
            <pc:sldMk cId="3612840707" sldId="451"/>
            <ac:graphicFrameMk id="7" creationId="{6342665A-6997-B371-270F-C4CD14BEB20C}"/>
          </ac:graphicFrameMkLst>
        </pc:graphicFrameChg>
        <pc:graphicFrameChg chg="add mod modGraphic">
          <ac:chgData name="Nicolas Francisco Abbate" userId="S::nabbate@worldbank.org::2dca9c6c-772b-41aa-993f-2097e69dc1c5" providerId="AD" clId="Web-{15CFB04B-2493-DE5A-F3B8-81222D0F9AB6}" dt="2024-04-30T18:32:07.612" v="250" actId="1076"/>
          <ac:graphicFrameMkLst>
            <pc:docMk/>
            <pc:sldMk cId="3612840707" sldId="451"/>
            <ac:graphicFrameMk id="16" creationId="{6C269E96-7280-D64A-95A7-B5D79AF2CD57}"/>
          </ac:graphicFrameMkLst>
        </pc:graphicFrameChg>
      </pc:sldChg>
    </pc:docChg>
  </pc:docChgLst>
  <pc:docChgLst>
    <pc:chgData name="Ines De Marcos" userId="S::idemarcos@worldbank.org::1d8c7c8a-459c-4627-a315-4748840d421d" providerId="AD" clId="Web-{0A292628-89EE-4DF8-B7C0-FE39611F6BFC}"/>
    <pc:docChg chg="modSld">
      <pc:chgData name="Ines De Marcos" userId="S::idemarcos@worldbank.org::1d8c7c8a-459c-4627-a315-4748840d421d" providerId="AD" clId="Web-{0A292628-89EE-4DF8-B7C0-FE39611F6BFC}" dt="2024-05-10T17:49:24.888" v="481" actId="20577"/>
      <pc:docMkLst>
        <pc:docMk/>
      </pc:docMkLst>
      <pc:sldChg chg="modSp">
        <pc:chgData name="Ines De Marcos" userId="S::idemarcos@worldbank.org::1d8c7c8a-459c-4627-a315-4748840d421d" providerId="AD" clId="Web-{0A292628-89EE-4DF8-B7C0-FE39611F6BFC}" dt="2024-05-10T17:33:22.411" v="6" actId="20577"/>
        <pc:sldMkLst>
          <pc:docMk/>
          <pc:sldMk cId="234350135" sldId="450"/>
        </pc:sldMkLst>
        <pc:spChg chg="mod">
          <ac:chgData name="Ines De Marcos" userId="S::idemarcos@worldbank.org::1d8c7c8a-459c-4627-a315-4748840d421d" providerId="AD" clId="Web-{0A292628-89EE-4DF8-B7C0-FE39611F6BFC}" dt="2024-05-10T17:33:22.411" v="6" actId="20577"/>
          <ac:spMkLst>
            <pc:docMk/>
            <pc:sldMk cId="234350135" sldId="450"/>
            <ac:spMk id="15" creationId="{B8069987-3ABB-9998-760A-32DE68B361A3}"/>
          </ac:spMkLst>
        </pc:spChg>
      </pc:sldChg>
      <pc:sldChg chg="modSp">
        <pc:chgData name="Ines De Marcos" userId="S::idemarcos@worldbank.org::1d8c7c8a-459c-4627-a315-4748840d421d" providerId="AD" clId="Web-{0A292628-89EE-4DF8-B7C0-FE39611F6BFC}" dt="2024-05-10T17:48:38.838" v="477" actId="20577"/>
        <pc:sldMkLst>
          <pc:docMk/>
          <pc:sldMk cId="758534044" sldId="464"/>
        </pc:sldMkLst>
        <pc:spChg chg="mod">
          <ac:chgData name="Ines De Marcos" userId="S::idemarcos@worldbank.org::1d8c7c8a-459c-4627-a315-4748840d421d" providerId="AD" clId="Web-{0A292628-89EE-4DF8-B7C0-FE39611F6BFC}" dt="2024-05-10T17:48:38.838" v="477" actId="20577"/>
          <ac:spMkLst>
            <pc:docMk/>
            <pc:sldMk cId="758534044" sldId="464"/>
            <ac:spMk id="15" creationId="{B8069987-3ABB-9998-760A-32DE68B361A3}"/>
          </ac:spMkLst>
        </pc:spChg>
      </pc:sldChg>
      <pc:sldChg chg="modSp">
        <pc:chgData name="Ines De Marcos" userId="S::idemarcos@worldbank.org::1d8c7c8a-459c-4627-a315-4748840d421d" providerId="AD" clId="Web-{0A292628-89EE-4DF8-B7C0-FE39611F6BFC}" dt="2024-05-10T17:49:17.012" v="479" actId="20577"/>
        <pc:sldMkLst>
          <pc:docMk/>
          <pc:sldMk cId="3943734116" sldId="466"/>
        </pc:sldMkLst>
        <pc:spChg chg="mod">
          <ac:chgData name="Ines De Marcos" userId="S::idemarcos@worldbank.org::1d8c7c8a-459c-4627-a315-4748840d421d" providerId="AD" clId="Web-{0A292628-89EE-4DF8-B7C0-FE39611F6BFC}" dt="2024-05-10T17:49:17.012" v="479" actId="20577"/>
          <ac:spMkLst>
            <pc:docMk/>
            <pc:sldMk cId="3943734116" sldId="466"/>
            <ac:spMk id="3" creationId="{C4D05A42-7D4D-FC69-E15C-0D44591EE436}"/>
          </ac:spMkLst>
        </pc:spChg>
      </pc:sldChg>
      <pc:sldChg chg="addSp modSp">
        <pc:chgData name="Ines De Marcos" userId="S::idemarcos@worldbank.org::1d8c7c8a-459c-4627-a315-4748840d421d" providerId="AD" clId="Web-{0A292628-89EE-4DF8-B7C0-FE39611F6BFC}" dt="2024-05-10T17:49:24.888" v="481" actId="20577"/>
        <pc:sldMkLst>
          <pc:docMk/>
          <pc:sldMk cId="3315158498" sldId="469"/>
        </pc:sldMkLst>
        <pc:spChg chg="mod">
          <ac:chgData name="Ines De Marcos" userId="S::idemarcos@worldbank.org::1d8c7c8a-459c-4627-a315-4748840d421d" providerId="AD" clId="Web-{0A292628-89EE-4DF8-B7C0-FE39611F6BFC}" dt="2024-05-10T17:49:24.888" v="481" actId="20577"/>
          <ac:spMkLst>
            <pc:docMk/>
            <pc:sldMk cId="3315158498" sldId="469"/>
            <ac:spMk id="3" creationId="{C4D05A42-7D4D-FC69-E15C-0D44591EE436}"/>
          </ac:spMkLst>
        </pc:spChg>
        <pc:spChg chg="add mod ord">
          <ac:chgData name="Ines De Marcos" userId="S::idemarcos@worldbank.org::1d8c7c8a-459c-4627-a315-4748840d421d" providerId="AD" clId="Web-{0A292628-89EE-4DF8-B7C0-FE39611F6BFC}" dt="2024-05-10T17:36:14.171" v="34" actId="14100"/>
          <ac:spMkLst>
            <pc:docMk/>
            <pc:sldMk cId="3315158498" sldId="469"/>
            <ac:spMk id="15" creationId="{2EFC0696-58D4-2AC7-3B1E-255FF69EA896}"/>
          </ac:spMkLst>
        </pc:spChg>
      </pc:sldChg>
    </pc:docChg>
  </pc:docChgLst>
  <pc:docChgLst>
    <pc:chgData name="Nicolas Francisco Abbate" userId="S::nabbate@worldbank.org::2dca9c6c-772b-41aa-993f-2097e69dc1c5" providerId="AD" clId="Web-{1E1D5915-7945-19D7-7FD9-9D7D0F13F395}"/>
    <pc:docChg chg="addSld delSld modSld">
      <pc:chgData name="Nicolas Francisco Abbate" userId="S::nabbate@worldbank.org::2dca9c6c-772b-41aa-993f-2097e69dc1c5" providerId="AD" clId="Web-{1E1D5915-7945-19D7-7FD9-9D7D0F13F395}" dt="2024-06-05T15:35:17.843" v="388" actId="1076"/>
      <pc:docMkLst>
        <pc:docMk/>
      </pc:docMkLst>
      <pc:sldChg chg="modSp">
        <pc:chgData name="Nicolas Francisco Abbate" userId="S::nabbate@worldbank.org::2dca9c6c-772b-41aa-993f-2097e69dc1c5" providerId="AD" clId="Web-{1E1D5915-7945-19D7-7FD9-9D7D0F13F395}" dt="2024-06-05T14:00:41.376" v="131" actId="1076"/>
        <pc:sldMkLst>
          <pc:docMk/>
          <pc:sldMk cId="3315158498" sldId="469"/>
        </pc:sldMkLst>
        <pc:spChg chg="mod">
          <ac:chgData name="Nicolas Francisco Abbate" userId="S::nabbate@worldbank.org::2dca9c6c-772b-41aa-993f-2097e69dc1c5" providerId="AD" clId="Web-{1E1D5915-7945-19D7-7FD9-9D7D0F13F395}" dt="2024-06-05T14:00:41.376" v="131" actId="1076"/>
          <ac:spMkLst>
            <pc:docMk/>
            <pc:sldMk cId="3315158498" sldId="469"/>
            <ac:spMk id="15" creationId="{2EFC0696-58D4-2AC7-3B1E-255FF69EA896}"/>
          </ac:spMkLst>
        </pc:spChg>
      </pc:sldChg>
      <pc:sldChg chg="addSp delSp modSp del">
        <pc:chgData name="Nicolas Francisco Abbate" userId="S::nabbate@worldbank.org::2dca9c6c-772b-41aa-993f-2097e69dc1c5" providerId="AD" clId="Web-{1E1D5915-7945-19D7-7FD9-9D7D0F13F395}" dt="2024-06-05T14:31:40.359" v="364"/>
        <pc:sldMkLst>
          <pc:docMk/>
          <pc:sldMk cId="1537494450" sldId="471"/>
        </pc:sldMkLst>
        <pc:spChg chg="add mod">
          <ac:chgData name="Nicolas Francisco Abbate" userId="S::nabbate@worldbank.org::2dca9c6c-772b-41aa-993f-2097e69dc1c5" providerId="AD" clId="Web-{1E1D5915-7945-19D7-7FD9-9D7D0F13F395}" dt="2024-06-05T13:52:19.033" v="22" actId="20577"/>
          <ac:spMkLst>
            <pc:docMk/>
            <pc:sldMk cId="1537494450" sldId="471"/>
            <ac:spMk id="8" creationId="{2C359852-93DB-396D-9A31-40C6C956CA73}"/>
          </ac:spMkLst>
        </pc:spChg>
        <pc:spChg chg="mod">
          <ac:chgData name="Nicolas Francisco Abbate" userId="S::nabbate@worldbank.org::2dca9c6c-772b-41aa-993f-2097e69dc1c5" providerId="AD" clId="Web-{1E1D5915-7945-19D7-7FD9-9D7D0F13F395}" dt="2024-06-05T13:54:25.818" v="58" actId="1076"/>
          <ac:spMkLst>
            <pc:docMk/>
            <pc:sldMk cId="1537494450" sldId="471"/>
            <ac:spMk id="16" creationId="{762B31F0-2CF1-CB3F-DF45-CB00DA559A4A}"/>
          </ac:spMkLst>
        </pc:spChg>
        <pc:spChg chg="mod">
          <ac:chgData name="Nicolas Francisco Abbate" userId="S::nabbate@worldbank.org::2dca9c6c-772b-41aa-993f-2097e69dc1c5" providerId="AD" clId="Web-{1E1D5915-7945-19D7-7FD9-9D7D0F13F395}" dt="2024-06-05T13:51:32.797" v="6" actId="20577"/>
          <ac:spMkLst>
            <pc:docMk/>
            <pc:sldMk cId="1537494450" sldId="471"/>
            <ac:spMk id="17" creationId="{DD784C52-229F-F1C5-BE2F-56E6D51BA93D}"/>
          </ac:spMkLst>
        </pc:spChg>
        <pc:spChg chg="add del mod">
          <ac:chgData name="Nicolas Francisco Abbate" userId="S::nabbate@worldbank.org::2dca9c6c-772b-41aa-993f-2097e69dc1c5" providerId="AD" clId="Web-{1E1D5915-7945-19D7-7FD9-9D7D0F13F395}" dt="2024-06-05T13:52:32.486" v="28" actId="20577"/>
          <ac:spMkLst>
            <pc:docMk/>
            <pc:sldMk cId="1537494450" sldId="471"/>
            <ac:spMk id="18" creationId="{D9C1A8AB-C65F-1093-5FC7-8A4C081AC62E}"/>
          </ac:spMkLst>
        </pc:spChg>
        <pc:spChg chg="add del">
          <ac:chgData name="Nicolas Francisco Abbate" userId="S::nabbate@worldbank.org::2dca9c6c-772b-41aa-993f-2097e69dc1c5" providerId="AD" clId="Web-{1E1D5915-7945-19D7-7FD9-9D7D0F13F395}" dt="2024-06-05T13:52:38.533" v="32"/>
          <ac:spMkLst>
            <pc:docMk/>
            <pc:sldMk cId="1537494450" sldId="471"/>
            <ac:spMk id="19" creationId="{7D1DCBF7-4B4F-7405-B1F8-AB6970DC4D2A}"/>
          </ac:spMkLst>
        </pc:spChg>
        <pc:spChg chg="add del">
          <ac:chgData name="Nicolas Francisco Abbate" userId="S::nabbate@worldbank.org::2dca9c6c-772b-41aa-993f-2097e69dc1c5" providerId="AD" clId="Web-{1E1D5915-7945-19D7-7FD9-9D7D0F13F395}" dt="2024-06-05T13:52:38.533" v="31"/>
          <ac:spMkLst>
            <pc:docMk/>
            <pc:sldMk cId="1537494450" sldId="471"/>
            <ac:spMk id="20" creationId="{733872EC-CD35-110A-FF68-92195203D83D}"/>
          </ac:spMkLst>
        </pc:spChg>
        <pc:spChg chg="add del mod">
          <ac:chgData name="Nicolas Francisco Abbate" userId="S::nabbate@worldbank.org::2dca9c6c-772b-41aa-993f-2097e69dc1c5" providerId="AD" clId="Web-{1E1D5915-7945-19D7-7FD9-9D7D0F13F395}" dt="2024-06-05T13:54:44.787" v="63"/>
          <ac:spMkLst>
            <pc:docMk/>
            <pc:sldMk cId="1537494450" sldId="471"/>
            <ac:spMk id="21" creationId="{C6E6ECE1-F7AF-E6E8-0325-C455591F9E00}"/>
          </ac:spMkLst>
        </pc:spChg>
        <pc:spChg chg="add mod">
          <ac:chgData name="Nicolas Francisco Abbate" userId="S::nabbate@worldbank.org::2dca9c6c-772b-41aa-993f-2097e69dc1c5" providerId="AD" clId="Web-{1E1D5915-7945-19D7-7FD9-9D7D0F13F395}" dt="2024-06-05T13:55:04.428" v="66" actId="1076"/>
          <ac:spMkLst>
            <pc:docMk/>
            <pc:sldMk cId="1537494450" sldId="471"/>
            <ac:spMk id="22" creationId="{463EE418-7E4B-9288-69A7-B4F7B72F42F8}"/>
          </ac:spMkLst>
        </pc:spChg>
        <pc:spChg chg="add mod">
          <ac:chgData name="Nicolas Francisco Abbate" userId="S::nabbate@worldbank.org::2dca9c6c-772b-41aa-993f-2097e69dc1c5" providerId="AD" clId="Web-{1E1D5915-7945-19D7-7FD9-9D7D0F13F395}" dt="2024-06-05T13:55:36.945" v="74" actId="20577"/>
          <ac:spMkLst>
            <pc:docMk/>
            <pc:sldMk cId="1537494450" sldId="471"/>
            <ac:spMk id="23" creationId="{4A91F8DA-42E7-C57A-5C7D-7C49F68171A1}"/>
          </ac:spMkLst>
        </pc:spChg>
        <pc:picChg chg="mod">
          <ac:chgData name="Nicolas Francisco Abbate" userId="S::nabbate@worldbank.org::2dca9c6c-772b-41aa-993f-2097e69dc1c5" providerId="AD" clId="Web-{1E1D5915-7945-19D7-7FD9-9D7D0F13F395}" dt="2024-06-05T13:56:24.790" v="80"/>
          <ac:picMkLst>
            <pc:docMk/>
            <pc:sldMk cId="1537494450" sldId="471"/>
            <ac:picMk id="2" creationId="{862A9C5C-FB05-513B-CD26-F573503762F9}"/>
          </ac:picMkLst>
        </pc:picChg>
        <pc:picChg chg="add mod modCrop">
          <ac:chgData name="Nicolas Francisco Abbate" userId="S::nabbate@worldbank.org::2dca9c6c-772b-41aa-993f-2097e69dc1c5" providerId="AD" clId="Web-{1E1D5915-7945-19D7-7FD9-9D7D0F13F395}" dt="2024-06-05T13:56:21.477" v="79"/>
          <ac:picMkLst>
            <pc:docMk/>
            <pc:sldMk cId="1537494450" sldId="471"/>
            <ac:picMk id="3" creationId="{CCFAD824-0FAE-0E18-2553-E5982BF4C9CE}"/>
          </ac:picMkLst>
        </pc:picChg>
        <pc:cxnChg chg="add del mod">
          <ac:chgData name="Nicolas Francisco Abbate" userId="S::nabbate@worldbank.org::2dca9c6c-772b-41aa-993f-2097e69dc1c5" providerId="AD" clId="Web-{1E1D5915-7945-19D7-7FD9-9D7D0F13F395}" dt="2024-06-05T13:58:26.981" v="102"/>
          <ac:cxnSpMkLst>
            <pc:docMk/>
            <pc:sldMk cId="1537494450" sldId="471"/>
            <ac:cxnSpMk id="24" creationId="{CAD27910-5CF2-98EE-3BFD-5E018E3AE7EE}"/>
          </ac:cxnSpMkLst>
        </pc:cxnChg>
        <pc:cxnChg chg="add del mod">
          <ac:chgData name="Nicolas Francisco Abbate" userId="S::nabbate@worldbank.org::2dca9c6c-772b-41aa-993f-2097e69dc1c5" providerId="AD" clId="Web-{1E1D5915-7945-19D7-7FD9-9D7D0F13F395}" dt="2024-06-05T13:58:26.997" v="103"/>
          <ac:cxnSpMkLst>
            <pc:docMk/>
            <pc:sldMk cId="1537494450" sldId="471"/>
            <ac:cxnSpMk id="25" creationId="{EBD44105-E4CE-698E-7F10-B769D749C7C2}"/>
          </ac:cxnSpMkLst>
        </pc:cxnChg>
        <pc:cxnChg chg="add del mod">
          <ac:chgData name="Nicolas Francisco Abbate" userId="S::nabbate@worldbank.org::2dca9c6c-772b-41aa-993f-2097e69dc1c5" providerId="AD" clId="Web-{1E1D5915-7945-19D7-7FD9-9D7D0F13F395}" dt="2024-06-05T13:58:14.387" v="97"/>
          <ac:cxnSpMkLst>
            <pc:docMk/>
            <pc:sldMk cId="1537494450" sldId="471"/>
            <ac:cxnSpMk id="26" creationId="{38E0E2DA-2B2A-EB14-75AE-C3BA72CFAC26}"/>
          </ac:cxnSpMkLst>
        </pc:cxnChg>
        <pc:cxnChg chg="add del mod">
          <ac:chgData name="Nicolas Francisco Abbate" userId="S::nabbate@worldbank.org::2dca9c6c-772b-41aa-993f-2097e69dc1c5" providerId="AD" clId="Web-{1E1D5915-7945-19D7-7FD9-9D7D0F13F395}" dt="2024-06-05T13:58:14.387" v="96"/>
          <ac:cxnSpMkLst>
            <pc:docMk/>
            <pc:sldMk cId="1537494450" sldId="471"/>
            <ac:cxnSpMk id="27" creationId="{9361A701-1015-F7AF-3140-E729B6747E22}"/>
          </ac:cxnSpMkLst>
        </pc:cxnChg>
      </pc:sldChg>
      <pc:sldChg chg="addSp delSp modSp add replId">
        <pc:chgData name="Nicolas Francisco Abbate" userId="S::nabbate@worldbank.org::2dca9c6c-772b-41aa-993f-2097e69dc1c5" providerId="AD" clId="Web-{1E1D5915-7945-19D7-7FD9-9D7D0F13F395}" dt="2024-06-05T14:11:03.488" v="313" actId="1076"/>
        <pc:sldMkLst>
          <pc:docMk/>
          <pc:sldMk cId="2141525631" sldId="472"/>
        </pc:sldMkLst>
        <pc:spChg chg="mod">
          <ac:chgData name="Nicolas Francisco Abbate" userId="S::nabbate@worldbank.org::2dca9c6c-772b-41aa-993f-2097e69dc1c5" providerId="AD" clId="Web-{1E1D5915-7945-19D7-7FD9-9D7D0F13F395}" dt="2024-06-05T14:11:03.488" v="313" actId="1076"/>
          <ac:spMkLst>
            <pc:docMk/>
            <pc:sldMk cId="2141525631" sldId="472"/>
            <ac:spMk id="8" creationId="{2C359852-93DB-396D-9A31-40C6C956CA73}"/>
          </ac:spMkLst>
        </pc:spChg>
        <pc:spChg chg="mod">
          <ac:chgData name="Nicolas Francisco Abbate" userId="S::nabbate@worldbank.org::2dca9c6c-772b-41aa-993f-2097e69dc1c5" providerId="AD" clId="Web-{1E1D5915-7945-19D7-7FD9-9D7D0F13F395}" dt="2024-06-05T14:08:25.577" v="259" actId="1076"/>
          <ac:spMkLst>
            <pc:docMk/>
            <pc:sldMk cId="2141525631" sldId="472"/>
            <ac:spMk id="15" creationId="{618992E2-02EF-0FBE-F205-E55B97387869}"/>
          </ac:spMkLst>
        </pc:spChg>
        <pc:spChg chg="mod">
          <ac:chgData name="Nicolas Francisco Abbate" userId="S::nabbate@worldbank.org::2dca9c6c-772b-41aa-993f-2097e69dc1c5" providerId="AD" clId="Web-{1E1D5915-7945-19D7-7FD9-9D7D0F13F395}" dt="2024-06-05T14:01:37.565" v="186" actId="1076"/>
          <ac:spMkLst>
            <pc:docMk/>
            <pc:sldMk cId="2141525631" sldId="472"/>
            <ac:spMk id="16" creationId="{762B31F0-2CF1-CB3F-DF45-CB00DA559A4A}"/>
          </ac:spMkLst>
        </pc:spChg>
        <pc:spChg chg="mod">
          <ac:chgData name="Nicolas Francisco Abbate" userId="S::nabbate@worldbank.org::2dca9c6c-772b-41aa-993f-2097e69dc1c5" providerId="AD" clId="Web-{1E1D5915-7945-19D7-7FD9-9D7D0F13F395}" dt="2024-06-05T14:01:37.565" v="187" actId="1076"/>
          <ac:spMkLst>
            <pc:docMk/>
            <pc:sldMk cId="2141525631" sldId="472"/>
            <ac:spMk id="17" creationId="{DD784C52-229F-F1C5-BE2F-56E6D51BA93D}"/>
          </ac:spMkLst>
        </pc:spChg>
        <pc:spChg chg="mod">
          <ac:chgData name="Nicolas Francisco Abbate" userId="S::nabbate@worldbank.org::2dca9c6c-772b-41aa-993f-2097e69dc1c5" providerId="AD" clId="Web-{1E1D5915-7945-19D7-7FD9-9D7D0F13F395}" dt="2024-06-05T14:10:57.206" v="312" actId="1076"/>
          <ac:spMkLst>
            <pc:docMk/>
            <pc:sldMk cId="2141525631" sldId="472"/>
            <ac:spMk id="18" creationId="{D9C1A8AB-C65F-1093-5FC7-8A4C081AC62E}"/>
          </ac:spMkLst>
        </pc:spChg>
        <pc:spChg chg="add del mod">
          <ac:chgData name="Nicolas Francisco Abbate" userId="S::nabbate@worldbank.org::2dca9c6c-772b-41aa-993f-2097e69dc1c5" providerId="AD" clId="Web-{1E1D5915-7945-19D7-7FD9-9D7D0F13F395}" dt="2024-06-05T14:00:32.501" v="130"/>
          <ac:spMkLst>
            <pc:docMk/>
            <pc:sldMk cId="2141525631" sldId="472"/>
            <ac:spMk id="21" creationId="{1EF87AFE-6629-669D-ACCB-CD6291E9559B}"/>
          </ac:spMkLst>
        </pc:spChg>
        <pc:spChg chg="mod">
          <ac:chgData name="Nicolas Francisco Abbate" userId="S::nabbate@worldbank.org::2dca9c6c-772b-41aa-993f-2097e69dc1c5" providerId="AD" clId="Web-{1E1D5915-7945-19D7-7FD9-9D7D0F13F395}" dt="2024-06-05T14:01:37.627" v="191" actId="1076"/>
          <ac:spMkLst>
            <pc:docMk/>
            <pc:sldMk cId="2141525631" sldId="472"/>
            <ac:spMk id="22" creationId="{463EE418-7E4B-9288-69A7-B4F7B72F42F8}"/>
          </ac:spMkLst>
        </pc:spChg>
        <pc:spChg chg="mod">
          <ac:chgData name="Nicolas Francisco Abbate" userId="S::nabbate@worldbank.org::2dca9c6c-772b-41aa-993f-2097e69dc1c5" providerId="AD" clId="Web-{1E1D5915-7945-19D7-7FD9-9D7D0F13F395}" dt="2024-06-05T14:01:37.643" v="192" actId="1076"/>
          <ac:spMkLst>
            <pc:docMk/>
            <pc:sldMk cId="2141525631" sldId="472"/>
            <ac:spMk id="23" creationId="{4A91F8DA-42E7-C57A-5C7D-7C49F68171A1}"/>
          </ac:spMkLst>
        </pc:spChg>
        <pc:spChg chg="add mod">
          <ac:chgData name="Nicolas Francisco Abbate" userId="S::nabbate@worldbank.org::2dca9c6c-772b-41aa-993f-2097e69dc1c5" providerId="AD" clId="Web-{1E1D5915-7945-19D7-7FD9-9D7D0F13F395}" dt="2024-06-05T14:01:48.862" v="199" actId="20577"/>
          <ac:spMkLst>
            <pc:docMk/>
            <pc:sldMk cId="2141525631" sldId="472"/>
            <ac:spMk id="26" creationId="{D2602809-CB49-D4F4-F977-0655F7272D5B}"/>
          </ac:spMkLst>
        </pc:spChg>
        <pc:spChg chg="add mod">
          <ac:chgData name="Nicolas Francisco Abbate" userId="S::nabbate@worldbank.org::2dca9c6c-772b-41aa-993f-2097e69dc1c5" providerId="AD" clId="Web-{1E1D5915-7945-19D7-7FD9-9D7D0F13F395}" dt="2024-06-05T14:09:20.047" v="287" actId="1076"/>
          <ac:spMkLst>
            <pc:docMk/>
            <pc:sldMk cId="2141525631" sldId="472"/>
            <ac:spMk id="35" creationId="{2288F208-D30D-1C7D-85B2-D1911E6611F2}"/>
          </ac:spMkLst>
        </pc:spChg>
        <pc:spChg chg="add mod">
          <ac:chgData name="Nicolas Francisco Abbate" userId="S::nabbate@worldbank.org::2dca9c6c-772b-41aa-993f-2097e69dc1c5" providerId="AD" clId="Web-{1E1D5915-7945-19D7-7FD9-9D7D0F13F395}" dt="2024-06-05T14:09:14.032" v="285" actId="1076"/>
          <ac:spMkLst>
            <pc:docMk/>
            <pc:sldMk cId="2141525631" sldId="472"/>
            <ac:spMk id="36" creationId="{2F833E8C-C52C-84DD-1885-38566F10B87F}"/>
          </ac:spMkLst>
        </pc:spChg>
        <pc:spChg chg="add mod">
          <ac:chgData name="Nicolas Francisco Abbate" userId="S::nabbate@worldbank.org::2dca9c6c-772b-41aa-993f-2097e69dc1c5" providerId="AD" clId="Web-{1E1D5915-7945-19D7-7FD9-9D7D0F13F395}" dt="2024-06-05T14:10:07.049" v="302" actId="1076"/>
          <ac:spMkLst>
            <pc:docMk/>
            <pc:sldMk cId="2141525631" sldId="472"/>
            <ac:spMk id="37" creationId="{30F6A775-B140-5BFE-A9BC-C3F311787580}"/>
          </ac:spMkLst>
        </pc:spChg>
        <pc:spChg chg="add mod">
          <ac:chgData name="Nicolas Francisco Abbate" userId="S::nabbate@worldbank.org::2dca9c6c-772b-41aa-993f-2097e69dc1c5" providerId="AD" clId="Web-{1E1D5915-7945-19D7-7FD9-9D7D0F13F395}" dt="2024-06-05T14:09:46.142" v="301" actId="1076"/>
          <ac:spMkLst>
            <pc:docMk/>
            <pc:sldMk cId="2141525631" sldId="472"/>
            <ac:spMk id="38" creationId="{202DA648-8D39-B3CF-419E-7C4C354B7165}"/>
          </ac:spMkLst>
        </pc:spChg>
        <pc:picChg chg="mod">
          <ac:chgData name="Nicolas Francisco Abbate" userId="S::nabbate@worldbank.org::2dca9c6c-772b-41aa-993f-2097e69dc1c5" providerId="AD" clId="Web-{1E1D5915-7945-19D7-7FD9-9D7D0F13F395}" dt="2024-06-05T14:01:37.549" v="185" actId="1076"/>
          <ac:picMkLst>
            <pc:docMk/>
            <pc:sldMk cId="2141525631" sldId="472"/>
            <ac:picMk id="2" creationId="{862A9C5C-FB05-513B-CD26-F573503762F9}"/>
          </ac:picMkLst>
        </pc:picChg>
        <pc:picChg chg="mod">
          <ac:chgData name="Nicolas Francisco Abbate" userId="S::nabbate@worldbank.org::2dca9c6c-772b-41aa-993f-2097e69dc1c5" providerId="AD" clId="Web-{1E1D5915-7945-19D7-7FD9-9D7D0F13F395}" dt="2024-06-05T14:01:37.612" v="188" actId="1076"/>
          <ac:picMkLst>
            <pc:docMk/>
            <pc:sldMk cId="2141525631" sldId="472"/>
            <ac:picMk id="3" creationId="{CCFAD824-0FAE-0E18-2553-E5982BF4C9CE}"/>
          </ac:picMkLst>
        </pc:picChg>
        <pc:cxnChg chg="add mod">
          <ac:chgData name="Nicolas Francisco Abbate" userId="S::nabbate@worldbank.org::2dca9c6c-772b-41aa-993f-2097e69dc1c5" providerId="AD" clId="Web-{1E1D5915-7945-19D7-7FD9-9D7D0F13F395}" dt="2024-06-05T14:01:37.659" v="195" actId="1076"/>
          <ac:cxnSpMkLst>
            <pc:docMk/>
            <pc:sldMk cId="2141525631" sldId="472"/>
            <ac:cxnSpMk id="19" creationId="{D125CA17-5411-9E4D-C0FC-68E5D882301F}"/>
          </ac:cxnSpMkLst>
        </pc:cxnChg>
        <pc:cxnChg chg="add mod">
          <ac:chgData name="Nicolas Francisco Abbate" userId="S::nabbate@worldbank.org::2dca9c6c-772b-41aa-993f-2097e69dc1c5" providerId="AD" clId="Web-{1E1D5915-7945-19D7-7FD9-9D7D0F13F395}" dt="2024-06-05T14:01:37.674" v="196" actId="1076"/>
          <ac:cxnSpMkLst>
            <pc:docMk/>
            <pc:sldMk cId="2141525631" sldId="472"/>
            <ac:cxnSpMk id="20" creationId="{C6B9B38D-86C0-4B75-BA09-AF52A0823804}"/>
          </ac:cxnSpMkLst>
        </pc:cxnChg>
        <pc:cxnChg chg="mod">
          <ac:chgData name="Nicolas Francisco Abbate" userId="S::nabbate@worldbank.org::2dca9c6c-772b-41aa-993f-2097e69dc1c5" providerId="AD" clId="Web-{1E1D5915-7945-19D7-7FD9-9D7D0F13F395}" dt="2024-06-05T14:02:11.285" v="206" actId="14100"/>
          <ac:cxnSpMkLst>
            <pc:docMk/>
            <pc:sldMk cId="2141525631" sldId="472"/>
            <ac:cxnSpMk id="24" creationId="{CAD27910-5CF2-98EE-3BFD-5E018E3AE7EE}"/>
          </ac:cxnSpMkLst>
        </pc:cxnChg>
        <pc:cxnChg chg="mod">
          <ac:chgData name="Nicolas Francisco Abbate" userId="S::nabbate@worldbank.org::2dca9c6c-772b-41aa-993f-2097e69dc1c5" providerId="AD" clId="Web-{1E1D5915-7945-19D7-7FD9-9D7D0F13F395}" dt="2024-06-05T14:02:11.300" v="207" actId="14100"/>
          <ac:cxnSpMkLst>
            <pc:docMk/>
            <pc:sldMk cId="2141525631" sldId="472"/>
            <ac:cxnSpMk id="25" creationId="{EBD44105-E4CE-698E-7F10-B769D749C7C2}"/>
          </ac:cxnSpMkLst>
        </pc:cxnChg>
        <pc:cxnChg chg="add">
          <ac:chgData name="Nicolas Francisco Abbate" userId="S::nabbate@worldbank.org::2dca9c6c-772b-41aa-993f-2097e69dc1c5" providerId="AD" clId="Web-{1E1D5915-7945-19D7-7FD9-9D7D0F13F395}" dt="2024-06-05T14:08:27.436" v="260"/>
          <ac:cxnSpMkLst>
            <pc:docMk/>
            <pc:sldMk cId="2141525631" sldId="472"/>
            <ac:cxnSpMk id="28" creationId="{EA08DE79-8D6F-26C3-ADC5-B2E0C7A66865}"/>
          </ac:cxnSpMkLst>
        </pc:cxnChg>
        <pc:cxnChg chg="add">
          <ac:chgData name="Nicolas Francisco Abbate" userId="S::nabbate@worldbank.org::2dca9c6c-772b-41aa-993f-2097e69dc1c5" providerId="AD" clId="Web-{1E1D5915-7945-19D7-7FD9-9D7D0F13F395}" dt="2024-06-05T14:08:27.452" v="261"/>
          <ac:cxnSpMkLst>
            <pc:docMk/>
            <pc:sldMk cId="2141525631" sldId="472"/>
            <ac:cxnSpMk id="30" creationId="{53DB4ADA-57A5-DD69-E6F1-0D321C92DC4F}"/>
          </ac:cxnSpMkLst>
        </pc:cxnChg>
        <pc:cxnChg chg="add del">
          <ac:chgData name="Nicolas Francisco Abbate" userId="S::nabbate@worldbank.org::2dca9c6c-772b-41aa-993f-2097e69dc1c5" providerId="AD" clId="Web-{1E1D5915-7945-19D7-7FD9-9D7D0F13F395}" dt="2024-06-05T14:08:37.202" v="265"/>
          <ac:cxnSpMkLst>
            <pc:docMk/>
            <pc:sldMk cId="2141525631" sldId="472"/>
            <ac:cxnSpMk id="32" creationId="{9225F2E9-AF2C-13C9-299F-7B82F18F301D}"/>
          </ac:cxnSpMkLst>
        </pc:cxnChg>
        <pc:cxnChg chg="add del">
          <ac:chgData name="Nicolas Francisco Abbate" userId="S::nabbate@worldbank.org::2dca9c6c-772b-41aa-993f-2097e69dc1c5" providerId="AD" clId="Web-{1E1D5915-7945-19D7-7FD9-9D7D0F13F395}" dt="2024-06-05T14:08:37.202" v="264"/>
          <ac:cxnSpMkLst>
            <pc:docMk/>
            <pc:sldMk cId="2141525631" sldId="472"/>
            <ac:cxnSpMk id="34" creationId="{F5658873-42B4-C770-3C70-9CA26BC2FAAB}"/>
          </ac:cxnSpMkLst>
        </pc:cxnChg>
      </pc:sldChg>
      <pc:sldChg chg="addSp delSp modSp add replId">
        <pc:chgData name="Nicolas Francisco Abbate" userId="S::nabbate@worldbank.org::2dca9c6c-772b-41aa-993f-2097e69dc1c5" providerId="AD" clId="Web-{1E1D5915-7945-19D7-7FD9-9D7D0F13F395}" dt="2024-06-05T14:10:49.316" v="310" actId="1076"/>
        <pc:sldMkLst>
          <pc:docMk/>
          <pc:sldMk cId="2704042505" sldId="473"/>
        </pc:sldMkLst>
        <pc:spChg chg="mod">
          <ac:chgData name="Nicolas Francisco Abbate" userId="S::nabbate@worldbank.org::2dca9c6c-772b-41aa-993f-2097e69dc1c5" providerId="AD" clId="Web-{1E1D5915-7945-19D7-7FD9-9D7D0F13F395}" dt="2024-06-05T14:10:45.269" v="309" actId="1076"/>
          <ac:spMkLst>
            <pc:docMk/>
            <pc:sldMk cId="2704042505" sldId="473"/>
            <ac:spMk id="8" creationId="{2C359852-93DB-396D-9A31-40C6C956CA73}"/>
          </ac:spMkLst>
        </pc:spChg>
        <pc:spChg chg="mod">
          <ac:chgData name="Nicolas Francisco Abbate" userId="S::nabbate@worldbank.org::2dca9c6c-772b-41aa-993f-2097e69dc1c5" providerId="AD" clId="Web-{1E1D5915-7945-19D7-7FD9-9D7D0F13F395}" dt="2024-06-05T14:08:00.842" v="255" actId="20577"/>
          <ac:spMkLst>
            <pc:docMk/>
            <pc:sldMk cId="2704042505" sldId="473"/>
            <ac:spMk id="16" creationId="{762B31F0-2CF1-CB3F-DF45-CB00DA559A4A}"/>
          </ac:spMkLst>
        </pc:spChg>
        <pc:spChg chg="mod">
          <ac:chgData name="Nicolas Francisco Abbate" userId="S::nabbate@worldbank.org::2dca9c6c-772b-41aa-993f-2097e69dc1c5" providerId="AD" clId="Web-{1E1D5915-7945-19D7-7FD9-9D7D0F13F395}" dt="2024-06-05T14:10:49.316" v="310" actId="1076"/>
          <ac:spMkLst>
            <pc:docMk/>
            <pc:sldMk cId="2704042505" sldId="473"/>
            <ac:spMk id="18" creationId="{D9C1A8AB-C65F-1093-5FC7-8A4C081AC62E}"/>
          </ac:spMkLst>
        </pc:spChg>
        <pc:spChg chg="mod">
          <ac:chgData name="Nicolas Francisco Abbate" userId="S::nabbate@worldbank.org::2dca9c6c-772b-41aa-993f-2097e69dc1c5" providerId="AD" clId="Web-{1E1D5915-7945-19D7-7FD9-9D7D0F13F395}" dt="2024-06-05T14:07:20.872" v="247" actId="1076"/>
          <ac:spMkLst>
            <pc:docMk/>
            <pc:sldMk cId="2704042505" sldId="473"/>
            <ac:spMk id="22" creationId="{463EE418-7E4B-9288-69A7-B4F7B72F42F8}"/>
          </ac:spMkLst>
        </pc:spChg>
        <pc:spChg chg="mod">
          <ac:chgData name="Nicolas Francisco Abbate" userId="S::nabbate@worldbank.org::2dca9c6c-772b-41aa-993f-2097e69dc1c5" providerId="AD" clId="Web-{1E1D5915-7945-19D7-7FD9-9D7D0F13F395}" dt="2024-06-05T14:08:04.795" v="256" actId="20577"/>
          <ac:spMkLst>
            <pc:docMk/>
            <pc:sldMk cId="2704042505" sldId="473"/>
            <ac:spMk id="23" creationId="{4A91F8DA-42E7-C57A-5C7D-7C49F68171A1}"/>
          </ac:spMkLst>
        </pc:spChg>
        <pc:spChg chg="add mod">
          <ac:chgData name="Nicolas Francisco Abbate" userId="S::nabbate@worldbank.org::2dca9c6c-772b-41aa-993f-2097e69dc1c5" providerId="AD" clId="Web-{1E1D5915-7945-19D7-7FD9-9D7D0F13F395}" dt="2024-06-05T14:10:23.643" v="305" actId="1076"/>
          <ac:spMkLst>
            <pc:docMk/>
            <pc:sldMk cId="2704042505" sldId="473"/>
            <ac:spMk id="30" creationId="{6938EA40-FC9E-4EA8-60F6-94AD03194C2F}"/>
          </ac:spMkLst>
        </pc:spChg>
        <pc:spChg chg="add">
          <ac:chgData name="Nicolas Francisco Abbate" userId="S::nabbate@worldbank.org::2dca9c6c-772b-41aa-993f-2097e69dc1c5" providerId="AD" clId="Web-{1E1D5915-7945-19D7-7FD9-9D7D0F13F395}" dt="2024-06-05T14:10:15.236" v="304"/>
          <ac:spMkLst>
            <pc:docMk/>
            <pc:sldMk cId="2704042505" sldId="473"/>
            <ac:spMk id="32" creationId="{B2F288BE-8AEE-D883-CBBD-C6771FAECF6E}"/>
          </ac:spMkLst>
        </pc:spChg>
        <pc:spChg chg="add">
          <ac:chgData name="Nicolas Francisco Abbate" userId="S::nabbate@worldbank.org::2dca9c6c-772b-41aa-993f-2097e69dc1c5" providerId="AD" clId="Web-{1E1D5915-7945-19D7-7FD9-9D7D0F13F395}" dt="2024-06-05T14:10:34.909" v="306"/>
          <ac:spMkLst>
            <pc:docMk/>
            <pc:sldMk cId="2704042505" sldId="473"/>
            <ac:spMk id="34" creationId="{1F9FB41B-7BE8-8DC7-0486-5B7F2C4AF1F6}"/>
          </ac:spMkLst>
        </pc:spChg>
        <pc:spChg chg="add mod">
          <ac:chgData name="Nicolas Francisco Abbate" userId="S::nabbate@worldbank.org::2dca9c6c-772b-41aa-993f-2097e69dc1c5" providerId="AD" clId="Web-{1E1D5915-7945-19D7-7FD9-9D7D0F13F395}" dt="2024-06-05T14:10:40.190" v="308" actId="1076"/>
          <ac:spMkLst>
            <pc:docMk/>
            <pc:sldMk cId="2704042505" sldId="473"/>
            <ac:spMk id="36" creationId="{C91C0FB2-48A7-7F9B-FFB3-1D8B55101CB7}"/>
          </ac:spMkLst>
        </pc:spChg>
        <pc:picChg chg="del">
          <ac:chgData name="Nicolas Francisco Abbate" userId="S::nabbate@worldbank.org::2dca9c6c-772b-41aa-993f-2097e69dc1c5" providerId="AD" clId="Web-{1E1D5915-7945-19D7-7FD9-9D7D0F13F395}" dt="2024-06-05T14:03:48.210" v="224"/>
          <ac:picMkLst>
            <pc:docMk/>
            <pc:sldMk cId="2704042505" sldId="473"/>
            <ac:picMk id="2" creationId="{862A9C5C-FB05-513B-CD26-F573503762F9}"/>
          </ac:picMkLst>
        </pc:picChg>
        <pc:picChg chg="del">
          <ac:chgData name="Nicolas Francisco Abbate" userId="S::nabbate@worldbank.org::2dca9c6c-772b-41aa-993f-2097e69dc1c5" providerId="AD" clId="Web-{1E1D5915-7945-19D7-7FD9-9D7D0F13F395}" dt="2024-06-05T14:06:59.903" v="241"/>
          <ac:picMkLst>
            <pc:docMk/>
            <pc:sldMk cId="2704042505" sldId="473"/>
            <ac:picMk id="3" creationId="{CCFAD824-0FAE-0E18-2553-E5982BF4C9CE}"/>
          </ac:picMkLst>
        </pc:picChg>
        <pc:picChg chg="add mod ord modCrop">
          <ac:chgData name="Nicolas Francisco Abbate" userId="S::nabbate@worldbank.org::2dca9c6c-772b-41aa-993f-2097e69dc1c5" providerId="AD" clId="Web-{1E1D5915-7945-19D7-7FD9-9D7D0F13F395}" dt="2024-06-05T14:03:59.007" v="225" actId="14100"/>
          <ac:picMkLst>
            <pc:docMk/>
            <pc:sldMk cId="2704042505" sldId="473"/>
            <ac:picMk id="21" creationId="{C01A454A-0653-1444-3E8B-F8CA38C5DC1C}"/>
          </ac:picMkLst>
        </pc:picChg>
        <pc:picChg chg="add del mod">
          <ac:chgData name="Nicolas Francisco Abbate" userId="S::nabbate@worldbank.org::2dca9c6c-772b-41aa-993f-2097e69dc1c5" providerId="AD" clId="Web-{1E1D5915-7945-19D7-7FD9-9D7D0F13F395}" dt="2024-06-05T14:05:59.791" v="232"/>
          <ac:picMkLst>
            <pc:docMk/>
            <pc:sldMk cId="2704042505" sldId="473"/>
            <ac:picMk id="27" creationId="{DB1A0814-178F-0DB7-92F4-0E04F06AA767}"/>
          </ac:picMkLst>
        </pc:picChg>
        <pc:picChg chg="add mod ord modCrop">
          <ac:chgData name="Nicolas Francisco Abbate" userId="S::nabbate@worldbank.org::2dca9c6c-772b-41aa-993f-2097e69dc1c5" providerId="AD" clId="Web-{1E1D5915-7945-19D7-7FD9-9D7D0F13F395}" dt="2024-06-05T14:07:20.934" v="248" actId="1076"/>
          <ac:picMkLst>
            <pc:docMk/>
            <pc:sldMk cId="2704042505" sldId="473"/>
            <ac:picMk id="28" creationId="{A74DF6A2-1C61-33F5-71C5-0D64E1A0BC26}"/>
          </ac:picMkLst>
        </pc:picChg>
        <pc:cxnChg chg="mod">
          <ac:chgData name="Nicolas Francisco Abbate" userId="S::nabbate@worldbank.org::2dca9c6c-772b-41aa-993f-2097e69dc1c5" providerId="AD" clId="Web-{1E1D5915-7945-19D7-7FD9-9D7D0F13F395}" dt="2024-06-05T14:08:11.061" v="257" actId="14100"/>
          <ac:cxnSpMkLst>
            <pc:docMk/>
            <pc:sldMk cId="2704042505" sldId="473"/>
            <ac:cxnSpMk id="19" creationId="{D125CA17-5411-9E4D-C0FC-68E5D882301F}"/>
          </ac:cxnSpMkLst>
        </pc:cxnChg>
        <pc:cxnChg chg="mod">
          <ac:chgData name="Nicolas Francisco Abbate" userId="S::nabbate@worldbank.org::2dca9c6c-772b-41aa-993f-2097e69dc1c5" providerId="AD" clId="Web-{1E1D5915-7945-19D7-7FD9-9D7D0F13F395}" dt="2024-06-05T14:08:11.061" v="258" actId="14100"/>
          <ac:cxnSpMkLst>
            <pc:docMk/>
            <pc:sldMk cId="2704042505" sldId="473"/>
            <ac:cxnSpMk id="20" creationId="{C6B9B38D-86C0-4B75-BA09-AF52A0823804}"/>
          </ac:cxnSpMkLst>
        </pc:cxnChg>
        <pc:cxnChg chg="mod">
          <ac:chgData name="Nicolas Francisco Abbate" userId="S::nabbate@worldbank.org::2dca9c6c-772b-41aa-993f-2097e69dc1c5" providerId="AD" clId="Web-{1E1D5915-7945-19D7-7FD9-9D7D0F13F395}" dt="2024-06-05T14:07:55.467" v="253" actId="14100"/>
          <ac:cxnSpMkLst>
            <pc:docMk/>
            <pc:sldMk cId="2704042505" sldId="473"/>
            <ac:cxnSpMk id="24" creationId="{CAD27910-5CF2-98EE-3BFD-5E018E3AE7EE}"/>
          </ac:cxnSpMkLst>
        </pc:cxnChg>
        <pc:cxnChg chg="mod">
          <ac:chgData name="Nicolas Francisco Abbate" userId="S::nabbate@worldbank.org::2dca9c6c-772b-41aa-993f-2097e69dc1c5" providerId="AD" clId="Web-{1E1D5915-7945-19D7-7FD9-9D7D0F13F395}" dt="2024-06-05T14:07:55.467" v="254" actId="14100"/>
          <ac:cxnSpMkLst>
            <pc:docMk/>
            <pc:sldMk cId="2704042505" sldId="473"/>
            <ac:cxnSpMk id="25" creationId="{EBD44105-E4CE-698E-7F10-B769D749C7C2}"/>
          </ac:cxnSpMkLst>
        </pc:cxnChg>
      </pc:sldChg>
      <pc:sldChg chg="addSp modSp add replId">
        <pc:chgData name="Nicolas Francisco Abbate" userId="S::nabbate@worldbank.org::2dca9c6c-772b-41aa-993f-2097e69dc1c5" providerId="AD" clId="Web-{1E1D5915-7945-19D7-7FD9-9D7D0F13F395}" dt="2024-06-05T15:35:17.843" v="388" actId="1076"/>
        <pc:sldMkLst>
          <pc:docMk/>
          <pc:sldMk cId="3684839014" sldId="474"/>
        </pc:sldMkLst>
        <pc:spChg chg="mod">
          <ac:chgData name="Nicolas Francisco Abbate" userId="S::nabbate@worldbank.org::2dca9c6c-772b-41aa-993f-2097e69dc1c5" providerId="AD" clId="Web-{1E1D5915-7945-19D7-7FD9-9D7D0F13F395}" dt="2024-06-05T15:34:20.029" v="371" actId="1076"/>
          <ac:spMkLst>
            <pc:docMk/>
            <pc:sldMk cId="3684839014" sldId="474"/>
            <ac:spMk id="8" creationId="{2C359852-93DB-396D-9A31-40C6C956CA73}"/>
          </ac:spMkLst>
        </pc:spChg>
        <pc:spChg chg="mod">
          <ac:chgData name="Nicolas Francisco Abbate" userId="S::nabbate@worldbank.org::2dca9c6c-772b-41aa-993f-2097e69dc1c5" providerId="AD" clId="Web-{1E1D5915-7945-19D7-7FD9-9D7D0F13F395}" dt="2024-06-05T15:34:19.950" v="368" actId="1076"/>
          <ac:spMkLst>
            <pc:docMk/>
            <pc:sldMk cId="3684839014" sldId="474"/>
            <ac:spMk id="16" creationId="{762B31F0-2CF1-CB3F-DF45-CB00DA559A4A}"/>
          </ac:spMkLst>
        </pc:spChg>
        <pc:spChg chg="mod">
          <ac:chgData name="Nicolas Francisco Abbate" userId="S::nabbate@worldbank.org::2dca9c6c-772b-41aa-993f-2097e69dc1c5" providerId="AD" clId="Web-{1E1D5915-7945-19D7-7FD9-9D7D0F13F395}" dt="2024-06-05T15:34:19.982" v="369" actId="1076"/>
          <ac:spMkLst>
            <pc:docMk/>
            <pc:sldMk cId="3684839014" sldId="474"/>
            <ac:spMk id="17" creationId="{DD784C52-229F-F1C5-BE2F-56E6D51BA93D}"/>
          </ac:spMkLst>
        </pc:spChg>
        <pc:spChg chg="mod">
          <ac:chgData name="Nicolas Francisco Abbate" userId="S::nabbate@worldbank.org::2dca9c6c-772b-41aa-993f-2097e69dc1c5" providerId="AD" clId="Web-{1E1D5915-7945-19D7-7FD9-9D7D0F13F395}" dt="2024-06-05T15:34:20.044" v="372" actId="1076"/>
          <ac:spMkLst>
            <pc:docMk/>
            <pc:sldMk cId="3684839014" sldId="474"/>
            <ac:spMk id="18" creationId="{D9C1A8AB-C65F-1093-5FC7-8A4C081AC62E}"/>
          </ac:spMkLst>
        </pc:spChg>
        <pc:spChg chg="mod">
          <ac:chgData name="Nicolas Francisco Abbate" userId="S::nabbate@worldbank.org::2dca9c6c-772b-41aa-993f-2097e69dc1c5" providerId="AD" clId="Web-{1E1D5915-7945-19D7-7FD9-9D7D0F13F395}" dt="2024-06-05T15:34:20.060" v="373" actId="1076"/>
          <ac:spMkLst>
            <pc:docMk/>
            <pc:sldMk cId="3684839014" sldId="474"/>
            <ac:spMk id="22" creationId="{463EE418-7E4B-9288-69A7-B4F7B72F42F8}"/>
          </ac:spMkLst>
        </pc:spChg>
        <pc:spChg chg="mod">
          <ac:chgData name="Nicolas Francisco Abbate" userId="S::nabbate@worldbank.org::2dca9c6c-772b-41aa-993f-2097e69dc1c5" providerId="AD" clId="Web-{1E1D5915-7945-19D7-7FD9-9D7D0F13F395}" dt="2024-06-05T15:34:20.075" v="374" actId="1076"/>
          <ac:spMkLst>
            <pc:docMk/>
            <pc:sldMk cId="3684839014" sldId="474"/>
            <ac:spMk id="23" creationId="{4A91F8DA-42E7-C57A-5C7D-7C49F68171A1}"/>
          </ac:spMkLst>
        </pc:spChg>
        <pc:spChg chg="mod">
          <ac:chgData name="Nicolas Francisco Abbate" userId="S::nabbate@worldbank.org::2dca9c6c-772b-41aa-993f-2097e69dc1c5" providerId="AD" clId="Web-{1E1D5915-7945-19D7-7FD9-9D7D0F13F395}" dt="2024-06-05T15:34:25.122" v="386" actId="1076"/>
          <ac:spMkLst>
            <pc:docMk/>
            <pc:sldMk cId="3684839014" sldId="474"/>
            <ac:spMk id="26" creationId="{D2602809-CB49-D4F4-F977-0655F7272D5B}"/>
          </ac:spMkLst>
        </pc:spChg>
        <pc:spChg chg="mod">
          <ac:chgData name="Nicolas Francisco Abbate" userId="S::nabbate@worldbank.org::2dca9c6c-772b-41aa-993f-2097e69dc1c5" providerId="AD" clId="Web-{1E1D5915-7945-19D7-7FD9-9D7D0F13F395}" dt="2024-06-05T15:34:20.154" v="381" actId="1076"/>
          <ac:spMkLst>
            <pc:docMk/>
            <pc:sldMk cId="3684839014" sldId="474"/>
            <ac:spMk id="35" creationId="{2288F208-D30D-1C7D-85B2-D1911E6611F2}"/>
          </ac:spMkLst>
        </pc:spChg>
        <pc:spChg chg="mod">
          <ac:chgData name="Nicolas Francisco Abbate" userId="S::nabbate@worldbank.org::2dca9c6c-772b-41aa-993f-2097e69dc1c5" providerId="AD" clId="Web-{1E1D5915-7945-19D7-7FD9-9D7D0F13F395}" dt="2024-06-05T15:34:20.154" v="382" actId="1076"/>
          <ac:spMkLst>
            <pc:docMk/>
            <pc:sldMk cId="3684839014" sldId="474"/>
            <ac:spMk id="36" creationId="{2F833E8C-C52C-84DD-1885-38566F10B87F}"/>
          </ac:spMkLst>
        </pc:spChg>
        <pc:spChg chg="mod">
          <ac:chgData name="Nicolas Francisco Abbate" userId="S::nabbate@worldbank.org::2dca9c6c-772b-41aa-993f-2097e69dc1c5" providerId="AD" clId="Web-{1E1D5915-7945-19D7-7FD9-9D7D0F13F395}" dt="2024-06-05T15:34:20.169" v="383" actId="1076"/>
          <ac:spMkLst>
            <pc:docMk/>
            <pc:sldMk cId="3684839014" sldId="474"/>
            <ac:spMk id="37" creationId="{30F6A775-B140-5BFE-A9BC-C3F311787580}"/>
          </ac:spMkLst>
        </pc:spChg>
        <pc:spChg chg="mod">
          <ac:chgData name="Nicolas Francisco Abbate" userId="S::nabbate@worldbank.org::2dca9c6c-772b-41aa-993f-2097e69dc1c5" providerId="AD" clId="Web-{1E1D5915-7945-19D7-7FD9-9D7D0F13F395}" dt="2024-06-05T15:34:20.185" v="384" actId="1076"/>
          <ac:spMkLst>
            <pc:docMk/>
            <pc:sldMk cId="3684839014" sldId="474"/>
            <ac:spMk id="38" creationId="{202DA648-8D39-B3CF-419E-7C4C354B7165}"/>
          </ac:spMkLst>
        </pc:spChg>
        <pc:picChg chg="mod">
          <ac:chgData name="Nicolas Francisco Abbate" userId="S::nabbate@worldbank.org::2dca9c6c-772b-41aa-993f-2097e69dc1c5" providerId="AD" clId="Web-{1E1D5915-7945-19D7-7FD9-9D7D0F13F395}" dt="2024-06-05T15:34:19.935" v="367" actId="1076"/>
          <ac:picMkLst>
            <pc:docMk/>
            <pc:sldMk cId="3684839014" sldId="474"/>
            <ac:picMk id="2" creationId="{862A9C5C-FB05-513B-CD26-F573503762F9}"/>
          </ac:picMkLst>
        </pc:picChg>
        <pc:picChg chg="mod">
          <ac:chgData name="Nicolas Francisco Abbate" userId="S::nabbate@worldbank.org::2dca9c6c-772b-41aa-993f-2097e69dc1c5" providerId="AD" clId="Web-{1E1D5915-7945-19D7-7FD9-9D7D0F13F395}" dt="2024-06-05T15:34:20.013" v="370" actId="1076"/>
          <ac:picMkLst>
            <pc:docMk/>
            <pc:sldMk cId="3684839014" sldId="474"/>
            <ac:picMk id="3" creationId="{CCFAD824-0FAE-0E18-2553-E5982BF4C9CE}"/>
          </ac:picMkLst>
        </pc:picChg>
        <pc:cxnChg chg="mod">
          <ac:chgData name="Nicolas Francisco Abbate" userId="S::nabbate@worldbank.org::2dca9c6c-772b-41aa-993f-2097e69dc1c5" providerId="AD" clId="Web-{1E1D5915-7945-19D7-7FD9-9D7D0F13F395}" dt="2024-06-05T15:34:20.107" v="377" actId="1076"/>
          <ac:cxnSpMkLst>
            <pc:docMk/>
            <pc:sldMk cId="3684839014" sldId="474"/>
            <ac:cxnSpMk id="19" creationId="{D125CA17-5411-9E4D-C0FC-68E5D882301F}"/>
          </ac:cxnSpMkLst>
        </pc:cxnChg>
        <pc:cxnChg chg="mod">
          <ac:chgData name="Nicolas Francisco Abbate" userId="S::nabbate@worldbank.org::2dca9c6c-772b-41aa-993f-2097e69dc1c5" providerId="AD" clId="Web-{1E1D5915-7945-19D7-7FD9-9D7D0F13F395}" dt="2024-06-05T15:34:20.107" v="378" actId="1076"/>
          <ac:cxnSpMkLst>
            <pc:docMk/>
            <pc:sldMk cId="3684839014" sldId="474"/>
            <ac:cxnSpMk id="20" creationId="{C6B9B38D-86C0-4B75-BA09-AF52A0823804}"/>
          </ac:cxnSpMkLst>
        </pc:cxnChg>
        <pc:cxnChg chg="mod">
          <ac:chgData name="Nicolas Francisco Abbate" userId="S::nabbate@worldbank.org::2dca9c6c-772b-41aa-993f-2097e69dc1c5" providerId="AD" clId="Web-{1E1D5915-7945-19D7-7FD9-9D7D0F13F395}" dt="2024-06-05T15:34:20.091" v="375" actId="1076"/>
          <ac:cxnSpMkLst>
            <pc:docMk/>
            <pc:sldMk cId="3684839014" sldId="474"/>
            <ac:cxnSpMk id="24" creationId="{CAD27910-5CF2-98EE-3BFD-5E018E3AE7EE}"/>
          </ac:cxnSpMkLst>
        </pc:cxnChg>
        <pc:cxnChg chg="mod">
          <ac:chgData name="Nicolas Francisco Abbate" userId="S::nabbate@worldbank.org::2dca9c6c-772b-41aa-993f-2097e69dc1c5" providerId="AD" clId="Web-{1E1D5915-7945-19D7-7FD9-9D7D0F13F395}" dt="2024-06-05T15:34:20.091" v="376" actId="1076"/>
          <ac:cxnSpMkLst>
            <pc:docMk/>
            <pc:sldMk cId="3684839014" sldId="474"/>
            <ac:cxnSpMk id="25" creationId="{EBD44105-E4CE-698E-7F10-B769D749C7C2}"/>
          </ac:cxnSpMkLst>
        </pc:cxnChg>
        <pc:cxnChg chg="add mod">
          <ac:chgData name="Nicolas Francisco Abbate" userId="S::nabbate@worldbank.org::2dca9c6c-772b-41aa-993f-2097e69dc1c5" providerId="AD" clId="Web-{1E1D5915-7945-19D7-7FD9-9D7D0F13F395}" dt="2024-06-05T15:35:17.843" v="388" actId="1076"/>
          <ac:cxnSpMkLst>
            <pc:docMk/>
            <pc:sldMk cId="3684839014" sldId="474"/>
            <ac:cxnSpMk id="27" creationId="{20705A1B-E9F8-9065-7EC8-40AC7B182B74}"/>
          </ac:cxnSpMkLst>
        </pc:cxnChg>
        <pc:cxnChg chg="mod">
          <ac:chgData name="Nicolas Francisco Abbate" userId="S::nabbate@worldbank.org::2dca9c6c-772b-41aa-993f-2097e69dc1c5" providerId="AD" clId="Web-{1E1D5915-7945-19D7-7FD9-9D7D0F13F395}" dt="2024-06-05T15:34:20.122" v="379" actId="1076"/>
          <ac:cxnSpMkLst>
            <pc:docMk/>
            <pc:sldMk cId="3684839014" sldId="474"/>
            <ac:cxnSpMk id="28" creationId="{EA08DE79-8D6F-26C3-ADC5-B2E0C7A66865}"/>
          </ac:cxnSpMkLst>
        </pc:cxnChg>
        <pc:cxnChg chg="mod">
          <ac:chgData name="Nicolas Francisco Abbate" userId="S::nabbate@worldbank.org::2dca9c6c-772b-41aa-993f-2097e69dc1c5" providerId="AD" clId="Web-{1E1D5915-7945-19D7-7FD9-9D7D0F13F395}" dt="2024-06-05T15:34:20.138" v="380" actId="1076"/>
          <ac:cxnSpMkLst>
            <pc:docMk/>
            <pc:sldMk cId="3684839014" sldId="474"/>
            <ac:cxnSpMk id="30" creationId="{53DB4ADA-57A5-DD69-E6F1-0D321C92DC4F}"/>
          </ac:cxnSpMkLst>
        </pc:cxnChg>
      </pc:sldChg>
      <pc:sldChg chg="addSp delSp add del replId">
        <pc:chgData name="Nicolas Francisco Abbate" userId="S::nabbate@worldbank.org::2dca9c6c-772b-41aa-993f-2097e69dc1c5" providerId="AD" clId="Web-{1E1D5915-7945-19D7-7FD9-9D7D0F13F395}" dt="2024-06-05T14:31:37.625" v="363"/>
        <pc:sldMkLst>
          <pc:docMk/>
          <pc:sldMk cId="3804156260" sldId="474"/>
        </pc:sldMkLst>
        <pc:spChg chg="add del">
          <ac:chgData name="Nicolas Francisco Abbate" userId="S::nabbate@worldbank.org::2dca9c6c-772b-41aa-993f-2097e69dc1c5" providerId="AD" clId="Web-{1E1D5915-7945-19D7-7FD9-9D7D0F13F395}" dt="2024-06-05T14:31:19.827" v="358"/>
          <ac:spMkLst>
            <pc:docMk/>
            <pc:sldMk cId="3804156260" sldId="474"/>
            <ac:spMk id="8" creationId="{2C359852-93DB-396D-9A31-40C6C956CA73}"/>
          </ac:spMkLst>
        </pc:spChg>
        <pc:spChg chg="add del">
          <ac:chgData name="Nicolas Francisco Abbate" userId="S::nabbate@worldbank.org::2dca9c6c-772b-41aa-993f-2097e69dc1c5" providerId="AD" clId="Web-{1E1D5915-7945-19D7-7FD9-9D7D0F13F395}" dt="2024-06-05T14:31:19.827" v="360"/>
          <ac:spMkLst>
            <pc:docMk/>
            <pc:sldMk cId="3804156260" sldId="474"/>
            <ac:spMk id="16" creationId="{762B31F0-2CF1-CB3F-DF45-CB00DA559A4A}"/>
          </ac:spMkLst>
        </pc:spChg>
        <pc:spChg chg="add del">
          <ac:chgData name="Nicolas Francisco Abbate" userId="S::nabbate@worldbank.org::2dca9c6c-772b-41aa-993f-2097e69dc1c5" providerId="AD" clId="Web-{1E1D5915-7945-19D7-7FD9-9D7D0F13F395}" dt="2024-06-05T14:31:19.827" v="359"/>
          <ac:spMkLst>
            <pc:docMk/>
            <pc:sldMk cId="3804156260" sldId="474"/>
            <ac:spMk id="17" creationId="{DD784C52-229F-F1C5-BE2F-56E6D51BA93D}"/>
          </ac:spMkLst>
        </pc:spChg>
        <pc:spChg chg="add del">
          <ac:chgData name="Nicolas Francisco Abbate" userId="S::nabbate@worldbank.org::2dca9c6c-772b-41aa-993f-2097e69dc1c5" providerId="AD" clId="Web-{1E1D5915-7945-19D7-7FD9-9D7D0F13F395}" dt="2024-06-05T14:31:19.827" v="357"/>
          <ac:spMkLst>
            <pc:docMk/>
            <pc:sldMk cId="3804156260" sldId="474"/>
            <ac:spMk id="18" creationId="{D9C1A8AB-C65F-1093-5FC7-8A4C081AC62E}"/>
          </ac:spMkLst>
        </pc:spChg>
        <pc:spChg chg="add del">
          <ac:chgData name="Nicolas Francisco Abbate" userId="S::nabbate@worldbank.org::2dca9c6c-772b-41aa-993f-2097e69dc1c5" providerId="AD" clId="Web-{1E1D5915-7945-19D7-7FD9-9D7D0F13F395}" dt="2024-06-05T14:31:19.827" v="356"/>
          <ac:spMkLst>
            <pc:docMk/>
            <pc:sldMk cId="3804156260" sldId="474"/>
            <ac:spMk id="22" creationId="{463EE418-7E4B-9288-69A7-B4F7B72F42F8}"/>
          </ac:spMkLst>
        </pc:spChg>
        <pc:spChg chg="add del">
          <ac:chgData name="Nicolas Francisco Abbate" userId="S::nabbate@worldbank.org::2dca9c6c-772b-41aa-993f-2097e69dc1c5" providerId="AD" clId="Web-{1E1D5915-7945-19D7-7FD9-9D7D0F13F395}" dt="2024-06-05T14:31:19.827" v="355"/>
          <ac:spMkLst>
            <pc:docMk/>
            <pc:sldMk cId="3804156260" sldId="474"/>
            <ac:spMk id="23" creationId="{4A91F8DA-42E7-C57A-5C7D-7C49F68171A1}"/>
          </ac:spMkLst>
        </pc:spChg>
        <pc:spChg chg="add del">
          <ac:chgData name="Nicolas Francisco Abbate" userId="S::nabbate@worldbank.org::2dca9c6c-772b-41aa-993f-2097e69dc1c5" providerId="AD" clId="Web-{1E1D5915-7945-19D7-7FD9-9D7D0F13F395}" dt="2024-06-05T14:31:19.827" v="350"/>
          <ac:spMkLst>
            <pc:docMk/>
            <pc:sldMk cId="3804156260" sldId="474"/>
            <ac:spMk id="30" creationId="{6938EA40-FC9E-4EA8-60F6-94AD03194C2F}"/>
          </ac:spMkLst>
        </pc:spChg>
        <pc:spChg chg="add del">
          <ac:chgData name="Nicolas Francisco Abbate" userId="S::nabbate@worldbank.org::2dca9c6c-772b-41aa-993f-2097e69dc1c5" providerId="AD" clId="Web-{1E1D5915-7945-19D7-7FD9-9D7D0F13F395}" dt="2024-06-05T14:31:19.827" v="349"/>
          <ac:spMkLst>
            <pc:docMk/>
            <pc:sldMk cId="3804156260" sldId="474"/>
            <ac:spMk id="32" creationId="{B2F288BE-8AEE-D883-CBBD-C6771FAECF6E}"/>
          </ac:spMkLst>
        </pc:spChg>
        <pc:spChg chg="add del">
          <ac:chgData name="Nicolas Francisco Abbate" userId="S::nabbate@worldbank.org::2dca9c6c-772b-41aa-993f-2097e69dc1c5" providerId="AD" clId="Web-{1E1D5915-7945-19D7-7FD9-9D7D0F13F395}" dt="2024-06-05T14:31:19.827" v="348"/>
          <ac:spMkLst>
            <pc:docMk/>
            <pc:sldMk cId="3804156260" sldId="474"/>
            <ac:spMk id="34" creationId="{1F9FB41B-7BE8-8DC7-0486-5B7F2C4AF1F6}"/>
          </ac:spMkLst>
        </pc:spChg>
        <pc:spChg chg="add del">
          <ac:chgData name="Nicolas Francisco Abbate" userId="S::nabbate@worldbank.org::2dca9c6c-772b-41aa-993f-2097e69dc1c5" providerId="AD" clId="Web-{1E1D5915-7945-19D7-7FD9-9D7D0F13F395}" dt="2024-06-05T14:31:19.827" v="347"/>
          <ac:spMkLst>
            <pc:docMk/>
            <pc:sldMk cId="3804156260" sldId="474"/>
            <ac:spMk id="36" creationId="{C91C0FB2-48A7-7F9B-FFB3-1D8B55101CB7}"/>
          </ac:spMkLst>
        </pc:spChg>
        <pc:picChg chg="add del">
          <ac:chgData name="Nicolas Francisco Abbate" userId="S::nabbate@worldbank.org::2dca9c6c-772b-41aa-993f-2097e69dc1c5" providerId="AD" clId="Web-{1E1D5915-7945-19D7-7FD9-9D7D0F13F395}" dt="2024-06-05T14:31:19.827" v="361"/>
          <ac:picMkLst>
            <pc:docMk/>
            <pc:sldMk cId="3804156260" sldId="474"/>
            <ac:picMk id="21" creationId="{C01A454A-0653-1444-3E8B-F8CA38C5DC1C}"/>
          </ac:picMkLst>
        </pc:picChg>
        <pc:picChg chg="add del">
          <ac:chgData name="Nicolas Francisco Abbate" userId="S::nabbate@worldbank.org::2dca9c6c-772b-41aa-993f-2097e69dc1c5" providerId="AD" clId="Web-{1E1D5915-7945-19D7-7FD9-9D7D0F13F395}" dt="2024-06-05T14:31:19.827" v="362"/>
          <ac:picMkLst>
            <pc:docMk/>
            <pc:sldMk cId="3804156260" sldId="474"/>
            <ac:picMk id="28" creationId="{A74DF6A2-1C61-33F5-71C5-0D64E1A0BC26}"/>
          </ac:picMkLst>
        </pc:picChg>
        <pc:cxnChg chg="add del">
          <ac:chgData name="Nicolas Francisco Abbate" userId="S::nabbate@worldbank.org::2dca9c6c-772b-41aa-993f-2097e69dc1c5" providerId="AD" clId="Web-{1E1D5915-7945-19D7-7FD9-9D7D0F13F395}" dt="2024-06-05T14:31:19.827" v="352"/>
          <ac:cxnSpMkLst>
            <pc:docMk/>
            <pc:sldMk cId="3804156260" sldId="474"/>
            <ac:cxnSpMk id="19" creationId="{D125CA17-5411-9E4D-C0FC-68E5D882301F}"/>
          </ac:cxnSpMkLst>
        </pc:cxnChg>
        <pc:cxnChg chg="add del">
          <ac:chgData name="Nicolas Francisco Abbate" userId="S::nabbate@worldbank.org::2dca9c6c-772b-41aa-993f-2097e69dc1c5" providerId="AD" clId="Web-{1E1D5915-7945-19D7-7FD9-9D7D0F13F395}" dt="2024-06-05T14:31:19.827" v="351"/>
          <ac:cxnSpMkLst>
            <pc:docMk/>
            <pc:sldMk cId="3804156260" sldId="474"/>
            <ac:cxnSpMk id="20" creationId="{C6B9B38D-86C0-4B75-BA09-AF52A0823804}"/>
          </ac:cxnSpMkLst>
        </pc:cxnChg>
        <pc:cxnChg chg="add del">
          <ac:chgData name="Nicolas Francisco Abbate" userId="S::nabbate@worldbank.org::2dca9c6c-772b-41aa-993f-2097e69dc1c5" providerId="AD" clId="Web-{1E1D5915-7945-19D7-7FD9-9D7D0F13F395}" dt="2024-06-05T14:31:19.827" v="354"/>
          <ac:cxnSpMkLst>
            <pc:docMk/>
            <pc:sldMk cId="3804156260" sldId="474"/>
            <ac:cxnSpMk id="24" creationId="{CAD27910-5CF2-98EE-3BFD-5E018E3AE7EE}"/>
          </ac:cxnSpMkLst>
        </pc:cxnChg>
        <pc:cxnChg chg="add del">
          <ac:chgData name="Nicolas Francisco Abbate" userId="S::nabbate@worldbank.org::2dca9c6c-772b-41aa-993f-2097e69dc1c5" providerId="AD" clId="Web-{1E1D5915-7945-19D7-7FD9-9D7D0F13F395}" dt="2024-06-05T14:31:19.827" v="353"/>
          <ac:cxnSpMkLst>
            <pc:docMk/>
            <pc:sldMk cId="3804156260" sldId="474"/>
            <ac:cxnSpMk id="25" creationId="{EBD44105-E4CE-698E-7F10-B769D749C7C2}"/>
          </ac:cxnSpMkLst>
        </pc:cxnChg>
      </pc:sldChg>
    </pc:docChg>
  </pc:docChgLst>
  <pc:docChgLst>
    <pc:chgData name="Nicolas Francisco Abbate" userId="S::nabbate@worldbank.org::2dca9c6c-772b-41aa-993f-2097e69dc1c5" providerId="AD" clId="Web-{494555BF-7858-5B99-0139-6E21455699DC}"/>
    <pc:docChg chg="addSld delSld modSld sldOrd">
      <pc:chgData name="Nicolas Francisco Abbate" userId="S::nabbate@worldbank.org::2dca9c6c-772b-41aa-993f-2097e69dc1c5" providerId="AD" clId="Web-{494555BF-7858-5B99-0139-6E21455699DC}" dt="2024-05-02T18:27:17.032" v="4247" actId="1076"/>
      <pc:docMkLst>
        <pc:docMk/>
      </pc:docMkLst>
      <pc:sldChg chg="modSp">
        <pc:chgData name="Nicolas Francisco Abbate" userId="S::nabbate@worldbank.org::2dca9c6c-772b-41aa-993f-2097e69dc1c5" providerId="AD" clId="Web-{494555BF-7858-5B99-0139-6E21455699DC}" dt="2024-05-02T16:07:55.491" v="3256" actId="20577"/>
        <pc:sldMkLst>
          <pc:docMk/>
          <pc:sldMk cId="3052603721" sldId="448"/>
        </pc:sldMkLst>
        <pc:spChg chg="mod">
          <ac:chgData name="Nicolas Francisco Abbate" userId="S::nabbate@worldbank.org::2dca9c6c-772b-41aa-993f-2097e69dc1c5" providerId="AD" clId="Web-{494555BF-7858-5B99-0139-6E21455699DC}" dt="2024-05-02T16:07:55.491" v="3256" actId="20577"/>
          <ac:spMkLst>
            <pc:docMk/>
            <pc:sldMk cId="3052603721" sldId="448"/>
            <ac:spMk id="15" creationId="{B8069987-3ABB-9998-760A-32DE68B361A3}"/>
          </ac:spMkLst>
        </pc:spChg>
      </pc:sldChg>
      <pc:sldChg chg="modSp">
        <pc:chgData name="Nicolas Francisco Abbate" userId="S::nabbate@worldbank.org::2dca9c6c-772b-41aa-993f-2097e69dc1c5" providerId="AD" clId="Web-{494555BF-7858-5B99-0139-6E21455699DC}" dt="2024-05-02T16:07:48.178" v="3255" actId="20577"/>
        <pc:sldMkLst>
          <pc:docMk/>
          <pc:sldMk cId="747031929" sldId="449"/>
        </pc:sldMkLst>
        <pc:spChg chg="mod">
          <ac:chgData name="Nicolas Francisco Abbate" userId="S::nabbate@worldbank.org::2dca9c6c-772b-41aa-993f-2097e69dc1c5" providerId="AD" clId="Web-{494555BF-7858-5B99-0139-6E21455699DC}" dt="2024-05-02T16:07:48.178" v="3255" actId="20577"/>
          <ac:spMkLst>
            <pc:docMk/>
            <pc:sldMk cId="747031929" sldId="449"/>
            <ac:spMk id="15" creationId="{B8069987-3ABB-9998-760A-32DE68B361A3}"/>
          </ac:spMkLst>
        </pc:spChg>
      </pc:sldChg>
      <pc:sldChg chg="addSp delSp modSp">
        <pc:chgData name="Nicolas Francisco Abbate" userId="S::nabbate@worldbank.org::2dca9c6c-772b-41aa-993f-2097e69dc1c5" providerId="AD" clId="Web-{494555BF-7858-5B99-0139-6E21455699DC}" dt="2024-05-02T16:04:09.952" v="3217" actId="20577"/>
        <pc:sldMkLst>
          <pc:docMk/>
          <pc:sldMk cId="234350135" sldId="450"/>
        </pc:sldMkLst>
        <pc:spChg chg="mod">
          <ac:chgData name="Nicolas Francisco Abbate" userId="S::nabbate@worldbank.org::2dca9c6c-772b-41aa-993f-2097e69dc1c5" providerId="AD" clId="Web-{494555BF-7858-5B99-0139-6E21455699DC}" dt="2024-05-02T16:04:09.952" v="3217" actId="20577"/>
          <ac:spMkLst>
            <pc:docMk/>
            <pc:sldMk cId="234350135" sldId="450"/>
            <ac:spMk id="15" creationId="{B8069987-3ABB-9998-760A-32DE68B361A3}"/>
          </ac:spMkLst>
        </pc:spChg>
        <pc:picChg chg="add mod">
          <ac:chgData name="Nicolas Francisco Abbate" userId="S::nabbate@worldbank.org::2dca9c6c-772b-41aa-993f-2097e69dc1c5" providerId="AD" clId="Web-{494555BF-7858-5B99-0139-6E21455699DC}" dt="2024-05-02T15:45:52.340" v="2866"/>
          <ac:picMkLst>
            <pc:docMk/>
            <pc:sldMk cId="234350135" sldId="450"/>
            <ac:picMk id="2" creationId="{DDA98B44-45CC-84FC-5B0B-096FD7465B69}"/>
          </ac:picMkLst>
        </pc:picChg>
        <pc:picChg chg="del">
          <ac:chgData name="Nicolas Francisco Abbate" userId="S::nabbate@worldbank.org::2dca9c6c-772b-41aa-993f-2097e69dc1c5" providerId="AD" clId="Web-{494555BF-7858-5B99-0139-6E21455699DC}" dt="2024-05-02T15:45:28.839" v="2856"/>
          <ac:picMkLst>
            <pc:docMk/>
            <pc:sldMk cId="234350135" sldId="450"/>
            <ac:picMk id="7" creationId="{B3805E19-D0C4-1C58-6FF5-CDA31F4D6592}"/>
          </ac:picMkLst>
        </pc:picChg>
      </pc:sldChg>
      <pc:sldChg chg="modSp">
        <pc:chgData name="Nicolas Francisco Abbate" userId="S::nabbate@worldbank.org::2dca9c6c-772b-41aa-993f-2097e69dc1c5" providerId="AD" clId="Web-{494555BF-7858-5B99-0139-6E21455699DC}" dt="2024-05-02T16:08:05.022" v="3258" actId="20577"/>
        <pc:sldMkLst>
          <pc:docMk/>
          <pc:sldMk cId="3612840707" sldId="451"/>
        </pc:sldMkLst>
        <pc:spChg chg="mod">
          <ac:chgData name="Nicolas Francisco Abbate" userId="S::nabbate@worldbank.org::2dca9c6c-772b-41aa-993f-2097e69dc1c5" providerId="AD" clId="Web-{494555BF-7858-5B99-0139-6E21455699DC}" dt="2024-05-02T16:08:05.022" v="3258" actId="20577"/>
          <ac:spMkLst>
            <pc:docMk/>
            <pc:sldMk cId="3612840707" sldId="451"/>
            <ac:spMk id="15" creationId="{B8069987-3ABB-9998-760A-32DE68B361A3}"/>
          </ac:spMkLst>
        </pc:spChg>
        <pc:graphicFrameChg chg="mod modGraphic">
          <ac:chgData name="Nicolas Francisco Abbate" userId="S::nabbate@worldbank.org::2dca9c6c-772b-41aa-993f-2097e69dc1c5" providerId="AD" clId="Web-{494555BF-7858-5B99-0139-6E21455699DC}" dt="2024-05-02T15:46:14.513" v="2868"/>
          <ac:graphicFrameMkLst>
            <pc:docMk/>
            <pc:sldMk cId="3612840707" sldId="451"/>
            <ac:graphicFrameMk id="16" creationId="{6C269E96-7280-D64A-95A7-B5D79AF2CD57}"/>
          </ac:graphicFrameMkLst>
        </pc:graphicFrameChg>
      </pc:sldChg>
      <pc:sldChg chg="addSp delSp modSp">
        <pc:chgData name="Nicolas Francisco Abbate" userId="S::nabbate@worldbank.org::2dca9c6c-772b-41aa-993f-2097e69dc1c5" providerId="AD" clId="Web-{494555BF-7858-5B99-0139-6E21455699DC}" dt="2024-05-02T14:08:27.318" v="64" actId="20577"/>
        <pc:sldMkLst>
          <pc:docMk/>
          <pc:sldMk cId="1586255458" sldId="454"/>
        </pc:sldMkLst>
        <pc:spChg chg="mod">
          <ac:chgData name="Nicolas Francisco Abbate" userId="S::nabbate@worldbank.org::2dca9c6c-772b-41aa-993f-2097e69dc1c5" providerId="AD" clId="Web-{494555BF-7858-5B99-0139-6E21455699DC}" dt="2024-05-02T14:08:27.318" v="64" actId="20577"/>
          <ac:spMkLst>
            <pc:docMk/>
            <pc:sldMk cId="1586255458" sldId="454"/>
            <ac:spMk id="16" creationId="{A680C055-0E40-088C-FC25-325975680C39}"/>
          </ac:spMkLst>
        </pc:spChg>
        <pc:picChg chg="add del mod">
          <ac:chgData name="Nicolas Francisco Abbate" userId="S::nabbate@worldbank.org::2dca9c6c-772b-41aa-993f-2097e69dc1c5" providerId="AD" clId="Web-{494555BF-7858-5B99-0139-6E21455699DC}" dt="2024-05-02T14:07:08.910" v="14"/>
          <ac:picMkLst>
            <pc:docMk/>
            <pc:sldMk cId="1586255458" sldId="454"/>
            <ac:picMk id="2" creationId="{0011548F-8A71-AE39-6B70-925F016D7465}"/>
          </ac:picMkLst>
        </pc:picChg>
        <pc:picChg chg="add del mod">
          <ac:chgData name="Nicolas Francisco Abbate" userId="S::nabbate@worldbank.org::2dca9c6c-772b-41aa-993f-2097e69dc1c5" providerId="AD" clId="Web-{494555BF-7858-5B99-0139-6E21455699DC}" dt="2024-05-02T14:06:22.690" v="12"/>
          <ac:picMkLst>
            <pc:docMk/>
            <pc:sldMk cId="1586255458" sldId="454"/>
            <ac:picMk id="8" creationId="{E431B451-6202-E722-132D-B5EC366FC142}"/>
          </ac:picMkLst>
        </pc:picChg>
        <pc:picChg chg="add mod">
          <ac:chgData name="Nicolas Francisco Abbate" userId="S::nabbate@worldbank.org::2dca9c6c-772b-41aa-993f-2097e69dc1c5" providerId="AD" clId="Web-{494555BF-7858-5B99-0139-6E21455699DC}" dt="2024-05-02T14:07:35.317" v="22" actId="14100"/>
          <ac:picMkLst>
            <pc:docMk/>
            <pc:sldMk cId="1586255458" sldId="454"/>
            <ac:picMk id="17" creationId="{45D5EBF0-31F2-6E54-C2A9-DF2328F5AD01}"/>
          </ac:picMkLst>
        </pc:picChg>
      </pc:sldChg>
      <pc:sldChg chg="addSp modSp">
        <pc:chgData name="Nicolas Francisco Abbate" userId="S::nabbate@worldbank.org::2dca9c6c-772b-41aa-993f-2097e69dc1c5" providerId="AD" clId="Web-{494555BF-7858-5B99-0139-6E21455699DC}" dt="2024-05-02T18:27:17.032" v="4247" actId="1076"/>
        <pc:sldMkLst>
          <pc:docMk/>
          <pc:sldMk cId="3135248891" sldId="455"/>
        </pc:sldMkLst>
        <pc:spChg chg="add mod">
          <ac:chgData name="Nicolas Francisco Abbate" userId="S::nabbate@worldbank.org::2dca9c6c-772b-41aa-993f-2097e69dc1c5" providerId="AD" clId="Web-{494555BF-7858-5B99-0139-6E21455699DC}" dt="2024-05-02T18:27:17.032" v="4247" actId="1076"/>
          <ac:spMkLst>
            <pc:docMk/>
            <pc:sldMk cId="3135248891" sldId="455"/>
            <ac:spMk id="2" creationId="{D6879D40-2AED-7592-D970-4B885CBF345A}"/>
          </ac:spMkLst>
        </pc:spChg>
        <pc:spChg chg="add mod">
          <ac:chgData name="Nicolas Francisco Abbate" userId="S::nabbate@worldbank.org::2dca9c6c-772b-41aa-993f-2097e69dc1c5" providerId="AD" clId="Web-{494555BF-7858-5B99-0139-6E21455699DC}" dt="2024-05-02T15:49:28.409" v="2933" actId="1076"/>
          <ac:spMkLst>
            <pc:docMk/>
            <pc:sldMk cId="3135248891" sldId="455"/>
            <ac:spMk id="8" creationId="{402CCE43-1492-C0B9-7468-41E419888957}"/>
          </ac:spMkLst>
        </pc:spChg>
        <pc:graphicFrameChg chg="add mod modGraphic">
          <ac:chgData name="Nicolas Francisco Abbate" userId="S::nabbate@worldbank.org::2dca9c6c-772b-41aa-993f-2097e69dc1c5" providerId="AD" clId="Web-{494555BF-7858-5B99-0139-6E21455699DC}" dt="2024-05-02T15:21:05.153" v="2366" actId="1076"/>
          <ac:graphicFrameMkLst>
            <pc:docMk/>
            <pc:sldMk cId="3135248891" sldId="455"/>
            <ac:graphicFrameMk id="3" creationId="{61B323D5-3A7A-D44E-9510-2C9E2DAA1350}"/>
          </ac:graphicFrameMkLst>
        </pc:graphicFrameChg>
      </pc:sldChg>
      <pc:sldChg chg="addSp modSp">
        <pc:chgData name="Nicolas Francisco Abbate" userId="S::nabbate@worldbank.org::2dca9c6c-772b-41aa-993f-2097e69dc1c5" providerId="AD" clId="Web-{494555BF-7858-5B99-0139-6E21455699DC}" dt="2024-05-02T14:17:20.753" v="1086" actId="20577"/>
        <pc:sldMkLst>
          <pc:docMk/>
          <pc:sldMk cId="3266328336" sldId="457"/>
        </pc:sldMkLst>
        <pc:spChg chg="mod">
          <ac:chgData name="Nicolas Francisco Abbate" userId="S::nabbate@worldbank.org::2dca9c6c-772b-41aa-993f-2097e69dc1c5" providerId="AD" clId="Web-{494555BF-7858-5B99-0139-6E21455699DC}" dt="2024-05-02T14:17:20.753" v="1086" actId="20577"/>
          <ac:spMkLst>
            <pc:docMk/>
            <pc:sldMk cId="3266328336" sldId="457"/>
            <ac:spMk id="5" creationId="{8BA91D16-8D5A-65C9-8D4E-A8693BCF8FEE}"/>
          </ac:spMkLst>
        </pc:spChg>
        <pc:graphicFrameChg chg="add mod modGraphic">
          <ac:chgData name="Nicolas Francisco Abbate" userId="S::nabbate@worldbank.org::2dca9c6c-772b-41aa-993f-2097e69dc1c5" providerId="AD" clId="Web-{494555BF-7858-5B99-0139-6E21455699DC}" dt="2024-05-02T14:16:49.018" v="1056" actId="1076"/>
          <ac:graphicFrameMkLst>
            <pc:docMk/>
            <pc:sldMk cId="3266328336" sldId="457"/>
            <ac:graphicFrameMk id="3" creationId="{A4EE71D5-B374-8745-AEF0-05337018CC26}"/>
          </ac:graphicFrameMkLst>
        </pc:graphicFrameChg>
      </pc:sldChg>
      <pc:sldChg chg="addSp delSp modSp ord">
        <pc:chgData name="Nicolas Francisco Abbate" userId="S::nabbate@worldbank.org::2dca9c6c-772b-41aa-993f-2097e69dc1c5" providerId="AD" clId="Web-{494555BF-7858-5B99-0139-6E21455699DC}" dt="2024-05-02T15:50:13.208" v="2935"/>
        <pc:sldMkLst>
          <pc:docMk/>
          <pc:sldMk cId="1275007890" sldId="458"/>
        </pc:sldMkLst>
        <pc:graphicFrameChg chg="add del mod modGraphic">
          <ac:chgData name="Nicolas Francisco Abbate" userId="S::nabbate@worldbank.org::2dca9c6c-772b-41aa-993f-2097e69dc1c5" providerId="AD" clId="Web-{494555BF-7858-5B99-0139-6E21455699DC}" dt="2024-05-02T15:25:05.239" v="2517"/>
          <ac:graphicFrameMkLst>
            <pc:docMk/>
            <pc:sldMk cId="1275007890" sldId="458"/>
            <ac:graphicFrameMk id="3" creationId="{C24A4B22-D6AE-8B83-7533-D7856B3C1593}"/>
          </ac:graphicFrameMkLst>
        </pc:graphicFrameChg>
      </pc:sldChg>
      <pc:sldChg chg="addSp delSp modSp">
        <pc:chgData name="Nicolas Francisco Abbate" userId="S::nabbate@worldbank.org::2dca9c6c-772b-41aa-993f-2097e69dc1c5" providerId="AD" clId="Web-{494555BF-7858-5B99-0139-6E21455699DC}" dt="2024-05-02T14:12:54.934" v="555"/>
        <pc:sldMkLst>
          <pc:docMk/>
          <pc:sldMk cId="1913501356" sldId="459"/>
        </pc:sldMkLst>
        <pc:graphicFrameChg chg="del mod modGraphic">
          <ac:chgData name="Nicolas Francisco Abbate" userId="S::nabbate@worldbank.org::2dca9c6c-772b-41aa-993f-2097e69dc1c5" providerId="AD" clId="Web-{494555BF-7858-5B99-0139-6E21455699DC}" dt="2024-05-02T14:11:38.745" v="179"/>
          <ac:graphicFrameMkLst>
            <pc:docMk/>
            <pc:sldMk cId="1913501356" sldId="459"/>
            <ac:graphicFrameMk id="3" creationId="{954CE28C-7643-5720-7219-2E20DB6467D9}"/>
          </ac:graphicFrameMkLst>
        </pc:graphicFrameChg>
        <pc:graphicFrameChg chg="add mod ord modGraphic">
          <ac:chgData name="Nicolas Francisco Abbate" userId="S::nabbate@worldbank.org::2dca9c6c-772b-41aa-993f-2097e69dc1c5" providerId="AD" clId="Web-{494555BF-7858-5B99-0139-6E21455699DC}" dt="2024-05-02T14:12:54.934" v="555"/>
          <ac:graphicFrameMkLst>
            <pc:docMk/>
            <pc:sldMk cId="1913501356" sldId="459"/>
            <ac:graphicFrameMk id="8" creationId="{1DFE6748-2058-30A4-D388-B50B2B8E75F6}"/>
          </ac:graphicFrameMkLst>
        </pc:graphicFrameChg>
      </pc:sldChg>
      <pc:sldChg chg="addSp delSp modSp add replId">
        <pc:chgData name="Nicolas Francisco Abbate" userId="S::nabbate@worldbank.org::2dca9c6c-772b-41aa-993f-2097e69dc1c5" providerId="AD" clId="Web-{494555BF-7858-5B99-0139-6E21455699DC}" dt="2024-05-02T14:27:06.143" v="1589" actId="20577"/>
        <pc:sldMkLst>
          <pc:docMk/>
          <pc:sldMk cId="3819463898" sldId="460"/>
        </pc:sldMkLst>
        <pc:spChg chg="mod">
          <ac:chgData name="Nicolas Francisco Abbate" userId="S::nabbate@worldbank.org::2dca9c6c-772b-41aa-993f-2097e69dc1c5" providerId="AD" clId="Web-{494555BF-7858-5B99-0139-6E21455699DC}" dt="2024-05-02T14:27:06.143" v="1589" actId="20577"/>
          <ac:spMkLst>
            <pc:docMk/>
            <pc:sldMk cId="3819463898" sldId="460"/>
            <ac:spMk id="5" creationId="{8BA91D16-8D5A-65C9-8D4E-A8693BCF8FEE}"/>
          </ac:spMkLst>
        </pc:spChg>
        <pc:graphicFrameChg chg="del">
          <ac:chgData name="Nicolas Francisco Abbate" userId="S::nabbate@worldbank.org::2dca9c6c-772b-41aa-993f-2097e69dc1c5" providerId="AD" clId="Web-{494555BF-7858-5B99-0139-6E21455699DC}" dt="2024-05-02T14:23:18.840" v="1088"/>
          <ac:graphicFrameMkLst>
            <pc:docMk/>
            <pc:sldMk cId="3819463898" sldId="460"/>
            <ac:graphicFrameMk id="3" creationId="{A4EE71D5-B374-8745-AEF0-05337018CC26}"/>
          </ac:graphicFrameMkLst>
        </pc:graphicFrameChg>
        <pc:graphicFrameChg chg="add mod modGraphic">
          <ac:chgData name="Nicolas Francisco Abbate" userId="S::nabbate@worldbank.org::2dca9c6c-772b-41aa-993f-2097e69dc1c5" providerId="AD" clId="Web-{494555BF-7858-5B99-0139-6E21455699DC}" dt="2024-05-02T14:26:32.236" v="1586" actId="1076"/>
          <ac:graphicFrameMkLst>
            <pc:docMk/>
            <pc:sldMk cId="3819463898" sldId="460"/>
            <ac:graphicFrameMk id="8" creationId="{1074BAD1-4D94-D0D1-A25C-D7227A97C3A1}"/>
          </ac:graphicFrameMkLst>
        </pc:graphicFrameChg>
      </pc:sldChg>
      <pc:sldChg chg="addSp delSp modSp add replId">
        <pc:chgData name="Nicolas Francisco Abbate" userId="S::nabbate@worldbank.org::2dca9c6c-772b-41aa-993f-2097e69dc1c5" providerId="AD" clId="Web-{494555BF-7858-5B99-0139-6E21455699DC}" dt="2024-05-02T16:04:52.032" v="3223" actId="20577"/>
        <pc:sldMkLst>
          <pc:docMk/>
          <pc:sldMk cId="3339212067" sldId="461"/>
        </pc:sldMkLst>
        <pc:spChg chg="mod">
          <ac:chgData name="Nicolas Francisco Abbate" userId="S::nabbate@worldbank.org::2dca9c6c-772b-41aa-993f-2097e69dc1c5" providerId="AD" clId="Web-{494555BF-7858-5B99-0139-6E21455699DC}" dt="2024-05-02T16:04:52.032" v="3223" actId="20577"/>
          <ac:spMkLst>
            <pc:docMk/>
            <pc:sldMk cId="3339212067" sldId="461"/>
            <ac:spMk id="3" creationId="{C4D05A42-7D4D-FC69-E15C-0D44591EE436}"/>
          </ac:spMkLst>
        </pc:spChg>
        <pc:spChg chg="del">
          <ac:chgData name="Nicolas Francisco Abbate" userId="S::nabbate@worldbank.org::2dca9c6c-772b-41aa-993f-2097e69dc1c5" providerId="AD" clId="Web-{494555BF-7858-5B99-0139-6E21455699DC}" dt="2024-05-02T15:07:40.643" v="1690"/>
          <ac:spMkLst>
            <pc:docMk/>
            <pc:sldMk cId="3339212067" sldId="461"/>
            <ac:spMk id="16" creationId="{A680C055-0E40-088C-FC25-325975680C39}"/>
          </ac:spMkLst>
        </pc:spChg>
        <pc:picChg chg="add mod">
          <ac:chgData name="Nicolas Francisco Abbate" userId="S::nabbate@worldbank.org::2dca9c6c-772b-41aa-993f-2097e69dc1c5" providerId="AD" clId="Web-{494555BF-7858-5B99-0139-6E21455699DC}" dt="2024-05-02T15:09:12.256" v="1699" actId="1076"/>
          <ac:picMkLst>
            <pc:docMk/>
            <pc:sldMk cId="3339212067" sldId="461"/>
            <ac:picMk id="2" creationId="{2CAAE807-EC53-516D-4E36-DA6FE584E956}"/>
          </ac:picMkLst>
        </pc:picChg>
        <pc:picChg chg="add mod">
          <ac:chgData name="Nicolas Francisco Abbate" userId="S::nabbate@worldbank.org::2dca9c6c-772b-41aa-993f-2097e69dc1c5" providerId="AD" clId="Web-{494555BF-7858-5B99-0139-6E21455699DC}" dt="2024-05-02T15:17:41.662" v="1769"/>
          <ac:picMkLst>
            <pc:docMk/>
            <pc:sldMk cId="3339212067" sldId="461"/>
            <ac:picMk id="8" creationId="{242BB9D0-64EB-ED78-7EA4-0027E0D34A9F}"/>
          </ac:picMkLst>
        </pc:picChg>
        <pc:picChg chg="del">
          <ac:chgData name="Nicolas Francisco Abbate" userId="S::nabbate@worldbank.org::2dca9c6c-772b-41aa-993f-2097e69dc1c5" providerId="AD" clId="Web-{494555BF-7858-5B99-0139-6E21455699DC}" dt="2024-05-02T15:05:07.685" v="1618"/>
          <ac:picMkLst>
            <pc:docMk/>
            <pc:sldMk cId="3339212067" sldId="461"/>
            <ac:picMk id="15" creationId="{71B255B8-4F5C-4258-7D58-6B885B0B9540}"/>
          </ac:picMkLst>
        </pc:picChg>
        <pc:picChg chg="del">
          <ac:chgData name="Nicolas Francisco Abbate" userId="S::nabbate@worldbank.org::2dca9c6c-772b-41aa-993f-2097e69dc1c5" providerId="AD" clId="Web-{494555BF-7858-5B99-0139-6E21455699DC}" dt="2024-05-02T15:05:07.685" v="1617"/>
          <ac:picMkLst>
            <pc:docMk/>
            <pc:sldMk cId="3339212067" sldId="461"/>
            <ac:picMk id="17" creationId="{45D5EBF0-31F2-6E54-C2A9-DF2328F5AD01}"/>
          </ac:picMkLst>
        </pc:picChg>
      </pc:sldChg>
      <pc:sldChg chg="modSp add replId">
        <pc:chgData name="Nicolas Francisco Abbate" userId="S::nabbate@worldbank.org::2dca9c6c-772b-41aa-993f-2097e69dc1c5" providerId="AD" clId="Web-{494555BF-7858-5B99-0139-6E21455699DC}" dt="2024-05-02T15:22:34.375" v="2496" actId="1076"/>
        <pc:sldMkLst>
          <pc:docMk/>
          <pc:sldMk cId="1295189468" sldId="462"/>
        </pc:sldMkLst>
        <pc:graphicFrameChg chg="mod modGraphic">
          <ac:chgData name="Nicolas Francisco Abbate" userId="S::nabbate@worldbank.org::2dca9c6c-772b-41aa-993f-2097e69dc1c5" providerId="AD" clId="Web-{494555BF-7858-5B99-0139-6E21455699DC}" dt="2024-05-02T15:22:34.375" v="2496" actId="1076"/>
          <ac:graphicFrameMkLst>
            <pc:docMk/>
            <pc:sldMk cId="1295189468" sldId="462"/>
            <ac:graphicFrameMk id="3" creationId="{61B323D5-3A7A-D44E-9510-2C9E2DAA1350}"/>
          </ac:graphicFrameMkLst>
        </pc:graphicFrameChg>
      </pc:sldChg>
      <pc:sldChg chg="addSp delSp modSp add ord replId">
        <pc:chgData name="Nicolas Francisco Abbate" userId="S::nabbate@worldbank.org::2dca9c6c-772b-41aa-993f-2097e69dc1c5" providerId="AD" clId="Web-{494555BF-7858-5B99-0139-6E21455699DC}" dt="2024-05-02T15:30:52.781" v="2855" actId="20577"/>
        <pc:sldMkLst>
          <pc:docMk/>
          <pc:sldMk cId="198241754" sldId="463"/>
        </pc:sldMkLst>
        <pc:spChg chg="mod">
          <ac:chgData name="Nicolas Francisco Abbate" userId="S::nabbate@worldbank.org::2dca9c6c-772b-41aa-993f-2097e69dc1c5" providerId="AD" clId="Web-{494555BF-7858-5B99-0139-6E21455699DC}" dt="2024-05-02T15:30:52.781" v="2855" actId="20577"/>
          <ac:spMkLst>
            <pc:docMk/>
            <pc:sldMk cId="198241754" sldId="463"/>
            <ac:spMk id="5" creationId="{8BA91D16-8D5A-65C9-8D4E-A8693BCF8FEE}"/>
          </ac:spMkLst>
        </pc:spChg>
        <pc:graphicFrameChg chg="del mod modGraphic">
          <ac:chgData name="Nicolas Francisco Abbate" userId="S::nabbate@worldbank.org::2dca9c6c-772b-41aa-993f-2097e69dc1c5" providerId="AD" clId="Web-{494555BF-7858-5B99-0139-6E21455699DC}" dt="2024-05-02T15:26:53.508" v="2524"/>
          <ac:graphicFrameMkLst>
            <pc:docMk/>
            <pc:sldMk cId="198241754" sldId="463"/>
            <ac:graphicFrameMk id="3" creationId="{A4EE71D5-B374-8745-AEF0-05337018CC26}"/>
          </ac:graphicFrameMkLst>
        </pc:graphicFrameChg>
        <pc:graphicFrameChg chg="add mod modGraphic">
          <ac:chgData name="Nicolas Francisco Abbate" userId="S::nabbate@worldbank.org::2dca9c6c-772b-41aa-993f-2097e69dc1c5" providerId="AD" clId="Web-{494555BF-7858-5B99-0139-6E21455699DC}" dt="2024-05-02T15:30:38.718" v="2852" actId="1076"/>
          <ac:graphicFrameMkLst>
            <pc:docMk/>
            <pc:sldMk cId="198241754" sldId="463"/>
            <ac:graphicFrameMk id="8" creationId="{1A3933D9-C71B-A363-7516-58151444162B}"/>
          </ac:graphicFrameMkLst>
        </pc:graphicFrameChg>
      </pc:sldChg>
      <pc:sldChg chg="modSp add replId">
        <pc:chgData name="Nicolas Francisco Abbate" userId="S::nabbate@worldbank.org::2dca9c6c-772b-41aa-993f-2097e69dc1c5" providerId="AD" clId="Web-{494555BF-7858-5B99-0139-6E21455699DC}" dt="2024-05-02T18:10:46.629" v="3400" actId="20577"/>
        <pc:sldMkLst>
          <pc:docMk/>
          <pc:sldMk cId="758534044" sldId="464"/>
        </pc:sldMkLst>
        <pc:spChg chg="mod">
          <ac:chgData name="Nicolas Francisco Abbate" userId="S::nabbate@worldbank.org::2dca9c6c-772b-41aa-993f-2097e69dc1c5" providerId="AD" clId="Web-{494555BF-7858-5B99-0139-6E21455699DC}" dt="2024-05-02T15:56:17.625" v="2976" actId="20577"/>
          <ac:spMkLst>
            <pc:docMk/>
            <pc:sldMk cId="758534044" sldId="464"/>
            <ac:spMk id="3" creationId="{283CA4C1-EA33-4C88-B54B-4870B878ED25}"/>
          </ac:spMkLst>
        </pc:spChg>
        <pc:spChg chg="mod">
          <ac:chgData name="Nicolas Francisco Abbate" userId="S::nabbate@worldbank.org::2dca9c6c-772b-41aa-993f-2097e69dc1c5" providerId="AD" clId="Web-{494555BF-7858-5B99-0139-6E21455699DC}" dt="2024-05-02T18:10:46.629" v="3400" actId="20577"/>
          <ac:spMkLst>
            <pc:docMk/>
            <pc:sldMk cId="758534044" sldId="464"/>
            <ac:spMk id="15" creationId="{B8069987-3ABB-9998-760A-32DE68B361A3}"/>
          </ac:spMkLst>
        </pc:spChg>
      </pc:sldChg>
      <pc:sldChg chg="modSp add del replId">
        <pc:chgData name="Nicolas Francisco Abbate" userId="S::nabbate@worldbank.org::2dca9c6c-772b-41aa-993f-2097e69dc1c5" providerId="AD" clId="Web-{494555BF-7858-5B99-0139-6E21455699DC}" dt="2024-05-02T15:55:56.734" v="2958"/>
        <pc:sldMkLst>
          <pc:docMk/>
          <pc:sldMk cId="3161334277" sldId="464"/>
        </pc:sldMkLst>
        <pc:spChg chg="mod">
          <ac:chgData name="Nicolas Francisco Abbate" userId="S::nabbate@worldbank.org::2dca9c6c-772b-41aa-993f-2097e69dc1c5" providerId="AD" clId="Web-{494555BF-7858-5B99-0139-6E21455699DC}" dt="2024-05-02T15:55:48.218" v="2957" actId="20577"/>
          <ac:spMkLst>
            <pc:docMk/>
            <pc:sldMk cId="3161334277" sldId="464"/>
            <ac:spMk id="3" creationId="{283CA4C1-EA33-4C88-B54B-4870B878ED25}"/>
          </ac:spMkLst>
        </pc:spChg>
      </pc:sldChg>
      <pc:sldChg chg="addSp delSp modSp add replId">
        <pc:chgData name="Nicolas Francisco Abbate" userId="S::nabbate@worldbank.org::2dca9c6c-772b-41aa-993f-2097e69dc1c5" providerId="AD" clId="Web-{494555BF-7858-5B99-0139-6E21455699DC}" dt="2024-05-02T18:27:05.531" v="4246" actId="1076"/>
        <pc:sldMkLst>
          <pc:docMk/>
          <pc:sldMk cId="1937356898" sldId="465"/>
        </pc:sldMkLst>
        <pc:spChg chg="del mod">
          <ac:chgData name="Nicolas Francisco Abbate" userId="S::nabbate@worldbank.org::2dca9c6c-772b-41aa-993f-2097e69dc1c5" providerId="AD" clId="Web-{494555BF-7858-5B99-0139-6E21455699DC}" dt="2024-05-02T16:08:15.210" v="3259"/>
          <ac:spMkLst>
            <pc:docMk/>
            <pc:sldMk cId="1937356898" sldId="465"/>
            <ac:spMk id="3" creationId="{C4D05A42-7D4D-FC69-E15C-0D44591EE436}"/>
          </ac:spMkLst>
        </pc:spChg>
        <pc:spChg chg="mod">
          <ac:chgData name="Nicolas Francisco Abbate" userId="S::nabbate@worldbank.org::2dca9c6c-772b-41aa-993f-2097e69dc1c5" providerId="AD" clId="Web-{494555BF-7858-5B99-0139-6E21455699DC}" dt="2024-05-02T16:05:02.829" v="3236" actId="20577"/>
          <ac:spMkLst>
            <pc:docMk/>
            <pc:sldMk cId="1937356898" sldId="465"/>
            <ac:spMk id="5" creationId="{8BA91D16-8D5A-65C9-8D4E-A8693BCF8FEE}"/>
          </ac:spMkLst>
        </pc:spChg>
        <pc:graphicFrameChg chg="add mod modGraphic">
          <ac:chgData name="Nicolas Francisco Abbate" userId="S::nabbate@worldbank.org::2dca9c6c-772b-41aa-993f-2097e69dc1c5" providerId="AD" clId="Web-{494555BF-7858-5B99-0139-6E21455699DC}" dt="2024-05-02T18:27:05.531" v="4246" actId="1076"/>
          <ac:graphicFrameMkLst>
            <pc:docMk/>
            <pc:sldMk cId="1937356898" sldId="465"/>
            <ac:graphicFrameMk id="3" creationId="{B7A8185E-6045-5B1E-780A-19F9D3C31B9F}"/>
          </ac:graphicFrameMkLst>
        </pc:graphicFrameChg>
        <pc:picChg chg="del">
          <ac:chgData name="Nicolas Francisco Abbate" userId="S::nabbate@worldbank.org::2dca9c6c-772b-41aa-993f-2097e69dc1c5" providerId="AD" clId="Web-{494555BF-7858-5B99-0139-6E21455699DC}" dt="2024-05-02T16:05:05.782" v="3237"/>
          <ac:picMkLst>
            <pc:docMk/>
            <pc:sldMk cId="1937356898" sldId="465"/>
            <ac:picMk id="2" creationId="{2CAAE807-EC53-516D-4E36-DA6FE584E956}"/>
          </ac:picMkLst>
        </pc:picChg>
        <pc:picChg chg="del">
          <ac:chgData name="Nicolas Francisco Abbate" userId="S::nabbate@worldbank.org::2dca9c6c-772b-41aa-993f-2097e69dc1c5" providerId="AD" clId="Web-{494555BF-7858-5B99-0139-6E21455699DC}" dt="2024-05-02T16:05:11.439" v="3239"/>
          <ac:picMkLst>
            <pc:docMk/>
            <pc:sldMk cId="1937356898" sldId="465"/>
            <ac:picMk id="8" creationId="{242BB9D0-64EB-ED78-7EA4-0027E0D34A9F}"/>
          </ac:picMkLst>
        </pc:picChg>
      </pc:sldChg>
    </pc:docChg>
  </pc:docChgLst>
  <pc:docChgLst>
    <pc:chgData name="Nicolas Francisco Abbate" userId="S::nabbate@worldbank.org::2dca9c6c-772b-41aa-993f-2097e69dc1c5" providerId="AD" clId="Web-{76C16D3D-31F7-A9AD-6711-2E4C926DE021}"/>
    <pc:docChg chg="addSld delSld modSld">
      <pc:chgData name="Nicolas Francisco Abbate" userId="S::nabbate@worldbank.org::2dca9c6c-772b-41aa-993f-2097e69dc1c5" providerId="AD" clId="Web-{76C16D3D-31F7-A9AD-6711-2E4C926DE021}" dt="2024-06-05T22:15:17.642" v="269"/>
      <pc:docMkLst>
        <pc:docMk/>
      </pc:docMkLst>
      <pc:sldChg chg="del">
        <pc:chgData name="Nicolas Francisco Abbate" userId="S::nabbate@worldbank.org::2dca9c6c-772b-41aa-993f-2097e69dc1c5" providerId="AD" clId="Web-{76C16D3D-31F7-A9AD-6711-2E4C926DE021}" dt="2024-06-05T21:28:25.334" v="190"/>
        <pc:sldMkLst>
          <pc:docMk/>
          <pc:sldMk cId="1937356898" sldId="468"/>
        </pc:sldMkLst>
      </pc:sldChg>
      <pc:sldChg chg="addSp delSp modSp add replId">
        <pc:chgData name="Nicolas Francisco Abbate" userId="S::nabbate@worldbank.org::2dca9c6c-772b-41aa-993f-2097e69dc1c5" providerId="AD" clId="Web-{76C16D3D-31F7-A9AD-6711-2E4C926DE021}" dt="2024-06-05T21:28:04.521" v="186"/>
        <pc:sldMkLst>
          <pc:docMk/>
          <pc:sldMk cId="2886108925" sldId="485"/>
        </pc:sldMkLst>
        <pc:graphicFrameChg chg="del mod modGraphic">
          <ac:chgData name="Nicolas Francisco Abbate" userId="S::nabbate@worldbank.org::2dca9c6c-772b-41aa-993f-2097e69dc1c5" providerId="AD" clId="Web-{76C16D3D-31F7-A9AD-6711-2E4C926DE021}" dt="2024-06-05T21:25:51.205" v="67"/>
          <ac:graphicFrameMkLst>
            <pc:docMk/>
            <pc:sldMk cId="2886108925" sldId="485"/>
            <ac:graphicFrameMk id="3" creationId="{B7A8185E-6045-5B1E-780A-19F9D3C31B9F}"/>
          </ac:graphicFrameMkLst>
        </pc:graphicFrameChg>
        <pc:graphicFrameChg chg="add del mod">
          <ac:chgData name="Nicolas Francisco Abbate" userId="S::nabbate@worldbank.org::2dca9c6c-772b-41aa-993f-2097e69dc1c5" providerId="AD" clId="Web-{76C16D3D-31F7-A9AD-6711-2E4C926DE021}" dt="2024-06-05T21:25:35.814" v="63"/>
          <ac:graphicFrameMkLst>
            <pc:docMk/>
            <pc:sldMk cId="2886108925" sldId="485"/>
            <ac:graphicFrameMk id="8" creationId="{5C6EE3F9-FF86-650B-4826-0FF802C305F2}"/>
          </ac:graphicFrameMkLst>
        </pc:graphicFrameChg>
        <pc:graphicFrameChg chg="add mod modGraphic">
          <ac:chgData name="Nicolas Francisco Abbate" userId="S::nabbate@worldbank.org::2dca9c6c-772b-41aa-993f-2097e69dc1c5" providerId="AD" clId="Web-{76C16D3D-31F7-A9AD-6711-2E4C926DE021}" dt="2024-06-05T21:28:04.521" v="186"/>
          <ac:graphicFrameMkLst>
            <pc:docMk/>
            <pc:sldMk cId="2886108925" sldId="485"/>
            <ac:graphicFrameMk id="16" creationId="{207BBA13-D9F5-808F-FC9B-16D5E4D8FD0C}"/>
          </ac:graphicFrameMkLst>
        </pc:graphicFrameChg>
      </pc:sldChg>
      <pc:sldChg chg="add del replId">
        <pc:chgData name="Nicolas Francisco Abbate" userId="S::nabbate@worldbank.org::2dca9c6c-772b-41aa-993f-2097e69dc1c5" providerId="AD" clId="Web-{76C16D3D-31F7-A9AD-6711-2E4C926DE021}" dt="2024-06-05T21:28:18.959" v="188"/>
        <pc:sldMkLst>
          <pc:docMk/>
          <pc:sldMk cId="2620537675" sldId="486"/>
        </pc:sldMkLst>
      </pc:sldChg>
      <pc:sldChg chg="addSp modSp add replId">
        <pc:chgData name="Nicolas Francisco Abbate" userId="S::nabbate@worldbank.org::2dca9c6c-772b-41aa-993f-2097e69dc1c5" providerId="AD" clId="Web-{76C16D3D-31F7-A9AD-6711-2E4C926DE021}" dt="2024-06-05T22:15:17.642" v="269"/>
        <pc:sldMkLst>
          <pc:docMk/>
          <pc:sldMk cId="4096753599" sldId="486"/>
        </pc:sldMkLst>
        <pc:graphicFrameChg chg="add mod">
          <ac:chgData name="Nicolas Francisco Abbate" userId="S::nabbate@worldbank.org::2dca9c6c-772b-41aa-993f-2097e69dc1c5" providerId="AD" clId="Web-{76C16D3D-31F7-A9AD-6711-2E4C926DE021}" dt="2024-06-05T22:15:17.642" v="269"/>
          <ac:graphicFrameMkLst>
            <pc:docMk/>
            <pc:sldMk cId="4096753599" sldId="486"/>
            <ac:graphicFrameMk id="3" creationId="{A49365E7-5DD2-5624-FAC8-2EFF57B1D2EB}"/>
          </ac:graphicFrameMkLst>
        </pc:graphicFrameChg>
        <pc:graphicFrameChg chg="mod modGraphic">
          <ac:chgData name="Nicolas Francisco Abbate" userId="S::nabbate@worldbank.org::2dca9c6c-772b-41aa-993f-2097e69dc1c5" providerId="AD" clId="Web-{76C16D3D-31F7-A9AD-6711-2E4C926DE021}" dt="2024-06-05T22:15:16.704" v="268"/>
          <ac:graphicFrameMkLst>
            <pc:docMk/>
            <pc:sldMk cId="4096753599" sldId="486"/>
            <ac:graphicFrameMk id="16" creationId="{207BBA13-D9F5-808F-FC9B-16D5E4D8FD0C}"/>
          </ac:graphicFrameMkLst>
        </pc:graphicFrameChg>
      </pc:sldChg>
    </pc:docChg>
  </pc:docChgLst>
  <pc:docChgLst>
    <pc:chgData name="Ines De Marcos" userId="S::idemarcos@worldbank.org::1d8c7c8a-459c-4627-a315-4748840d421d" providerId="AD" clId="Web-{7A0AD98B-4331-9132-B005-FBF416683EA4}"/>
    <pc:docChg chg="modSld">
      <pc:chgData name="Ines De Marcos" userId="S::idemarcos@worldbank.org::1d8c7c8a-459c-4627-a315-4748840d421d" providerId="AD" clId="Web-{7A0AD98B-4331-9132-B005-FBF416683EA4}" dt="2024-05-02T16:15:27.167" v="92" actId="20577"/>
      <pc:docMkLst>
        <pc:docMk/>
      </pc:docMkLst>
      <pc:sldChg chg="addCm">
        <pc:chgData name="Ines De Marcos" userId="S::idemarcos@worldbank.org::1d8c7c8a-459c-4627-a315-4748840d421d" providerId="AD" clId="Web-{7A0AD98B-4331-9132-B005-FBF416683EA4}" dt="2024-05-02T16:07:36.640" v="0"/>
        <pc:sldMkLst>
          <pc:docMk/>
          <pc:sldMk cId="747031929" sldId="449"/>
        </pc:sldMkLst>
        <pc:extLst>
          <p:ext xmlns:p="http://schemas.openxmlformats.org/presentationml/2006/main" uri="{D6D511B9-2390-475A-947B-AFAB55BFBCF1}">
            <pc226:cmChg xmlns:pc226="http://schemas.microsoft.com/office/powerpoint/2022/06/main/command" chg="add">
              <pc226:chgData name="Ines De Marcos" userId="S::idemarcos@worldbank.org::1d8c7c8a-459c-4627-a315-4748840d421d" providerId="AD" clId="Web-{7A0AD98B-4331-9132-B005-FBF416683EA4}" dt="2024-05-02T16:07:36.640" v="0"/>
              <pc2:cmMkLst xmlns:pc2="http://schemas.microsoft.com/office/powerpoint/2019/9/main/command">
                <pc:docMk/>
                <pc:sldMk cId="747031929" sldId="449"/>
                <pc2:cmMk id="{B92AB1E3-63C1-4964-BAA7-2C19FA655C90}"/>
              </pc2:cmMkLst>
            </pc226:cmChg>
          </p:ext>
        </pc:extLst>
      </pc:sldChg>
      <pc:sldChg chg="modSp">
        <pc:chgData name="Ines De Marcos" userId="S::idemarcos@worldbank.org::1d8c7c8a-459c-4627-a315-4748840d421d" providerId="AD" clId="Web-{7A0AD98B-4331-9132-B005-FBF416683EA4}" dt="2024-05-02T16:11:14.098" v="16" actId="20577"/>
        <pc:sldMkLst>
          <pc:docMk/>
          <pc:sldMk cId="234350135" sldId="450"/>
        </pc:sldMkLst>
        <pc:spChg chg="mod">
          <ac:chgData name="Ines De Marcos" userId="S::idemarcos@worldbank.org::1d8c7c8a-459c-4627-a315-4748840d421d" providerId="AD" clId="Web-{7A0AD98B-4331-9132-B005-FBF416683EA4}" dt="2024-05-02T16:11:14.098" v="16" actId="20577"/>
          <ac:spMkLst>
            <pc:docMk/>
            <pc:sldMk cId="234350135" sldId="450"/>
            <ac:spMk id="15" creationId="{B8069987-3ABB-9998-760A-32DE68B361A3}"/>
          </ac:spMkLst>
        </pc:spChg>
      </pc:sldChg>
      <pc:sldChg chg="modSp">
        <pc:chgData name="Ines De Marcos" userId="S::idemarcos@worldbank.org::1d8c7c8a-459c-4627-a315-4748840d421d" providerId="AD" clId="Web-{7A0AD98B-4331-9132-B005-FBF416683EA4}" dt="2024-05-02T16:11:51.912" v="73"/>
        <pc:sldMkLst>
          <pc:docMk/>
          <pc:sldMk cId="3612840707" sldId="451"/>
        </pc:sldMkLst>
        <pc:spChg chg="mod">
          <ac:chgData name="Ines De Marcos" userId="S::idemarcos@worldbank.org::1d8c7c8a-459c-4627-a315-4748840d421d" providerId="AD" clId="Web-{7A0AD98B-4331-9132-B005-FBF416683EA4}" dt="2024-05-02T16:11:40.911" v="17" actId="20577"/>
          <ac:spMkLst>
            <pc:docMk/>
            <pc:sldMk cId="3612840707" sldId="451"/>
            <ac:spMk id="2" creationId="{2AFABF9D-775B-D25E-2A75-07E68E1E4380}"/>
          </ac:spMkLst>
        </pc:spChg>
        <pc:graphicFrameChg chg="mod modGraphic">
          <ac:chgData name="Ines De Marcos" userId="S::idemarcos@worldbank.org::1d8c7c8a-459c-4627-a315-4748840d421d" providerId="AD" clId="Web-{7A0AD98B-4331-9132-B005-FBF416683EA4}" dt="2024-05-02T16:11:51.912" v="73"/>
          <ac:graphicFrameMkLst>
            <pc:docMk/>
            <pc:sldMk cId="3612840707" sldId="451"/>
            <ac:graphicFrameMk id="16" creationId="{6C269E96-7280-D64A-95A7-B5D79AF2CD57}"/>
          </ac:graphicFrameMkLst>
        </pc:graphicFrameChg>
      </pc:sldChg>
      <pc:sldChg chg="modSp">
        <pc:chgData name="Ines De Marcos" userId="S::idemarcos@worldbank.org::1d8c7c8a-459c-4627-a315-4748840d421d" providerId="AD" clId="Web-{7A0AD98B-4331-9132-B005-FBF416683EA4}" dt="2024-05-02T16:15:27.167" v="92" actId="20577"/>
        <pc:sldMkLst>
          <pc:docMk/>
          <pc:sldMk cId="3339212067" sldId="461"/>
        </pc:sldMkLst>
        <pc:spChg chg="mod">
          <ac:chgData name="Ines De Marcos" userId="S::idemarcos@worldbank.org::1d8c7c8a-459c-4627-a315-4748840d421d" providerId="AD" clId="Web-{7A0AD98B-4331-9132-B005-FBF416683EA4}" dt="2024-05-02T16:15:27.167" v="92" actId="20577"/>
          <ac:spMkLst>
            <pc:docMk/>
            <pc:sldMk cId="3339212067" sldId="461"/>
            <ac:spMk id="3" creationId="{C4D05A42-7D4D-FC69-E15C-0D44591EE436}"/>
          </ac:spMkLst>
        </pc:spChg>
      </pc:sldChg>
    </pc:docChg>
  </pc:docChgLst>
  <pc:docChgLst>
    <pc:chgData name="Nicolas Francisco Abbate" userId="S::nabbate@worldbank.org::2dca9c6c-772b-41aa-993f-2097e69dc1c5" providerId="AD" clId="Web-{BD25E4CE-DDBA-EB91-956C-0D9A721EEF0D}"/>
    <pc:docChg chg="addSld modSld sldOrd">
      <pc:chgData name="Nicolas Francisco Abbate" userId="S::nabbate@worldbank.org::2dca9c6c-772b-41aa-993f-2097e69dc1c5" providerId="AD" clId="Web-{BD25E4CE-DDBA-EB91-956C-0D9A721EEF0D}" dt="2024-04-11T15:49:58.592" v="37" actId="20577"/>
      <pc:docMkLst>
        <pc:docMk/>
      </pc:docMkLst>
      <pc:sldChg chg="addSp delSp modSp add ord replId">
        <pc:chgData name="Nicolas Francisco Abbate" userId="S::nabbate@worldbank.org::2dca9c6c-772b-41aa-993f-2097e69dc1c5" providerId="AD" clId="Web-{BD25E4CE-DDBA-EB91-956C-0D9A721EEF0D}" dt="2024-04-11T15:49:58.592" v="37" actId="20577"/>
        <pc:sldMkLst>
          <pc:docMk/>
          <pc:sldMk cId="3101552813" sldId="444"/>
        </pc:sldMkLst>
        <pc:spChg chg="mod ord">
          <ac:chgData name="Nicolas Francisco Abbate" userId="S::nabbate@worldbank.org::2dca9c6c-772b-41aa-993f-2097e69dc1c5" providerId="AD" clId="Web-{BD25E4CE-DDBA-EB91-956C-0D9A721EEF0D}" dt="2024-04-11T15:49:58.592" v="37" actId="20577"/>
          <ac:spMkLst>
            <pc:docMk/>
            <pc:sldMk cId="3101552813" sldId="444"/>
            <ac:spMk id="17" creationId="{5BF87D57-239F-C7F7-85DB-B3A40C5F8D1E}"/>
          </ac:spMkLst>
        </pc:spChg>
        <pc:spChg chg="mod">
          <ac:chgData name="Nicolas Francisco Abbate" userId="S::nabbate@worldbank.org::2dca9c6c-772b-41aa-993f-2097e69dc1c5" providerId="AD" clId="Web-{BD25E4CE-DDBA-EB91-956C-0D9A721EEF0D}" dt="2024-04-11T15:47:25.972" v="14" actId="20577"/>
          <ac:spMkLst>
            <pc:docMk/>
            <pc:sldMk cId="3101552813" sldId="444"/>
            <ac:spMk id="22" creationId="{4DB63AA9-0596-BA13-4D8B-33219C3B662C}"/>
          </ac:spMkLst>
        </pc:spChg>
        <pc:picChg chg="del">
          <ac:chgData name="Nicolas Francisco Abbate" userId="S::nabbate@worldbank.org::2dca9c6c-772b-41aa-993f-2097e69dc1c5" providerId="AD" clId="Web-{BD25E4CE-DDBA-EB91-956C-0D9A721EEF0D}" dt="2024-04-11T15:48:04.740" v="21"/>
          <ac:picMkLst>
            <pc:docMk/>
            <pc:sldMk cId="3101552813" sldId="444"/>
            <ac:picMk id="2" creationId="{CE7B54A5-A893-5971-B52C-15C043532418}"/>
          </ac:picMkLst>
        </pc:picChg>
        <pc:picChg chg="add mod">
          <ac:chgData name="Nicolas Francisco Abbate" userId="S::nabbate@worldbank.org::2dca9c6c-772b-41aa-993f-2097e69dc1c5" providerId="AD" clId="Web-{BD25E4CE-DDBA-EB91-956C-0D9A721EEF0D}" dt="2024-04-11T15:48:38.914" v="25" actId="1076"/>
          <ac:picMkLst>
            <pc:docMk/>
            <pc:sldMk cId="3101552813" sldId="444"/>
            <ac:picMk id="3" creationId="{8A7972D6-98E3-725E-2FD8-4B9C5F0B365F}"/>
          </ac:picMkLst>
        </pc:picChg>
        <pc:picChg chg="add mod">
          <ac:chgData name="Nicolas Francisco Abbate" userId="S::nabbate@worldbank.org::2dca9c6c-772b-41aa-993f-2097e69dc1c5" providerId="AD" clId="Web-{BD25E4CE-DDBA-EB91-956C-0D9A721EEF0D}" dt="2024-04-11T15:49:53.888" v="36"/>
          <ac:picMkLst>
            <pc:docMk/>
            <pc:sldMk cId="3101552813" sldId="444"/>
            <ac:picMk id="7" creationId="{3B9D2F8E-0481-EA9D-C856-25491DEF67C5}"/>
          </ac:picMkLst>
        </pc:picChg>
        <pc:picChg chg="del mod ord">
          <ac:chgData name="Nicolas Francisco Abbate" userId="S::nabbate@worldbank.org::2dca9c6c-772b-41aa-993f-2097e69dc1c5" providerId="AD" clId="Web-{BD25E4CE-DDBA-EB91-956C-0D9A721EEF0D}" dt="2024-04-11T15:49:03.385" v="32"/>
          <ac:picMkLst>
            <pc:docMk/>
            <pc:sldMk cId="3101552813" sldId="444"/>
            <ac:picMk id="18" creationId="{6CE359F6-CFC3-F78F-E31D-A439E957DB4E}"/>
          </ac:picMkLst>
        </pc:picChg>
      </pc:sldChg>
    </pc:docChg>
  </pc:docChgLst>
  <pc:docChgLst>
    <pc:chgData name="Nicolas Francisco Abbate" userId="S::nabbate@worldbank.org::2dca9c6c-772b-41aa-993f-2097e69dc1c5" providerId="AD" clId="Web-{D11109B5-D80B-8B81-5679-B060C807283B}"/>
    <pc:docChg chg="addSld modSld sldOrd">
      <pc:chgData name="Nicolas Francisco Abbate" userId="S::nabbate@worldbank.org::2dca9c6c-772b-41aa-993f-2097e69dc1c5" providerId="AD" clId="Web-{D11109B5-D80B-8B81-5679-B060C807283B}" dt="2024-06-05T13:47:23.991" v="199"/>
      <pc:docMkLst>
        <pc:docMk/>
      </pc:docMkLst>
      <pc:sldChg chg="modSp">
        <pc:chgData name="Nicolas Francisco Abbate" userId="S::nabbate@worldbank.org::2dca9c6c-772b-41aa-993f-2097e69dc1c5" providerId="AD" clId="Web-{D11109B5-D80B-8B81-5679-B060C807283B}" dt="2024-06-05T13:37:23.503" v="30" actId="20577"/>
        <pc:sldMkLst>
          <pc:docMk/>
          <pc:sldMk cId="234350135" sldId="450"/>
        </pc:sldMkLst>
        <pc:spChg chg="mod">
          <ac:chgData name="Nicolas Francisco Abbate" userId="S::nabbate@worldbank.org::2dca9c6c-772b-41aa-993f-2097e69dc1c5" providerId="AD" clId="Web-{D11109B5-D80B-8B81-5679-B060C807283B}" dt="2024-06-05T13:37:23.503" v="30" actId="20577"/>
          <ac:spMkLst>
            <pc:docMk/>
            <pc:sldMk cId="234350135" sldId="450"/>
            <ac:spMk id="15" creationId="{B8069987-3ABB-9998-760A-32DE68B361A3}"/>
          </ac:spMkLst>
        </pc:spChg>
      </pc:sldChg>
      <pc:sldChg chg="ord">
        <pc:chgData name="Nicolas Francisco Abbate" userId="S::nabbate@worldbank.org::2dca9c6c-772b-41aa-993f-2097e69dc1c5" providerId="AD" clId="Web-{D11109B5-D80B-8B81-5679-B060C807283B}" dt="2024-06-05T13:36:31.422" v="12"/>
        <pc:sldMkLst>
          <pc:docMk/>
          <pc:sldMk cId="1937356898" sldId="468"/>
        </pc:sldMkLst>
      </pc:sldChg>
      <pc:sldChg chg="modSp add replId">
        <pc:chgData name="Nicolas Francisco Abbate" userId="S::nabbate@worldbank.org::2dca9c6c-772b-41aa-993f-2097e69dc1c5" providerId="AD" clId="Web-{D11109B5-D80B-8B81-5679-B060C807283B}" dt="2024-06-05T13:36:24.312" v="11" actId="20577"/>
        <pc:sldMkLst>
          <pc:docMk/>
          <pc:sldMk cId="4146551458" sldId="470"/>
        </pc:sldMkLst>
        <pc:spChg chg="mod">
          <ac:chgData name="Nicolas Francisco Abbate" userId="S::nabbate@worldbank.org::2dca9c6c-772b-41aa-993f-2097e69dc1c5" providerId="AD" clId="Web-{D11109B5-D80B-8B81-5679-B060C807283B}" dt="2024-06-05T13:36:24.312" v="11" actId="20577"/>
          <ac:spMkLst>
            <pc:docMk/>
            <pc:sldMk cId="4146551458" sldId="470"/>
            <ac:spMk id="3" creationId="{283CA4C1-EA33-4C88-B54B-4870B878ED25}"/>
          </ac:spMkLst>
        </pc:spChg>
      </pc:sldChg>
      <pc:sldChg chg="addSp delSp modSp add replId">
        <pc:chgData name="Nicolas Francisco Abbate" userId="S::nabbate@worldbank.org::2dca9c6c-772b-41aa-993f-2097e69dc1c5" providerId="AD" clId="Web-{D11109B5-D80B-8B81-5679-B060C807283B}" dt="2024-06-05T13:47:23.991" v="199"/>
        <pc:sldMkLst>
          <pc:docMk/>
          <pc:sldMk cId="1537494450" sldId="471"/>
        </pc:sldMkLst>
        <pc:spChg chg="mod">
          <ac:chgData name="Nicolas Francisco Abbate" userId="S::nabbate@worldbank.org::2dca9c6c-772b-41aa-993f-2097e69dc1c5" providerId="AD" clId="Web-{D11109B5-D80B-8B81-5679-B060C807283B}" dt="2024-06-05T13:43:19.008" v="74" actId="20577"/>
          <ac:spMkLst>
            <pc:docMk/>
            <pc:sldMk cId="1537494450" sldId="471"/>
            <ac:spMk id="5" creationId="{8BA91D16-8D5A-65C9-8D4E-A8693BCF8FEE}"/>
          </ac:spMkLst>
        </pc:spChg>
        <pc:spChg chg="add mod">
          <ac:chgData name="Nicolas Francisco Abbate" userId="S::nabbate@worldbank.org::2dca9c6c-772b-41aa-993f-2097e69dc1c5" providerId="AD" clId="Web-{D11109B5-D80B-8B81-5679-B060C807283B}" dt="2024-06-05T13:44:15.652" v="144" actId="20577"/>
          <ac:spMkLst>
            <pc:docMk/>
            <pc:sldMk cId="1537494450" sldId="471"/>
            <ac:spMk id="15" creationId="{618992E2-02EF-0FBE-F205-E55B97387869}"/>
          </ac:spMkLst>
        </pc:spChg>
        <pc:spChg chg="add mod">
          <ac:chgData name="Nicolas Francisco Abbate" userId="S::nabbate@worldbank.org::2dca9c6c-772b-41aa-993f-2097e69dc1c5" providerId="AD" clId="Web-{D11109B5-D80B-8B81-5679-B060C807283B}" dt="2024-06-05T13:47:18.757" v="198" actId="14100"/>
          <ac:spMkLst>
            <pc:docMk/>
            <pc:sldMk cId="1537494450" sldId="471"/>
            <ac:spMk id="16" creationId="{762B31F0-2CF1-CB3F-DF45-CB00DA559A4A}"/>
          </ac:spMkLst>
        </pc:spChg>
        <pc:spChg chg="add">
          <ac:chgData name="Nicolas Francisco Abbate" userId="S::nabbate@worldbank.org::2dca9c6c-772b-41aa-993f-2097e69dc1c5" providerId="AD" clId="Web-{D11109B5-D80B-8B81-5679-B060C807283B}" dt="2024-06-05T13:47:23.991" v="199"/>
          <ac:spMkLst>
            <pc:docMk/>
            <pc:sldMk cId="1537494450" sldId="471"/>
            <ac:spMk id="17" creationId="{DD784C52-229F-F1C5-BE2F-56E6D51BA93D}"/>
          </ac:spMkLst>
        </pc:spChg>
        <pc:graphicFrameChg chg="del mod modGraphic">
          <ac:chgData name="Nicolas Francisco Abbate" userId="S::nabbate@worldbank.org::2dca9c6c-772b-41aa-993f-2097e69dc1c5" providerId="AD" clId="Web-{D11109B5-D80B-8B81-5679-B060C807283B}" dt="2024-06-05T13:38:53.477" v="33"/>
          <ac:graphicFrameMkLst>
            <pc:docMk/>
            <pc:sldMk cId="1537494450" sldId="471"/>
            <ac:graphicFrameMk id="3" creationId="{B7A8185E-6045-5B1E-780A-19F9D3C31B9F}"/>
          </ac:graphicFrameMkLst>
        </pc:graphicFrameChg>
        <pc:picChg chg="add mod modCrop">
          <ac:chgData name="Nicolas Francisco Abbate" userId="S::nabbate@worldbank.org::2dca9c6c-772b-41aa-993f-2097e69dc1c5" providerId="AD" clId="Web-{D11109B5-D80B-8B81-5679-B060C807283B}" dt="2024-06-05T13:47:10.006" v="196"/>
          <ac:picMkLst>
            <pc:docMk/>
            <pc:sldMk cId="1537494450" sldId="471"/>
            <ac:picMk id="2" creationId="{862A9C5C-FB05-513B-CD26-F573503762F9}"/>
          </ac:picMkLst>
        </pc:picChg>
      </pc:sldChg>
    </pc:docChg>
  </pc:docChgLst>
  <pc:docChgLst>
    <pc:chgData name="Yanel Llohis" userId="S::yllohis@worldbank.org::9b57a2df-9bc9-4147-b070-060c06339351" providerId="AD" clId="Web-{D048E020-FEE7-4CDF-FD6D-35C063854B10}"/>
    <pc:docChg chg="modSld">
      <pc:chgData name="Yanel Llohis" userId="S::yllohis@worldbank.org::9b57a2df-9bc9-4147-b070-060c06339351" providerId="AD" clId="Web-{D048E020-FEE7-4CDF-FD6D-35C063854B10}" dt="2024-04-11T14:59:05.660" v="160" actId="14100"/>
      <pc:docMkLst>
        <pc:docMk/>
      </pc:docMkLst>
      <pc:sldChg chg="modSp">
        <pc:chgData name="Yanel Llohis" userId="S::yllohis@worldbank.org::9b57a2df-9bc9-4147-b070-060c06339351" providerId="AD" clId="Web-{D048E020-FEE7-4CDF-FD6D-35C063854B10}" dt="2024-04-11T14:52:11.615" v="83" actId="1076"/>
        <pc:sldMkLst>
          <pc:docMk/>
          <pc:sldMk cId="3817296571" sldId="402"/>
        </pc:sldMkLst>
        <pc:spChg chg="mod">
          <ac:chgData name="Yanel Llohis" userId="S::yllohis@worldbank.org::9b57a2df-9bc9-4147-b070-060c06339351" providerId="AD" clId="Web-{D048E020-FEE7-4CDF-FD6D-35C063854B10}" dt="2024-04-11T14:52:11.615" v="83" actId="1076"/>
          <ac:spMkLst>
            <pc:docMk/>
            <pc:sldMk cId="3817296571" sldId="402"/>
            <ac:spMk id="3" creationId="{C4D05A42-7D4D-FC69-E15C-0D44591EE436}"/>
          </ac:spMkLst>
        </pc:spChg>
      </pc:sldChg>
      <pc:sldChg chg="modSp">
        <pc:chgData name="Yanel Llohis" userId="S::yllohis@worldbank.org::9b57a2df-9bc9-4147-b070-060c06339351" providerId="AD" clId="Web-{D048E020-FEE7-4CDF-FD6D-35C063854B10}" dt="2024-04-11T14:59:05.660" v="160" actId="14100"/>
        <pc:sldMkLst>
          <pc:docMk/>
          <pc:sldMk cId="3877937091" sldId="430"/>
        </pc:sldMkLst>
        <pc:spChg chg="mod">
          <ac:chgData name="Yanel Llohis" userId="S::yllohis@worldbank.org::9b57a2df-9bc9-4147-b070-060c06339351" providerId="AD" clId="Web-{D048E020-FEE7-4CDF-FD6D-35C063854B10}" dt="2024-04-11T14:59:05.660" v="160" actId="14100"/>
          <ac:spMkLst>
            <pc:docMk/>
            <pc:sldMk cId="3877937091" sldId="430"/>
            <ac:spMk id="15" creationId="{B8069987-3ABB-9998-760A-32DE68B361A3}"/>
          </ac:spMkLst>
        </pc:spChg>
      </pc:sldChg>
      <pc:sldChg chg="addSp modSp">
        <pc:chgData name="Yanel Llohis" userId="S::yllohis@worldbank.org::9b57a2df-9bc9-4147-b070-060c06339351" providerId="AD" clId="Web-{D048E020-FEE7-4CDF-FD6D-35C063854B10}" dt="2024-04-11T14:54:10.088" v="151"/>
        <pc:sldMkLst>
          <pc:docMk/>
          <pc:sldMk cId="3465908492" sldId="439"/>
        </pc:sldMkLst>
        <pc:graphicFrameChg chg="add mod modGraphic">
          <ac:chgData name="Yanel Llohis" userId="S::yllohis@worldbank.org::9b57a2df-9bc9-4147-b070-060c06339351" providerId="AD" clId="Web-{D048E020-FEE7-4CDF-FD6D-35C063854B10}" dt="2024-04-11T14:54:10.088" v="151"/>
          <ac:graphicFrameMkLst>
            <pc:docMk/>
            <pc:sldMk cId="3465908492" sldId="439"/>
            <ac:graphicFrameMk id="6" creationId="{781F02FD-566D-416B-3ACA-687C7404B584}"/>
          </ac:graphicFrameMkLst>
        </pc:graphicFrameChg>
      </pc:sldChg>
      <pc:sldChg chg="modSp">
        <pc:chgData name="Yanel Llohis" userId="S::yllohis@worldbank.org::9b57a2df-9bc9-4147-b070-060c06339351" providerId="AD" clId="Web-{D048E020-FEE7-4CDF-FD6D-35C063854B10}" dt="2024-04-11T14:56:24.921" v="152" actId="1076"/>
        <pc:sldMkLst>
          <pc:docMk/>
          <pc:sldMk cId="3598312368" sldId="441"/>
        </pc:sldMkLst>
        <pc:grpChg chg="mod">
          <ac:chgData name="Yanel Llohis" userId="S::yllohis@worldbank.org::9b57a2df-9bc9-4147-b070-060c06339351" providerId="AD" clId="Web-{D048E020-FEE7-4CDF-FD6D-35C063854B10}" dt="2024-04-11T14:56:24.921" v="152" actId="1076"/>
          <ac:grpSpMkLst>
            <pc:docMk/>
            <pc:sldMk cId="3598312368" sldId="441"/>
            <ac:grpSpMk id="6" creationId="{1A25D60C-F580-08D0-9DF7-36068CEFA56F}"/>
          </ac:grpSpMkLst>
        </pc:grpChg>
      </pc:sldChg>
      <pc:sldChg chg="modSp">
        <pc:chgData name="Yanel Llohis" userId="S::yllohis@worldbank.org::9b57a2df-9bc9-4147-b070-060c06339351" providerId="AD" clId="Web-{D048E020-FEE7-4CDF-FD6D-35C063854B10}" dt="2024-04-11T14:57:45.783" v="153" actId="1076"/>
        <pc:sldMkLst>
          <pc:docMk/>
          <pc:sldMk cId="773774334" sldId="443"/>
        </pc:sldMkLst>
        <pc:grpChg chg="mod">
          <ac:chgData name="Yanel Llohis" userId="S::yllohis@worldbank.org::9b57a2df-9bc9-4147-b070-060c06339351" providerId="AD" clId="Web-{D048E020-FEE7-4CDF-FD6D-35C063854B10}" dt="2024-04-11T14:57:45.783" v="153" actId="1076"/>
          <ac:grpSpMkLst>
            <pc:docMk/>
            <pc:sldMk cId="773774334" sldId="443"/>
            <ac:grpSpMk id="6" creationId="{1A25D60C-F580-08D0-9DF7-36068CEFA56F}"/>
          </ac:grpSpMkLst>
        </pc:grpChg>
      </pc:sldChg>
    </pc:docChg>
  </pc:docChgLst>
  <pc:docChgLst>
    <pc:chgData name="Jed Friedman" userId="c5f9fb95-dbbe-4617-be94-6edfedfa978c" providerId="ADAL" clId="{AA6B5FFC-E578-499F-963B-08BE02821DE5}"/>
    <pc:docChg chg="undo custSel addSld delSld">
      <pc:chgData name="Jed Friedman" userId="c5f9fb95-dbbe-4617-be94-6edfedfa978c" providerId="ADAL" clId="{AA6B5FFC-E578-499F-963B-08BE02821DE5}" dt="2024-04-11T20:20:41.289" v="3"/>
      <pc:docMkLst>
        <pc:docMk/>
      </pc:docMkLst>
      <pc:sldChg chg="add del addCm">
        <pc:chgData name="Jed Friedman" userId="c5f9fb95-dbbe-4617-be94-6edfedfa978c" providerId="ADAL" clId="{AA6B5FFC-E578-499F-963B-08BE02821DE5}" dt="2024-04-11T20:16:35.962" v="2"/>
        <pc:sldMkLst>
          <pc:docMk/>
          <pc:sldMk cId="3817296571" sldId="402"/>
        </pc:sldMkLst>
        <pc:extLst>
          <p:ext xmlns:p="http://schemas.openxmlformats.org/presentationml/2006/main" uri="{D6D511B9-2390-475A-947B-AFAB55BFBCF1}">
            <pc226:cmChg xmlns:pc226="http://schemas.microsoft.com/office/powerpoint/2022/06/main/command" chg="add">
              <pc226:chgData name="Jed Friedman" userId="c5f9fb95-dbbe-4617-be94-6edfedfa978c" providerId="ADAL" clId="{AA6B5FFC-E578-499F-963B-08BE02821DE5}" dt="2024-04-11T20:16:35.962" v="2"/>
              <pc2:cmMkLst xmlns:pc2="http://schemas.microsoft.com/office/powerpoint/2019/9/main/command">
                <pc:docMk/>
                <pc:sldMk cId="3817296571" sldId="402"/>
                <pc2:cmMk id="{7E2B2CE3-5909-49A8-BB3B-D965B04D41EF}"/>
              </pc2:cmMkLst>
            </pc226:cmChg>
          </p:ext>
        </pc:extLst>
      </pc:sldChg>
      <pc:sldChg chg="addCm">
        <pc:chgData name="Jed Friedman" userId="c5f9fb95-dbbe-4617-be94-6edfedfa978c" providerId="ADAL" clId="{AA6B5FFC-E578-499F-963B-08BE02821DE5}" dt="2024-04-11T20:20:41.289" v="3"/>
        <pc:sldMkLst>
          <pc:docMk/>
          <pc:sldMk cId="1133284701" sldId="440"/>
        </pc:sldMkLst>
        <pc:extLst>
          <p:ext xmlns:p="http://schemas.openxmlformats.org/presentationml/2006/main" uri="{D6D511B9-2390-475A-947B-AFAB55BFBCF1}">
            <pc226:cmChg xmlns:pc226="http://schemas.microsoft.com/office/powerpoint/2022/06/main/command" chg="add">
              <pc226:chgData name="Jed Friedman" userId="c5f9fb95-dbbe-4617-be94-6edfedfa978c" providerId="ADAL" clId="{AA6B5FFC-E578-499F-963B-08BE02821DE5}" dt="2024-04-11T20:20:41.289" v="3"/>
              <pc2:cmMkLst xmlns:pc2="http://schemas.microsoft.com/office/powerpoint/2019/9/main/command">
                <pc:docMk/>
                <pc:sldMk cId="1133284701" sldId="440"/>
                <pc2:cmMk id="{CFCB4E50-ED3A-47D1-89B7-C2C27EFD3AA6}"/>
              </pc2:cmMkLst>
            </pc226:cmChg>
          </p:ext>
        </pc:extLst>
      </pc:sldChg>
    </pc:docChg>
  </pc:docChgLst>
  <pc:docChgLst>
    <pc:chgData name="Nicolas Francisco Abbate" userId="S::nabbate@worldbank.org::2dca9c6c-772b-41aa-993f-2097e69dc1c5" providerId="AD" clId="Web-{2596AB10-C8E1-B631-BDC3-6CE9E5E72E99}"/>
    <pc:docChg chg="addSld modSld sldOrd">
      <pc:chgData name="Nicolas Francisco Abbate" userId="S::nabbate@worldbank.org::2dca9c6c-772b-41aa-993f-2097e69dc1c5" providerId="AD" clId="Web-{2596AB10-C8E1-B631-BDC3-6CE9E5E72E99}" dt="2024-06-06T13:57:15.458" v="597" actId="20577"/>
      <pc:docMkLst>
        <pc:docMk/>
      </pc:docMkLst>
      <pc:sldChg chg="modSp">
        <pc:chgData name="Nicolas Francisco Abbate" userId="S::nabbate@worldbank.org::2dca9c6c-772b-41aa-993f-2097e69dc1c5" providerId="AD" clId="Web-{2596AB10-C8E1-B631-BDC3-6CE9E5E72E99}" dt="2024-06-06T13:39:59.991" v="352" actId="1076"/>
        <pc:sldMkLst>
          <pc:docMk/>
          <pc:sldMk cId="3612840707" sldId="451"/>
        </pc:sldMkLst>
        <pc:spChg chg="mod">
          <ac:chgData name="Nicolas Francisco Abbate" userId="S::nabbate@worldbank.org::2dca9c6c-772b-41aa-993f-2097e69dc1c5" providerId="AD" clId="Web-{2596AB10-C8E1-B631-BDC3-6CE9E5E72E99}" dt="2024-06-06T13:39:59.991" v="352" actId="1076"/>
          <ac:spMkLst>
            <pc:docMk/>
            <pc:sldMk cId="3612840707" sldId="451"/>
            <ac:spMk id="2" creationId="{2AFABF9D-775B-D25E-2A75-07E68E1E4380}"/>
          </ac:spMkLst>
        </pc:spChg>
        <pc:spChg chg="mod">
          <ac:chgData name="Nicolas Francisco Abbate" userId="S::nabbate@worldbank.org::2dca9c6c-772b-41aa-993f-2097e69dc1c5" providerId="AD" clId="Web-{2596AB10-C8E1-B631-BDC3-6CE9E5E72E99}" dt="2024-06-06T13:36:37.345" v="315" actId="20577"/>
          <ac:spMkLst>
            <pc:docMk/>
            <pc:sldMk cId="3612840707" sldId="451"/>
            <ac:spMk id="15" creationId="{B8069987-3ABB-9998-760A-32DE68B361A3}"/>
          </ac:spMkLst>
        </pc:spChg>
        <pc:graphicFrameChg chg="mod modGraphic">
          <ac:chgData name="Nicolas Francisco Abbate" userId="S::nabbate@worldbank.org::2dca9c6c-772b-41aa-993f-2097e69dc1c5" providerId="AD" clId="Web-{2596AB10-C8E1-B631-BDC3-6CE9E5E72E99}" dt="2024-06-06T13:39:56.085" v="350" actId="1076"/>
          <ac:graphicFrameMkLst>
            <pc:docMk/>
            <pc:sldMk cId="3612840707" sldId="451"/>
            <ac:graphicFrameMk id="16" creationId="{6C269E96-7280-D64A-95A7-B5D79AF2CD57}"/>
          </ac:graphicFrameMkLst>
        </pc:graphicFrameChg>
      </pc:sldChg>
      <pc:sldChg chg="modSp">
        <pc:chgData name="Nicolas Francisco Abbate" userId="S::nabbate@worldbank.org::2dca9c6c-772b-41aa-993f-2097e69dc1c5" providerId="AD" clId="Web-{2596AB10-C8E1-B631-BDC3-6CE9E5E72E99}" dt="2024-06-06T13:50:06.884" v="465" actId="20577"/>
        <pc:sldMkLst>
          <pc:docMk/>
          <pc:sldMk cId="1586255458" sldId="454"/>
        </pc:sldMkLst>
        <pc:spChg chg="mod">
          <ac:chgData name="Nicolas Francisco Abbate" userId="S::nabbate@worldbank.org::2dca9c6c-772b-41aa-993f-2097e69dc1c5" providerId="AD" clId="Web-{2596AB10-C8E1-B631-BDC3-6CE9E5E72E99}" dt="2024-06-06T13:50:06.884" v="465" actId="20577"/>
          <ac:spMkLst>
            <pc:docMk/>
            <pc:sldMk cId="1586255458" sldId="454"/>
            <ac:spMk id="3" creationId="{C4D05A42-7D4D-FC69-E15C-0D44591EE436}"/>
          </ac:spMkLst>
        </pc:spChg>
        <pc:spChg chg="mod">
          <ac:chgData name="Nicolas Francisco Abbate" userId="S::nabbate@worldbank.org::2dca9c6c-772b-41aa-993f-2097e69dc1c5" providerId="AD" clId="Web-{2596AB10-C8E1-B631-BDC3-6CE9E5E72E99}" dt="2024-06-06T13:49:06.788" v="435" actId="1076"/>
          <ac:spMkLst>
            <pc:docMk/>
            <pc:sldMk cId="1586255458" sldId="454"/>
            <ac:spMk id="16" creationId="{A680C055-0E40-088C-FC25-325975680C39}"/>
          </ac:spMkLst>
        </pc:spChg>
      </pc:sldChg>
      <pc:sldChg chg="modSp">
        <pc:chgData name="Nicolas Francisco Abbate" userId="S::nabbate@worldbank.org::2dca9c6c-772b-41aa-993f-2097e69dc1c5" providerId="AD" clId="Web-{2596AB10-C8E1-B631-BDC3-6CE9E5E72E99}" dt="2024-06-06T13:50:27.619" v="472" actId="20577"/>
        <pc:sldMkLst>
          <pc:docMk/>
          <pc:sldMk cId="189164829" sldId="476"/>
        </pc:sldMkLst>
        <pc:spChg chg="mod">
          <ac:chgData name="Nicolas Francisco Abbate" userId="S::nabbate@worldbank.org::2dca9c6c-772b-41aa-993f-2097e69dc1c5" providerId="AD" clId="Web-{2596AB10-C8E1-B631-BDC3-6CE9E5E72E99}" dt="2024-06-06T13:50:27.619" v="472" actId="20577"/>
          <ac:spMkLst>
            <pc:docMk/>
            <pc:sldMk cId="189164829" sldId="476"/>
            <ac:spMk id="3" creationId="{C4D05A42-7D4D-FC69-E15C-0D44591EE436}"/>
          </ac:spMkLst>
        </pc:spChg>
        <pc:spChg chg="mod">
          <ac:chgData name="Nicolas Francisco Abbate" userId="S::nabbate@worldbank.org::2dca9c6c-772b-41aa-993f-2097e69dc1c5" providerId="AD" clId="Web-{2596AB10-C8E1-B631-BDC3-6CE9E5E72E99}" dt="2024-06-06T13:33:58.481" v="297" actId="20577"/>
          <ac:spMkLst>
            <pc:docMk/>
            <pc:sldMk cId="189164829" sldId="476"/>
            <ac:spMk id="16" creationId="{A680C055-0E40-088C-FC25-325975680C39}"/>
          </ac:spMkLst>
        </pc:spChg>
        <pc:spChg chg="mod">
          <ac:chgData name="Nicolas Francisco Abbate" userId="S::nabbate@worldbank.org::2dca9c6c-772b-41aa-993f-2097e69dc1c5" providerId="AD" clId="Web-{2596AB10-C8E1-B631-BDC3-6CE9E5E72E99}" dt="2024-06-06T13:50:13.556" v="467" actId="20577"/>
          <ac:spMkLst>
            <pc:docMk/>
            <pc:sldMk cId="189164829" sldId="476"/>
            <ac:spMk id="19" creationId="{63F59FBC-5036-1C38-2B31-3AB049FF47D1}"/>
          </ac:spMkLst>
        </pc:spChg>
      </pc:sldChg>
      <pc:sldChg chg="addSp modSp addCm">
        <pc:chgData name="Nicolas Francisco Abbate" userId="S::nabbate@worldbank.org::2dca9c6c-772b-41aa-993f-2097e69dc1c5" providerId="AD" clId="Web-{2596AB10-C8E1-B631-BDC3-6CE9E5E72E99}" dt="2024-06-06T13:50:52.401" v="489" actId="14100"/>
        <pc:sldMkLst>
          <pc:docMk/>
          <pc:sldMk cId="2039052626" sldId="480"/>
        </pc:sldMkLst>
        <pc:spChg chg="add mod">
          <ac:chgData name="Nicolas Francisco Abbate" userId="S::nabbate@worldbank.org::2dca9c6c-772b-41aa-993f-2097e69dc1c5" providerId="AD" clId="Web-{2596AB10-C8E1-B631-BDC3-6CE9E5E72E99}" dt="2024-06-06T13:50:52.401" v="489" actId="14100"/>
          <ac:spMkLst>
            <pc:docMk/>
            <pc:sldMk cId="2039052626" sldId="480"/>
            <ac:spMk id="2" creationId="{92115BC1-4642-DE75-1958-7DF875C5C1EF}"/>
          </ac:spMkLst>
        </pc:spChg>
        <pc:extLst>
          <p:ext xmlns:p="http://schemas.openxmlformats.org/presentationml/2006/main" uri="{D6D511B9-2390-475A-947B-AFAB55BFBCF1}">
            <pc226:cmChg xmlns:pc226="http://schemas.microsoft.com/office/powerpoint/2022/06/main/command" chg="add">
              <pc226:chgData name="Nicolas Francisco Abbate" userId="S::nabbate@worldbank.org::2dca9c6c-772b-41aa-993f-2097e69dc1c5" providerId="AD" clId="Web-{2596AB10-C8E1-B631-BDC3-6CE9E5E72E99}" dt="2024-06-06T13:43:57.404" v="354"/>
              <pc2:cmMkLst xmlns:pc2="http://schemas.microsoft.com/office/powerpoint/2019/9/main/command">
                <pc:docMk/>
                <pc:sldMk cId="2039052626" sldId="480"/>
                <pc2:cmMk id="{8DE94ED3-6651-4B2C-A4D5-C7DDE8C5A233}"/>
              </pc2:cmMkLst>
            </pc226:cmChg>
          </p:ext>
        </pc:extLst>
      </pc:sldChg>
      <pc:sldChg chg="modSp">
        <pc:chgData name="Nicolas Francisco Abbate" userId="S::nabbate@worldbank.org::2dca9c6c-772b-41aa-993f-2097e69dc1c5" providerId="AD" clId="Web-{2596AB10-C8E1-B631-BDC3-6CE9E5E72E99}" dt="2024-06-06T13:52:11.262" v="490" actId="1076"/>
        <pc:sldMkLst>
          <pc:docMk/>
          <pc:sldMk cId="955874118" sldId="481"/>
        </pc:sldMkLst>
        <pc:spChg chg="mod">
          <ac:chgData name="Nicolas Francisco Abbate" userId="S::nabbate@worldbank.org::2dca9c6c-772b-41aa-993f-2097e69dc1c5" providerId="AD" clId="Web-{2596AB10-C8E1-B631-BDC3-6CE9E5E72E99}" dt="2024-06-06T13:52:11.262" v="490" actId="1076"/>
          <ac:spMkLst>
            <pc:docMk/>
            <pc:sldMk cId="955874118" sldId="481"/>
            <ac:spMk id="25" creationId="{20508E30-C141-BB04-A0AC-271B5B88E8DC}"/>
          </ac:spMkLst>
        </pc:spChg>
      </pc:sldChg>
      <pc:sldChg chg="ord">
        <pc:chgData name="Nicolas Francisco Abbate" userId="S::nabbate@worldbank.org::2dca9c6c-772b-41aa-993f-2097e69dc1c5" providerId="AD" clId="Web-{2596AB10-C8E1-B631-BDC3-6CE9E5E72E99}" dt="2024-06-06T13:14:56.463" v="293"/>
        <pc:sldMkLst>
          <pc:docMk/>
          <pc:sldMk cId="2886108925" sldId="485"/>
        </pc:sldMkLst>
      </pc:sldChg>
      <pc:sldChg chg="delSp modSp ord addCm">
        <pc:chgData name="Nicolas Francisco Abbate" userId="S::nabbate@worldbank.org::2dca9c6c-772b-41aa-993f-2097e69dc1c5" providerId="AD" clId="Web-{2596AB10-C8E1-B631-BDC3-6CE9E5E72E99}" dt="2024-06-06T13:41:58.588" v="353"/>
        <pc:sldMkLst>
          <pc:docMk/>
          <pc:sldMk cId="4096753599" sldId="486"/>
        </pc:sldMkLst>
        <pc:graphicFrameChg chg="mod modGraphic">
          <ac:chgData name="Nicolas Francisco Abbate" userId="S::nabbate@worldbank.org::2dca9c6c-772b-41aa-993f-2097e69dc1c5" providerId="AD" clId="Web-{2596AB10-C8E1-B631-BDC3-6CE9E5E72E99}" dt="2024-06-06T13:14:04.118" v="292"/>
          <ac:graphicFrameMkLst>
            <pc:docMk/>
            <pc:sldMk cId="4096753599" sldId="486"/>
            <ac:graphicFrameMk id="3" creationId="{A49365E7-5DD2-5624-FAC8-2EFF57B1D2EB}"/>
          </ac:graphicFrameMkLst>
        </pc:graphicFrameChg>
        <pc:graphicFrameChg chg="del">
          <ac:chgData name="Nicolas Francisco Abbate" userId="S::nabbate@worldbank.org::2dca9c6c-772b-41aa-993f-2097e69dc1c5" providerId="AD" clId="Web-{2596AB10-C8E1-B631-BDC3-6CE9E5E72E99}" dt="2024-06-06T13:12:30.819" v="239"/>
          <ac:graphicFrameMkLst>
            <pc:docMk/>
            <pc:sldMk cId="4096753599" sldId="486"/>
            <ac:graphicFrameMk id="16" creationId="{207BBA13-D9F5-808F-FC9B-16D5E4D8FD0C}"/>
          </ac:graphicFrameMkLst>
        </pc:graphicFrameChg>
        <pc:extLst>
          <p:ext xmlns:p="http://schemas.openxmlformats.org/presentationml/2006/main" uri="{D6D511B9-2390-475A-947B-AFAB55BFBCF1}">
            <pc226:cmChg xmlns:pc226="http://schemas.microsoft.com/office/powerpoint/2022/06/main/command" chg="add">
              <pc226:chgData name="Nicolas Francisco Abbate" userId="S::nabbate@worldbank.org::2dca9c6c-772b-41aa-993f-2097e69dc1c5" providerId="AD" clId="Web-{2596AB10-C8E1-B631-BDC3-6CE9E5E72E99}" dt="2024-06-06T13:41:58.588" v="353"/>
              <pc2:cmMkLst xmlns:pc2="http://schemas.microsoft.com/office/powerpoint/2019/9/main/command">
                <pc:docMk/>
                <pc:sldMk cId="4096753599" sldId="486"/>
                <pc2:cmMk id="{C0C35EE0-1DAE-41FF-B022-DC458D295553}"/>
              </pc2:cmMkLst>
            </pc226:cmChg>
          </p:ext>
        </pc:extLst>
      </pc:sldChg>
      <pc:sldChg chg="modSp add replId">
        <pc:chgData name="Nicolas Francisco Abbate" userId="S::nabbate@worldbank.org::2dca9c6c-772b-41aa-993f-2097e69dc1c5" providerId="AD" clId="Web-{2596AB10-C8E1-B631-BDC3-6CE9E5E72E99}" dt="2024-06-06T13:57:15.458" v="597" actId="20577"/>
        <pc:sldMkLst>
          <pc:docMk/>
          <pc:sldMk cId="2055387745" sldId="487"/>
        </pc:sldMkLst>
        <pc:spChg chg="mod">
          <ac:chgData name="Nicolas Francisco Abbate" userId="S::nabbate@worldbank.org::2dca9c6c-772b-41aa-993f-2097e69dc1c5" providerId="AD" clId="Web-{2596AB10-C8E1-B631-BDC3-6CE9E5E72E99}" dt="2024-06-06T13:56:18.097" v="512" actId="20577"/>
          <ac:spMkLst>
            <pc:docMk/>
            <pc:sldMk cId="2055387745" sldId="487"/>
            <ac:spMk id="3" creationId="{283CA4C1-EA33-4C88-B54B-4870B878ED25}"/>
          </ac:spMkLst>
        </pc:spChg>
        <pc:spChg chg="mod">
          <ac:chgData name="Nicolas Francisco Abbate" userId="S::nabbate@worldbank.org::2dca9c6c-772b-41aa-993f-2097e69dc1c5" providerId="AD" clId="Web-{2596AB10-C8E1-B631-BDC3-6CE9E5E72E99}" dt="2024-06-06T13:57:15.458" v="597" actId="20577"/>
          <ac:spMkLst>
            <pc:docMk/>
            <pc:sldMk cId="2055387745" sldId="487"/>
            <ac:spMk id="15" creationId="{B8069987-3ABB-9998-760A-32DE68B361A3}"/>
          </ac:spMkLst>
        </pc:spChg>
      </pc:sldChg>
    </pc:docChg>
  </pc:docChgLst>
  <pc:docChgLst>
    <pc:chgData name="Nicolas Francisco Abbate" userId="S::nabbate@worldbank.org::2dca9c6c-772b-41aa-993f-2097e69dc1c5" providerId="AD" clId="Web-{64EC67D4-728F-601D-1B8D-DB327B4D40B2}"/>
    <pc:docChg chg="addSld delSld modSld sldOrd">
      <pc:chgData name="Nicolas Francisco Abbate" userId="S::nabbate@worldbank.org::2dca9c6c-772b-41aa-993f-2097e69dc1c5" providerId="AD" clId="Web-{64EC67D4-728F-601D-1B8D-DB327B4D40B2}" dt="2024-04-30T17:38:22.908" v="569"/>
      <pc:docMkLst>
        <pc:docMk/>
      </pc:docMkLst>
      <pc:sldChg chg="addSp delSp modSp ord">
        <pc:chgData name="Nicolas Francisco Abbate" userId="S::nabbate@worldbank.org::2dca9c6c-772b-41aa-993f-2097e69dc1c5" providerId="AD" clId="Web-{64EC67D4-728F-601D-1B8D-DB327B4D40B2}" dt="2024-04-30T17:38:19.689" v="568"/>
        <pc:sldMkLst>
          <pc:docMk/>
          <pc:sldMk cId="3817296571" sldId="402"/>
        </pc:sldMkLst>
        <pc:spChg chg="del mod">
          <ac:chgData name="Nicolas Francisco Abbate" userId="S::nabbate@worldbank.org::2dca9c6c-772b-41aa-993f-2097e69dc1c5" providerId="AD" clId="Web-{64EC67D4-728F-601D-1B8D-DB327B4D40B2}" dt="2024-04-30T17:38:19.033" v="562"/>
          <ac:spMkLst>
            <pc:docMk/>
            <pc:sldMk cId="3817296571" sldId="402"/>
            <ac:spMk id="3" creationId="{C4D05A42-7D4D-FC69-E15C-0D44591EE436}"/>
          </ac:spMkLst>
        </pc:spChg>
        <pc:spChg chg="del mod">
          <ac:chgData name="Nicolas Francisco Abbate" userId="S::nabbate@worldbank.org::2dca9c6c-772b-41aa-993f-2097e69dc1c5" providerId="AD" clId="Web-{64EC67D4-728F-601D-1B8D-DB327B4D40B2}" dt="2024-04-30T17:38:19.033" v="563"/>
          <ac:spMkLst>
            <pc:docMk/>
            <pc:sldMk cId="3817296571" sldId="402"/>
            <ac:spMk id="5" creationId="{8BA91D16-8D5A-65C9-8D4E-A8693BCF8FEE}"/>
          </ac:spMkLst>
        </pc:spChg>
        <pc:spChg chg="del mod">
          <ac:chgData name="Nicolas Francisco Abbate" userId="S::nabbate@worldbank.org::2dca9c6c-772b-41aa-993f-2097e69dc1c5" providerId="AD" clId="Web-{64EC67D4-728F-601D-1B8D-DB327B4D40B2}" dt="2024-04-30T17:38:19.033" v="560"/>
          <ac:spMkLst>
            <pc:docMk/>
            <pc:sldMk cId="3817296571" sldId="402"/>
            <ac:spMk id="16" creationId="{A680C055-0E40-088C-FC25-325975680C39}"/>
          </ac:spMkLst>
        </pc:spChg>
        <pc:spChg chg="del mod">
          <ac:chgData name="Nicolas Francisco Abbate" userId="S::nabbate@worldbank.org::2dca9c6c-772b-41aa-993f-2097e69dc1c5" providerId="AD" clId="Web-{64EC67D4-728F-601D-1B8D-DB327B4D40B2}" dt="2024-04-30T16:16:43.217" v="85"/>
          <ac:spMkLst>
            <pc:docMk/>
            <pc:sldMk cId="3817296571" sldId="402"/>
            <ac:spMk id="17" creationId="{4D7B8165-8C30-9FF0-1BD4-621B2C48CBDF}"/>
          </ac:spMkLst>
        </pc:spChg>
        <pc:spChg chg="add">
          <ac:chgData name="Nicolas Francisco Abbate" userId="S::nabbate@worldbank.org::2dca9c6c-772b-41aa-993f-2097e69dc1c5" providerId="AD" clId="Web-{64EC67D4-728F-601D-1B8D-DB327B4D40B2}" dt="2024-04-30T17:38:19.642" v="564"/>
          <ac:spMkLst>
            <pc:docMk/>
            <pc:sldMk cId="3817296571" sldId="402"/>
            <ac:spMk id="18" creationId="{CAD0B0AB-C85A-0815-9957-4D83F683887E}"/>
          </ac:spMkLst>
        </pc:spChg>
        <pc:spChg chg="add">
          <ac:chgData name="Nicolas Francisco Abbate" userId="S::nabbate@worldbank.org::2dca9c6c-772b-41aa-993f-2097e69dc1c5" providerId="AD" clId="Web-{64EC67D4-728F-601D-1B8D-DB327B4D40B2}" dt="2024-04-30T17:38:19.642" v="565"/>
          <ac:spMkLst>
            <pc:docMk/>
            <pc:sldMk cId="3817296571" sldId="402"/>
            <ac:spMk id="20" creationId="{C9BF7E64-972E-A6D7-862A-CDE97094C267}"/>
          </ac:spMkLst>
        </pc:spChg>
        <pc:spChg chg="add">
          <ac:chgData name="Nicolas Francisco Abbate" userId="S::nabbate@worldbank.org::2dca9c6c-772b-41aa-993f-2097e69dc1c5" providerId="AD" clId="Web-{64EC67D4-728F-601D-1B8D-DB327B4D40B2}" dt="2024-04-30T17:38:19.658" v="566"/>
          <ac:spMkLst>
            <pc:docMk/>
            <pc:sldMk cId="3817296571" sldId="402"/>
            <ac:spMk id="22" creationId="{CB4EB75B-A10A-E6DB-9744-522415C2EF12}"/>
          </ac:spMkLst>
        </pc:spChg>
        <pc:spChg chg="add">
          <ac:chgData name="Nicolas Francisco Abbate" userId="S::nabbate@worldbank.org::2dca9c6c-772b-41aa-993f-2097e69dc1c5" providerId="AD" clId="Web-{64EC67D4-728F-601D-1B8D-DB327B4D40B2}" dt="2024-04-30T17:38:19.673" v="567"/>
          <ac:spMkLst>
            <pc:docMk/>
            <pc:sldMk cId="3817296571" sldId="402"/>
            <ac:spMk id="24" creationId="{E8112EE1-59A2-84DB-96AE-EA2E68BBB648}"/>
          </ac:spMkLst>
        </pc:spChg>
        <pc:picChg chg="del mod">
          <ac:chgData name="Nicolas Francisco Abbate" userId="S::nabbate@worldbank.org::2dca9c6c-772b-41aa-993f-2097e69dc1c5" providerId="AD" clId="Web-{64EC67D4-728F-601D-1B8D-DB327B4D40B2}" dt="2024-04-30T17:25:13.983" v="87"/>
          <ac:picMkLst>
            <pc:docMk/>
            <pc:sldMk cId="3817296571" sldId="402"/>
            <ac:picMk id="2" creationId="{3DFCE011-42B7-DC71-7C38-33D6E5DE367B}"/>
          </ac:picMkLst>
        </pc:picChg>
        <pc:picChg chg="add del mod">
          <ac:chgData name="Nicolas Francisco Abbate" userId="S::nabbate@worldbank.org::2dca9c6c-772b-41aa-993f-2097e69dc1c5" providerId="AD" clId="Web-{64EC67D4-728F-601D-1B8D-DB327B4D40B2}" dt="2024-04-30T17:31:08.453" v="184"/>
          <ac:picMkLst>
            <pc:docMk/>
            <pc:sldMk cId="3817296571" sldId="402"/>
            <ac:picMk id="8" creationId="{1334932A-CDEE-F980-5CA8-5E5168B3F4C4}"/>
          </ac:picMkLst>
        </pc:picChg>
        <pc:picChg chg="add del mod ord">
          <ac:chgData name="Nicolas Francisco Abbate" userId="S::nabbate@worldbank.org::2dca9c6c-772b-41aa-993f-2097e69dc1c5" providerId="AD" clId="Web-{64EC67D4-728F-601D-1B8D-DB327B4D40B2}" dt="2024-04-30T17:38:19.033" v="561"/>
          <ac:picMkLst>
            <pc:docMk/>
            <pc:sldMk cId="3817296571" sldId="402"/>
            <ac:picMk id="15" creationId="{71B255B8-4F5C-4258-7D58-6B885B0B9540}"/>
          </ac:picMkLst>
        </pc:picChg>
        <pc:picChg chg="add">
          <ac:chgData name="Nicolas Francisco Abbate" userId="S::nabbate@worldbank.org::2dca9c6c-772b-41aa-993f-2097e69dc1c5" providerId="AD" clId="Web-{64EC67D4-728F-601D-1B8D-DB327B4D40B2}" dt="2024-04-30T17:38:19.689" v="568"/>
          <ac:picMkLst>
            <pc:docMk/>
            <pc:sldMk cId="3817296571" sldId="402"/>
            <ac:picMk id="26" creationId="{B308D66D-CDBC-2E11-DE0C-C4900904B7FD}"/>
          </ac:picMkLst>
        </pc:picChg>
      </pc:sldChg>
      <pc:sldChg chg="addSp delSp modSp">
        <pc:chgData name="Nicolas Francisco Abbate" userId="S::nabbate@worldbank.org::2dca9c6c-772b-41aa-993f-2097e69dc1c5" providerId="AD" clId="Web-{64EC67D4-728F-601D-1B8D-DB327B4D40B2}" dt="2024-04-30T15:17:18.040" v="11" actId="20577"/>
        <pc:sldMkLst>
          <pc:docMk/>
          <pc:sldMk cId="234350135" sldId="450"/>
        </pc:sldMkLst>
        <pc:spChg chg="mod">
          <ac:chgData name="Nicolas Francisco Abbate" userId="S::nabbate@worldbank.org::2dca9c6c-772b-41aa-993f-2097e69dc1c5" providerId="AD" clId="Web-{64EC67D4-728F-601D-1B8D-DB327B4D40B2}" dt="2024-04-30T15:17:18.040" v="11" actId="20577"/>
          <ac:spMkLst>
            <pc:docMk/>
            <pc:sldMk cId="234350135" sldId="450"/>
            <ac:spMk id="15" creationId="{B8069987-3ABB-9998-760A-32DE68B361A3}"/>
          </ac:spMkLst>
        </pc:spChg>
        <pc:picChg chg="add del mod">
          <ac:chgData name="Nicolas Francisco Abbate" userId="S::nabbate@worldbank.org::2dca9c6c-772b-41aa-993f-2097e69dc1c5" providerId="AD" clId="Web-{64EC67D4-728F-601D-1B8D-DB327B4D40B2}" dt="2024-04-30T15:16:41.665" v="3"/>
          <ac:picMkLst>
            <pc:docMk/>
            <pc:sldMk cId="234350135" sldId="450"/>
            <ac:picMk id="2" creationId="{DF7E8793-CEC0-09DF-CC5F-25B1AB28BBC3}"/>
          </ac:picMkLst>
        </pc:picChg>
        <pc:picChg chg="add mod">
          <ac:chgData name="Nicolas Francisco Abbate" userId="S::nabbate@worldbank.org::2dca9c6c-772b-41aa-993f-2097e69dc1c5" providerId="AD" clId="Web-{64EC67D4-728F-601D-1B8D-DB327B4D40B2}" dt="2024-04-30T15:17:10.009" v="8" actId="1076"/>
          <ac:picMkLst>
            <pc:docMk/>
            <pc:sldMk cId="234350135" sldId="450"/>
            <ac:picMk id="7" creationId="{B3805E19-D0C4-1C58-6FF5-CDA31F4D6592}"/>
          </ac:picMkLst>
        </pc:picChg>
        <pc:picChg chg="del">
          <ac:chgData name="Nicolas Francisco Abbate" userId="S::nabbate@worldbank.org::2dca9c6c-772b-41aa-993f-2097e69dc1c5" providerId="AD" clId="Web-{64EC67D4-728F-601D-1B8D-DB327B4D40B2}" dt="2024-04-30T15:16:37.415" v="0"/>
          <ac:picMkLst>
            <pc:docMk/>
            <pc:sldMk cId="234350135" sldId="450"/>
            <ac:picMk id="16" creationId="{AF7BB726-B7C1-947B-1905-528D1673C527}"/>
          </ac:picMkLst>
        </pc:picChg>
      </pc:sldChg>
      <pc:sldChg chg="modSp">
        <pc:chgData name="Nicolas Francisco Abbate" userId="S::nabbate@worldbank.org::2dca9c6c-772b-41aa-993f-2097e69dc1c5" providerId="AD" clId="Web-{64EC67D4-728F-601D-1B8D-DB327B4D40B2}" dt="2024-04-30T15:19:27.305" v="63" actId="20577"/>
        <pc:sldMkLst>
          <pc:docMk/>
          <pc:sldMk cId="3612840707" sldId="451"/>
        </pc:sldMkLst>
        <pc:spChg chg="mod">
          <ac:chgData name="Nicolas Francisco Abbate" userId="S::nabbate@worldbank.org::2dca9c6c-772b-41aa-993f-2097e69dc1c5" providerId="AD" clId="Web-{64EC67D4-728F-601D-1B8D-DB327B4D40B2}" dt="2024-04-30T15:19:27.305" v="63" actId="20577"/>
          <ac:spMkLst>
            <pc:docMk/>
            <pc:sldMk cId="3612840707" sldId="451"/>
            <ac:spMk id="15" creationId="{B8069987-3ABB-9998-760A-32DE68B361A3}"/>
          </ac:spMkLst>
        </pc:spChg>
      </pc:sldChg>
      <pc:sldChg chg="modSp add del ord replId">
        <pc:chgData name="Nicolas Francisco Abbate" userId="S::nabbate@worldbank.org::2dca9c6c-772b-41aa-993f-2097e69dc1c5" providerId="AD" clId="Web-{64EC67D4-728F-601D-1B8D-DB327B4D40B2}" dt="2024-04-30T17:38:22.908" v="569"/>
        <pc:sldMkLst>
          <pc:docMk/>
          <pc:sldMk cId="1960536203" sldId="453"/>
        </pc:sldMkLst>
        <pc:spChg chg="mod">
          <ac:chgData name="Nicolas Francisco Abbate" userId="S::nabbate@worldbank.org::2dca9c6c-772b-41aa-993f-2097e69dc1c5" providerId="AD" clId="Web-{64EC67D4-728F-601D-1B8D-DB327B4D40B2}" dt="2024-04-30T16:15:02.371" v="71" actId="20577"/>
          <ac:spMkLst>
            <pc:docMk/>
            <pc:sldMk cId="1960536203" sldId="453"/>
            <ac:spMk id="17" creationId="{4D7B8165-8C30-9FF0-1BD4-621B2C48CBDF}"/>
          </ac:spMkLst>
        </pc:spChg>
      </pc:sldChg>
      <pc:sldChg chg="add ord replId">
        <pc:chgData name="Nicolas Francisco Abbate" userId="S::nabbate@worldbank.org::2dca9c6c-772b-41aa-993f-2097e69dc1c5" providerId="AD" clId="Web-{64EC67D4-728F-601D-1B8D-DB327B4D40B2}" dt="2024-04-30T17:38:05.814" v="558"/>
        <pc:sldMkLst>
          <pc:docMk/>
          <pc:sldMk cId="1586255458" sldId="454"/>
        </pc:sldMkLst>
      </pc:sldChg>
    </pc:docChg>
  </pc:docChgLst>
  <pc:docChgLst>
    <pc:chgData name="German Daniel Caruso" userId="S::gcaruso@worldbank.org::21d9b160-cacd-478f-9ca6-8bcb7d5d546a" providerId="AD" clId="Web-{AD9D2963-DB24-02DA-2CEC-4FB999C3C61D}"/>
    <pc:docChg chg="delSld modSld sldOrd">
      <pc:chgData name="German Daniel Caruso" userId="S::gcaruso@worldbank.org::21d9b160-cacd-478f-9ca6-8bcb7d5d546a" providerId="AD" clId="Web-{AD9D2963-DB24-02DA-2CEC-4FB999C3C61D}" dt="2024-05-10T19:32:22.719" v="45"/>
      <pc:docMkLst>
        <pc:docMk/>
      </pc:docMkLst>
      <pc:sldChg chg="modSp">
        <pc:chgData name="German Daniel Caruso" userId="S::gcaruso@worldbank.org::21d9b160-cacd-478f-9ca6-8bcb7d5d546a" providerId="AD" clId="Web-{AD9D2963-DB24-02DA-2CEC-4FB999C3C61D}" dt="2024-05-10T19:30:43.046" v="42" actId="20577"/>
        <pc:sldMkLst>
          <pc:docMk/>
          <pc:sldMk cId="3154870822" sldId="442"/>
        </pc:sldMkLst>
        <pc:spChg chg="mod">
          <ac:chgData name="German Daniel Caruso" userId="S::gcaruso@worldbank.org::21d9b160-cacd-478f-9ca6-8bcb7d5d546a" providerId="AD" clId="Web-{AD9D2963-DB24-02DA-2CEC-4FB999C3C61D}" dt="2024-05-10T19:30:43.046" v="42" actId="20577"/>
          <ac:spMkLst>
            <pc:docMk/>
            <pc:sldMk cId="3154870822" sldId="442"/>
            <ac:spMk id="16" creationId="{80CED38D-A422-BEAF-3462-6E4F5087C09B}"/>
          </ac:spMkLst>
        </pc:spChg>
      </pc:sldChg>
      <pc:sldChg chg="ord">
        <pc:chgData name="German Daniel Caruso" userId="S::gcaruso@worldbank.org::21d9b160-cacd-478f-9ca6-8bcb7d5d546a" providerId="AD" clId="Web-{AD9D2963-DB24-02DA-2CEC-4FB999C3C61D}" dt="2024-05-10T19:32:16.751" v="44"/>
        <pc:sldMkLst>
          <pc:docMk/>
          <pc:sldMk cId="3101552813" sldId="444"/>
        </pc:sldMkLst>
      </pc:sldChg>
      <pc:sldChg chg="del">
        <pc:chgData name="German Daniel Caruso" userId="S::gcaruso@worldbank.org::21d9b160-cacd-478f-9ca6-8bcb7d5d546a" providerId="AD" clId="Web-{AD9D2963-DB24-02DA-2CEC-4FB999C3C61D}" dt="2024-05-10T19:32:22.719" v="45"/>
        <pc:sldMkLst>
          <pc:docMk/>
          <pc:sldMk cId="1107485159" sldId="446"/>
        </pc:sldMkLst>
      </pc:sldChg>
      <pc:sldChg chg="delCm">
        <pc:chgData name="German Daniel Caruso" userId="S::gcaruso@worldbank.org::21d9b160-cacd-478f-9ca6-8bcb7d5d546a" providerId="AD" clId="Web-{AD9D2963-DB24-02DA-2CEC-4FB999C3C61D}" dt="2024-05-10T19:30:59.125" v="43"/>
        <pc:sldMkLst>
          <pc:docMk/>
          <pc:sldMk cId="747031929" sldId="449"/>
        </pc:sldMkLst>
        <pc:extLst>
          <p:ext xmlns:p="http://schemas.openxmlformats.org/presentationml/2006/main" uri="{D6D511B9-2390-475A-947B-AFAB55BFBCF1}">
            <pc226:cmChg xmlns:pc226="http://schemas.microsoft.com/office/powerpoint/2022/06/main/command" chg="del">
              <pc226:chgData name="German Daniel Caruso" userId="S::gcaruso@worldbank.org::21d9b160-cacd-478f-9ca6-8bcb7d5d546a" providerId="AD" clId="Web-{AD9D2963-DB24-02DA-2CEC-4FB999C3C61D}" dt="2024-05-10T19:30:59.125" v="43"/>
              <pc2:cmMkLst xmlns:pc2="http://schemas.microsoft.com/office/powerpoint/2019/9/main/command">
                <pc:docMk/>
                <pc:sldMk cId="747031929" sldId="449"/>
                <pc2:cmMk id="{B92AB1E3-63C1-4964-BAA7-2C19FA655C90}"/>
              </pc2:cmMkLst>
            </pc226:cmChg>
          </p:ext>
        </pc:extLst>
      </pc:sldChg>
    </pc:docChg>
  </pc:docChgLst>
  <pc:docChgLst>
    <pc:chgData name="Nicolas Francisco Abbate" userId="S::nabbate@worldbank.org::2dca9c6c-772b-41aa-993f-2097e69dc1c5" providerId="AD" clId="Web-{0D1BE506-925F-3E4D-23E2-C846C70E9384}"/>
    <pc:docChg chg="addSld delSld modSld">
      <pc:chgData name="Nicolas Francisco Abbate" userId="S::nabbate@worldbank.org::2dca9c6c-772b-41aa-993f-2097e69dc1c5" providerId="AD" clId="Web-{0D1BE506-925F-3E4D-23E2-C846C70E9384}" dt="2024-06-06T16:18:20.694" v="1491"/>
      <pc:docMkLst>
        <pc:docMk/>
      </pc:docMkLst>
      <pc:sldChg chg="modSp">
        <pc:chgData name="Nicolas Francisco Abbate" userId="S::nabbate@worldbank.org::2dca9c6c-772b-41aa-993f-2097e69dc1c5" providerId="AD" clId="Web-{0D1BE506-925F-3E4D-23E2-C846C70E9384}" dt="2024-06-06T14:37:43.272" v="599" actId="20577"/>
        <pc:sldMkLst>
          <pc:docMk/>
          <pc:sldMk cId="3154870822" sldId="442"/>
        </pc:sldMkLst>
        <pc:spChg chg="mod">
          <ac:chgData name="Nicolas Francisco Abbate" userId="S::nabbate@worldbank.org::2dca9c6c-772b-41aa-993f-2097e69dc1c5" providerId="AD" clId="Web-{0D1BE506-925F-3E4D-23E2-C846C70E9384}" dt="2024-06-06T14:37:43.272" v="599" actId="20577"/>
          <ac:spMkLst>
            <pc:docMk/>
            <pc:sldMk cId="3154870822" sldId="442"/>
            <ac:spMk id="16" creationId="{80CED38D-A422-BEAF-3462-6E4F5087C09B}"/>
          </ac:spMkLst>
        </pc:spChg>
      </pc:sldChg>
      <pc:sldChg chg="modSp">
        <pc:chgData name="Nicolas Francisco Abbate" userId="S::nabbate@worldbank.org::2dca9c6c-772b-41aa-993f-2097e69dc1c5" providerId="AD" clId="Web-{0D1BE506-925F-3E4D-23E2-C846C70E9384}" dt="2024-06-06T15:09:59.441" v="1018" actId="20577"/>
        <pc:sldMkLst>
          <pc:docMk/>
          <pc:sldMk cId="3052603721" sldId="448"/>
        </pc:sldMkLst>
        <pc:spChg chg="mod">
          <ac:chgData name="Nicolas Francisco Abbate" userId="S::nabbate@worldbank.org::2dca9c6c-772b-41aa-993f-2097e69dc1c5" providerId="AD" clId="Web-{0D1BE506-925F-3E4D-23E2-C846C70E9384}" dt="2024-06-06T15:09:59.441" v="1018" actId="20577"/>
          <ac:spMkLst>
            <pc:docMk/>
            <pc:sldMk cId="3052603721" sldId="448"/>
            <ac:spMk id="15" creationId="{B8069987-3ABB-9998-760A-32DE68B361A3}"/>
          </ac:spMkLst>
        </pc:spChg>
      </pc:sldChg>
      <pc:sldChg chg="modSp">
        <pc:chgData name="Nicolas Francisco Abbate" userId="S::nabbate@worldbank.org::2dca9c6c-772b-41aa-993f-2097e69dc1c5" providerId="AD" clId="Web-{0D1BE506-925F-3E4D-23E2-C846C70E9384}" dt="2024-06-06T15:09:48.971" v="1017" actId="20577"/>
        <pc:sldMkLst>
          <pc:docMk/>
          <pc:sldMk cId="747031929" sldId="449"/>
        </pc:sldMkLst>
        <pc:spChg chg="mod">
          <ac:chgData name="Nicolas Francisco Abbate" userId="S::nabbate@worldbank.org::2dca9c6c-772b-41aa-993f-2097e69dc1c5" providerId="AD" clId="Web-{0D1BE506-925F-3E4D-23E2-C846C70E9384}" dt="2024-06-06T15:09:48.971" v="1017" actId="20577"/>
          <ac:spMkLst>
            <pc:docMk/>
            <pc:sldMk cId="747031929" sldId="449"/>
            <ac:spMk id="15" creationId="{B8069987-3ABB-9998-760A-32DE68B361A3}"/>
          </ac:spMkLst>
        </pc:spChg>
      </pc:sldChg>
      <pc:sldChg chg="modSp">
        <pc:chgData name="Nicolas Francisco Abbate" userId="S::nabbate@worldbank.org::2dca9c6c-772b-41aa-993f-2097e69dc1c5" providerId="AD" clId="Web-{0D1BE506-925F-3E4D-23E2-C846C70E9384}" dt="2024-06-06T15:10:39.006" v="1032" actId="20577"/>
        <pc:sldMkLst>
          <pc:docMk/>
          <pc:sldMk cId="234350135" sldId="450"/>
        </pc:sldMkLst>
        <pc:spChg chg="mod">
          <ac:chgData name="Nicolas Francisco Abbate" userId="S::nabbate@worldbank.org::2dca9c6c-772b-41aa-993f-2097e69dc1c5" providerId="AD" clId="Web-{0D1BE506-925F-3E4D-23E2-C846C70E9384}" dt="2024-06-06T15:10:39.006" v="1032" actId="20577"/>
          <ac:spMkLst>
            <pc:docMk/>
            <pc:sldMk cId="234350135" sldId="450"/>
            <ac:spMk id="15" creationId="{B8069987-3ABB-9998-760A-32DE68B361A3}"/>
          </ac:spMkLst>
        </pc:spChg>
      </pc:sldChg>
      <pc:sldChg chg="modSp">
        <pc:chgData name="Nicolas Francisco Abbate" userId="S::nabbate@worldbank.org::2dca9c6c-772b-41aa-993f-2097e69dc1c5" providerId="AD" clId="Web-{0D1BE506-925F-3E4D-23E2-C846C70E9384}" dt="2024-06-06T15:12:22.934" v="1045"/>
        <pc:sldMkLst>
          <pc:docMk/>
          <pc:sldMk cId="3612840707" sldId="451"/>
        </pc:sldMkLst>
        <pc:spChg chg="mod">
          <ac:chgData name="Nicolas Francisco Abbate" userId="S::nabbate@worldbank.org::2dca9c6c-772b-41aa-993f-2097e69dc1c5" providerId="AD" clId="Web-{0D1BE506-925F-3E4D-23E2-C846C70E9384}" dt="2024-06-06T15:10:49.710" v="1033" actId="20577"/>
          <ac:spMkLst>
            <pc:docMk/>
            <pc:sldMk cId="3612840707" sldId="451"/>
            <ac:spMk id="15" creationId="{B8069987-3ABB-9998-760A-32DE68B361A3}"/>
          </ac:spMkLst>
        </pc:spChg>
        <pc:graphicFrameChg chg="modGraphic">
          <ac:chgData name="Nicolas Francisco Abbate" userId="S::nabbate@worldbank.org::2dca9c6c-772b-41aa-993f-2097e69dc1c5" providerId="AD" clId="Web-{0D1BE506-925F-3E4D-23E2-C846C70E9384}" dt="2024-06-06T15:12:22.934" v="1045"/>
          <ac:graphicFrameMkLst>
            <pc:docMk/>
            <pc:sldMk cId="3612840707" sldId="451"/>
            <ac:graphicFrameMk id="16" creationId="{6C269E96-7280-D64A-95A7-B5D79AF2CD57}"/>
          </ac:graphicFrameMkLst>
        </pc:graphicFrameChg>
      </pc:sldChg>
      <pc:sldChg chg="delSp modSp">
        <pc:chgData name="Nicolas Francisco Abbate" userId="S::nabbate@worldbank.org::2dca9c6c-772b-41aa-993f-2097e69dc1c5" providerId="AD" clId="Web-{0D1BE506-925F-3E4D-23E2-C846C70E9384}" dt="2024-06-06T14:33:03.755" v="488" actId="20577"/>
        <pc:sldMkLst>
          <pc:docMk/>
          <pc:sldMk cId="1586255458" sldId="454"/>
        </pc:sldMkLst>
        <pc:spChg chg="del mod">
          <ac:chgData name="Nicolas Francisco Abbate" userId="S::nabbate@worldbank.org::2dca9c6c-772b-41aa-993f-2097e69dc1c5" providerId="AD" clId="Web-{0D1BE506-925F-3E4D-23E2-C846C70E9384}" dt="2024-06-06T14:32:03.610" v="472"/>
          <ac:spMkLst>
            <pc:docMk/>
            <pc:sldMk cId="1586255458" sldId="454"/>
            <ac:spMk id="3" creationId="{C4D05A42-7D4D-FC69-E15C-0D44591EE436}"/>
          </ac:spMkLst>
        </pc:spChg>
        <pc:spChg chg="mod">
          <ac:chgData name="Nicolas Francisco Abbate" userId="S::nabbate@worldbank.org::2dca9c6c-772b-41aa-993f-2097e69dc1c5" providerId="AD" clId="Web-{0D1BE506-925F-3E4D-23E2-C846C70E9384}" dt="2024-06-06T14:33:03.755" v="488" actId="20577"/>
          <ac:spMkLst>
            <pc:docMk/>
            <pc:sldMk cId="1586255458" sldId="454"/>
            <ac:spMk id="16" creationId="{A680C055-0E40-088C-FC25-325975680C39}"/>
          </ac:spMkLst>
        </pc:spChg>
        <pc:picChg chg="mod">
          <ac:chgData name="Nicolas Francisco Abbate" userId="S::nabbate@worldbank.org::2dca9c6c-772b-41aa-993f-2097e69dc1c5" providerId="AD" clId="Web-{0D1BE506-925F-3E4D-23E2-C846C70E9384}" dt="2024-06-06T14:32:14.486" v="475" actId="1076"/>
          <ac:picMkLst>
            <pc:docMk/>
            <pc:sldMk cId="1586255458" sldId="454"/>
            <ac:picMk id="8" creationId="{DCA53E04-6BA3-D8F1-4191-B814D57E4073}"/>
          </ac:picMkLst>
        </pc:picChg>
      </pc:sldChg>
      <pc:sldChg chg="addSp delSp modSp del">
        <pc:chgData name="Nicolas Francisco Abbate" userId="S::nabbate@worldbank.org::2dca9c6c-772b-41aa-993f-2097e69dc1c5" providerId="AD" clId="Web-{0D1BE506-925F-3E4D-23E2-C846C70E9384}" dt="2024-06-06T14:34:36.198" v="517"/>
        <pc:sldMkLst>
          <pc:docMk/>
          <pc:sldMk cId="3339212067" sldId="461"/>
        </pc:sldMkLst>
        <pc:spChg chg="add del mod">
          <ac:chgData name="Nicolas Francisco Abbate" userId="S::nabbate@worldbank.org::2dca9c6c-772b-41aa-993f-2097e69dc1c5" providerId="AD" clId="Web-{0D1BE506-925F-3E4D-23E2-C846C70E9384}" dt="2024-06-06T14:33:40.991" v="496"/>
          <ac:spMkLst>
            <pc:docMk/>
            <pc:sldMk cId="3339212067" sldId="461"/>
            <ac:spMk id="3" creationId="{C4D05A42-7D4D-FC69-E15C-0D44591EE436}"/>
          </ac:spMkLst>
        </pc:spChg>
        <pc:picChg chg="add del mod">
          <ac:chgData name="Nicolas Francisco Abbate" userId="S::nabbate@worldbank.org::2dca9c6c-772b-41aa-993f-2097e69dc1c5" providerId="AD" clId="Web-{0D1BE506-925F-3E4D-23E2-C846C70E9384}" dt="2024-06-06T14:33:40.991" v="497"/>
          <ac:picMkLst>
            <pc:docMk/>
            <pc:sldMk cId="3339212067" sldId="461"/>
            <ac:picMk id="15" creationId="{6C56C0D5-D274-C428-1584-1F203A1C7920}"/>
          </ac:picMkLst>
        </pc:picChg>
      </pc:sldChg>
      <pc:sldChg chg="modSp">
        <pc:chgData name="Nicolas Francisco Abbate" userId="S::nabbate@worldbank.org::2dca9c6c-772b-41aa-993f-2097e69dc1c5" providerId="AD" clId="Web-{0D1BE506-925F-3E4D-23E2-C846C70E9384}" dt="2024-06-06T14:58:19.241" v="784" actId="20577"/>
        <pc:sldMkLst>
          <pc:docMk/>
          <pc:sldMk cId="758534044" sldId="464"/>
        </pc:sldMkLst>
        <pc:spChg chg="mod">
          <ac:chgData name="Nicolas Francisco Abbate" userId="S::nabbate@worldbank.org::2dca9c6c-772b-41aa-993f-2097e69dc1c5" providerId="AD" clId="Web-{0D1BE506-925F-3E4D-23E2-C846C70E9384}" dt="2024-06-06T14:58:19.241" v="784" actId="20577"/>
          <ac:spMkLst>
            <pc:docMk/>
            <pc:sldMk cId="758534044" sldId="464"/>
            <ac:spMk id="15" creationId="{B8069987-3ABB-9998-760A-32DE68B361A3}"/>
          </ac:spMkLst>
        </pc:spChg>
      </pc:sldChg>
      <pc:sldChg chg="addSp modSp">
        <pc:chgData name="Nicolas Francisco Abbate" userId="S::nabbate@worldbank.org::2dca9c6c-772b-41aa-993f-2097e69dc1c5" providerId="AD" clId="Web-{0D1BE506-925F-3E4D-23E2-C846C70E9384}" dt="2024-06-06T15:09:33.330" v="1015" actId="20577"/>
        <pc:sldMkLst>
          <pc:docMk/>
          <pc:sldMk cId="3943734116" sldId="466"/>
        </pc:sldMkLst>
        <pc:spChg chg="mod">
          <ac:chgData name="Nicolas Francisco Abbate" userId="S::nabbate@worldbank.org::2dca9c6c-772b-41aa-993f-2097e69dc1c5" providerId="AD" clId="Web-{0D1BE506-925F-3E4D-23E2-C846C70E9384}" dt="2024-06-06T15:09:33.330" v="1015" actId="20577"/>
          <ac:spMkLst>
            <pc:docMk/>
            <pc:sldMk cId="3943734116" sldId="466"/>
            <ac:spMk id="3" creationId="{C4D05A42-7D4D-FC69-E15C-0D44591EE436}"/>
          </ac:spMkLst>
        </pc:spChg>
        <pc:spChg chg="add mod">
          <ac:chgData name="Nicolas Francisco Abbate" userId="S::nabbate@worldbank.org::2dca9c6c-772b-41aa-993f-2097e69dc1c5" providerId="AD" clId="Web-{0D1BE506-925F-3E4D-23E2-C846C70E9384}" dt="2024-06-06T14:34:14.759" v="509" actId="1076"/>
          <ac:spMkLst>
            <pc:docMk/>
            <pc:sldMk cId="3943734116" sldId="466"/>
            <ac:spMk id="8" creationId="{6D2026E4-613B-4338-B497-BD8BD735BC2E}"/>
          </ac:spMkLst>
        </pc:spChg>
        <pc:spChg chg="mod">
          <ac:chgData name="Nicolas Francisco Abbate" userId="S::nabbate@worldbank.org::2dca9c6c-772b-41aa-993f-2097e69dc1c5" providerId="AD" clId="Web-{0D1BE506-925F-3E4D-23E2-C846C70E9384}" dt="2024-06-06T14:34:33.245" v="515" actId="1076"/>
          <ac:spMkLst>
            <pc:docMk/>
            <pc:sldMk cId="3943734116" sldId="466"/>
            <ac:spMk id="17" creationId="{0861A09B-0D96-36BE-FA04-4543E7ADE727}"/>
          </ac:spMkLst>
        </pc:spChg>
        <pc:picChg chg="mod">
          <ac:chgData name="Nicolas Francisco Abbate" userId="S::nabbate@worldbank.org::2dca9c6c-772b-41aa-993f-2097e69dc1c5" providerId="AD" clId="Web-{0D1BE506-925F-3E4D-23E2-C846C70E9384}" dt="2024-06-06T14:34:33.229" v="514" actId="1076"/>
          <ac:picMkLst>
            <pc:docMk/>
            <pc:sldMk cId="3943734116" sldId="466"/>
            <ac:picMk id="15" creationId="{4607AFEB-0BAD-F919-684D-D035C9C47853}"/>
          </ac:picMkLst>
        </pc:picChg>
        <pc:picChg chg="mod">
          <ac:chgData name="Nicolas Francisco Abbate" userId="S::nabbate@worldbank.org::2dca9c6c-772b-41aa-993f-2097e69dc1c5" providerId="AD" clId="Web-{0D1BE506-925F-3E4D-23E2-C846C70E9384}" dt="2024-06-06T14:34:33.260" v="516" actId="1076"/>
          <ac:picMkLst>
            <pc:docMk/>
            <pc:sldMk cId="3943734116" sldId="466"/>
            <ac:picMk id="16" creationId="{3A5D0A9E-0CB7-A3BD-E334-369B1C8F1DC1}"/>
          </ac:picMkLst>
        </pc:picChg>
        <pc:picChg chg="add mod">
          <ac:chgData name="Nicolas Francisco Abbate" userId="S::nabbate@worldbank.org::2dca9c6c-772b-41aa-993f-2097e69dc1c5" providerId="AD" clId="Web-{0D1BE506-925F-3E4D-23E2-C846C70E9384}" dt="2024-06-06T14:34:14.775" v="510" actId="1076"/>
          <ac:picMkLst>
            <pc:docMk/>
            <pc:sldMk cId="3943734116" sldId="466"/>
            <ac:picMk id="19" creationId="{E7C2B8D1-C98A-51DC-5BB9-AFC132460EB5}"/>
          </ac:picMkLst>
        </pc:picChg>
      </pc:sldChg>
      <pc:sldChg chg="modSp">
        <pc:chgData name="Nicolas Francisco Abbate" userId="S::nabbate@worldbank.org::2dca9c6c-772b-41aa-993f-2097e69dc1c5" providerId="AD" clId="Web-{0D1BE506-925F-3E4D-23E2-C846C70E9384}" dt="2024-06-06T15:12:42.029" v="1047" actId="20577"/>
        <pc:sldMkLst>
          <pc:docMk/>
          <pc:sldMk cId="3315158498" sldId="469"/>
        </pc:sldMkLst>
        <pc:spChg chg="mod">
          <ac:chgData name="Nicolas Francisco Abbate" userId="S::nabbate@worldbank.org::2dca9c6c-772b-41aa-993f-2097e69dc1c5" providerId="AD" clId="Web-{0D1BE506-925F-3E4D-23E2-C846C70E9384}" dt="2024-06-06T15:12:42.029" v="1047" actId="20577"/>
          <ac:spMkLst>
            <pc:docMk/>
            <pc:sldMk cId="3315158498" sldId="469"/>
            <ac:spMk id="3" creationId="{C4D05A42-7D4D-FC69-E15C-0D44591EE436}"/>
          </ac:spMkLst>
        </pc:spChg>
      </pc:sldChg>
      <pc:sldChg chg="addSp modSp delCm">
        <pc:chgData name="Nicolas Francisco Abbate" userId="S::nabbate@worldbank.org::2dca9c6c-772b-41aa-993f-2097e69dc1c5" providerId="AD" clId="Web-{0D1BE506-925F-3E4D-23E2-C846C70E9384}" dt="2024-06-06T15:06:02.754" v="988"/>
        <pc:sldMkLst>
          <pc:docMk/>
          <pc:sldMk cId="2039052626" sldId="480"/>
        </pc:sldMkLst>
        <pc:spChg chg="mod">
          <ac:chgData name="Nicolas Francisco Abbate" userId="S::nabbate@worldbank.org::2dca9c6c-772b-41aa-993f-2097e69dc1c5" providerId="AD" clId="Web-{0D1BE506-925F-3E4D-23E2-C846C70E9384}" dt="2024-06-06T14:56:11.499" v="746" actId="1076"/>
          <ac:spMkLst>
            <pc:docMk/>
            <pc:sldMk cId="2039052626" sldId="480"/>
            <ac:spMk id="2" creationId="{92115BC1-4642-DE75-1958-7DF875C5C1EF}"/>
          </ac:spMkLst>
        </pc:spChg>
        <pc:spChg chg="add mod">
          <ac:chgData name="Nicolas Francisco Abbate" userId="S::nabbate@worldbank.org::2dca9c6c-772b-41aa-993f-2097e69dc1c5" providerId="AD" clId="Web-{0D1BE506-925F-3E4D-23E2-C846C70E9384}" dt="2024-06-06T14:56:23.609" v="749" actId="1076"/>
          <ac:spMkLst>
            <pc:docMk/>
            <pc:sldMk cId="2039052626" sldId="480"/>
            <ac:spMk id="3" creationId="{AD778170-3DC3-564A-FF3F-ADA7928824A5}"/>
          </ac:spMkLst>
        </pc:spChg>
        <pc:spChg chg="add mod">
          <ac:chgData name="Nicolas Francisco Abbate" userId="S::nabbate@worldbank.org::2dca9c6c-772b-41aa-993f-2097e69dc1c5" providerId="AD" clId="Web-{0D1BE506-925F-3E4D-23E2-C846C70E9384}" dt="2024-06-06T15:01:51.020" v="900" actId="14100"/>
          <ac:spMkLst>
            <pc:docMk/>
            <pc:sldMk cId="2039052626" sldId="480"/>
            <ac:spMk id="8" creationId="{9AF4142F-E515-36D2-2975-CB49E4642322}"/>
          </ac:spMkLst>
        </pc:spChg>
        <pc:spChg chg="add mod">
          <ac:chgData name="Nicolas Francisco Abbate" userId="S::nabbate@worldbank.org::2dca9c6c-772b-41aa-993f-2097e69dc1c5" providerId="AD" clId="Web-{0D1BE506-925F-3E4D-23E2-C846C70E9384}" dt="2024-06-06T15:02:15.318" v="917" actId="20577"/>
          <ac:spMkLst>
            <pc:docMk/>
            <pc:sldMk cId="2039052626" sldId="480"/>
            <ac:spMk id="15" creationId="{A2F25553-4667-BB11-28A7-8CB3D0378B0C}"/>
          </ac:spMkLst>
        </pc:spChg>
        <pc:picChg chg="mod">
          <ac:chgData name="Nicolas Francisco Abbate" userId="S::nabbate@worldbank.org::2dca9c6c-772b-41aa-993f-2097e69dc1c5" providerId="AD" clId="Web-{0D1BE506-925F-3E4D-23E2-C846C70E9384}" dt="2024-06-06T15:06:02.754" v="988"/>
          <ac:picMkLst>
            <pc:docMk/>
            <pc:sldMk cId="2039052626" sldId="480"/>
            <ac:picMk id="16" creationId="{750B17DF-2E61-3DA9-306F-CAB898C66331}"/>
          </ac:picMkLst>
        </pc:picChg>
        <pc:extLst>
          <p:ext xmlns:p="http://schemas.openxmlformats.org/presentationml/2006/main" uri="{D6D511B9-2390-475A-947B-AFAB55BFBCF1}">
            <pc226:cmChg xmlns:pc226="http://schemas.microsoft.com/office/powerpoint/2022/06/main/command" chg="del">
              <pc226:chgData name="Nicolas Francisco Abbate" userId="S::nabbate@worldbank.org::2dca9c6c-772b-41aa-993f-2097e69dc1c5" providerId="AD" clId="Web-{0D1BE506-925F-3E4D-23E2-C846C70E9384}" dt="2024-06-06T15:05:50.660" v="987"/>
              <pc2:cmMkLst xmlns:pc2="http://schemas.microsoft.com/office/powerpoint/2019/9/main/command">
                <pc:docMk/>
                <pc:sldMk cId="2039052626" sldId="480"/>
                <pc2:cmMk id="{8DE94ED3-6651-4B2C-A4D5-C7DDE8C5A233}"/>
              </pc2:cmMkLst>
            </pc226:cmChg>
          </p:ext>
        </pc:extLst>
      </pc:sldChg>
      <pc:sldChg chg="addSp delSp modSp">
        <pc:chgData name="Nicolas Francisco Abbate" userId="S::nabbate@worldbank.org::2dca9c6c-772b-41aa-993f-2097e69dc1c5" providerId="AD" clId="Web-{0D1BE506-925F-3E4D-23E2-C846C70E9384}" dt="2024-06-06T15:04:06.544" v="965" actId="20577"/>
        <pc:sldMkLst>
          <pc:docMk/>
          <pc:sldMk cId="955874118" sldId="481"/>
        </pc:sldMkLst>
        <pc:spChg chg="mod">
          <ac:chgData name="Nicolas Francisco Abbate" userId="S::nabbate@worldbank.org::2dca9c6c-772b-41aa-993f-2097e69dc1c5" providerId="AD" clId="Web-{0D1BE506-925F-3E4D-23E2-C846C70E9384}" dt="2024-06-06T14:56:49.720" v="755" actId="1076"/>
          <ac:spMkLst>
            <pc:docMk/>
            <pc:sldMk cId="955874118" sldId="481"/>
            <ac:spMk id="3" creationId="{BDAF4AB8-D22C-B622-009E-9443D839E493}"/>
          </ac:spMkLst>
        </pc:spChg>
        <pc:spChg chg="add mod">
          <ac:chgData name="Nicolas Francisco Abbate" userId="S::nabbate@worldbank.org::2dca9c6c-772b-41aa-993f-2097e69dc1c5" providerId="AD" clId="Web-{0D1BE506-925F-3E4D-23E2-C846C70E9384}" dt="2024-06-06T14:55:48.310" v="738" actId="20577"/>
          <ac:spMkLst>
            <pc:docMk/>
            <pc:sldMk cId="955874118" sldId="481"/>
            <ac:spMk id="16" creationId="{00DF263B-A6ED-8211-F802-E68073D54E8E}"/>
          </ac:spMkLst>
        </pc:spChg>
        <pc:spChg chg="add del mod">
          <ac:chgData name="Nicolas Francisco Abbate" userId="S::nabbate@worldbank.org::2dca9c6c-772b-41aa-993f-2097e69dc1c5" providerId="AD" clId="Web-{0D1BE506-925F-3E4D-23E2-C846C70E9384}" dt="2024-06-06T14:55:26.981" v="732"/>
          <ac:spMkLst>
            <pc:docMk/>
            <pc:sldMk cId="955874118" sldId="481"/>
            <ac:spMk id="20" creationId="{E33A1B61-C6AF-4104-1349-0DA67B7CF215}"/>
          </ac:spMkLst>
        </pc:spChg>
        <pc:spChg chg="add del mod">
          <ac:chgData name="Nicolas Francisco Abbate" userId="S::nabbate@worldbank.org::2dca9c6c-772b-41aa-993f-2097e69dc1c5" providerId="AD" clId="Web-{0D1BE506-925F-3E4D-23E2-C846C70E9384}" dt="2024-06-06T14:55:20.027" v="729"/>
          <ac:spMkLst>
            <pc:docMk/>
            <pc:sldMk cId="955874118" sldId="481"/>
            <ac:spMk id="24" creationId="{CE6AAC03-1297-966B-7309-ECDB5FB14955}"/>
          </ac:spMkLst>
        </pc:spChg>
        <pc:spChg chg="mod">
          <ac:chgData name="Nicolas Francisco Abbate" userId="S::nabbate@worldbank.org::2dca9c6c-772b-41aa-993f-2097e69dc1c5" providerId="AD" clId="Web-{0D1BE506-925F-3E4D-23E2-C846C70E9384}" dt="2024-06-06T14:56:49.720" v="756" actId="1076"/>
          <ac:spMkLst>
            <pc:docMk/>
            <pc:sldMk cId="955874118" sldId="481"/>
            <ac:spMk id="26" creationId="{498D3BB1-B45A-9EF9-B18B-2CAB87FD4E29}"/>
          </ac:spMkLst>
        </pc:spChg>
        <pc:spChg chg="add mod">
          <ac:chgData name="Nicolas Francisco Abbate" userId="S::nabbate@worldbank.org::2dca9c6c-772b-41aa-993f-2097e69dc1c5" providerId="AD" clId="Web-{0D1BE506-925F-3E4D-23E2-C846C70E9384}" dt="2024-06-06T14:56:49.736" v="757" actId="1076"/>
          <ac:spMkLst>
            <pc:docMk/>
            <pc:sldMk cId="955874118" sldId="481"/>
            <ac:spMk id="28" creationId="{750956D4-7FE4-C44C-2A09-4BFD3A0E1B73}"/>
          </ac:spMkLst>
        </pc:spChg>
        <pc:spChg chg="add mod">
          <ac:chgData name="Nicolas Francisco Abbate" userId="S::nabbate@worldbank.org::2dca9c6c-772b-41aa-993f-2097e69dc1c5" providerId="AD" clId="Web-{0D1BE506-925F-3E4D-23E2-C846C70E9384}" dt="2024-06-06T15:03:54.106" v="955" actId="20577"/>
          <ac:spMkLst>
            <pc:docMk/>
            <pc:sldMk cId="955874118" sldId="481"/>
            <ac:spMk id="30" creationId="{4E0F4BD0-02A3-7FDB-6218-B6D03929728C}"/>
          </ac:spMkLst>
        </pc:spChg>
        <pc:spChg chg="add del mod">
          <ac:chgData name="Nicolas Francisco Abbate" userId="S::nabbate@worldbank.org::2dca9c6c-772b-41aa-993f-2097e69dc1c5" providerId="AD" clId="Web-{0D1BE506-925F-3E4D-23E2-C846C70E9384}" dt="2024-06-06T15:03:27.557" v="936"/>
          <ac:spMkLst>
            <pc:docMk/>
            <pc:sldMk cId="955874118" sldId="481"/>
            <ac:spMk id="32" creationId="{AEFF58EB-EE37-65D0-0E58-AB6C7474908D}"/>
          </ac:spMkLst>
        </pc:spChg>
        <pc:spChg chg="add mod">
          <ac:chgData name="Nicolas Francisco Abbate" userId="S::nabbate@worldbank.org::2dca9c6c-772b-41aa-993f-2097e69dc1c5" providerId="AD" clId="Web-{0D1BE506-925F-3E4D-23E2-C846C70E9384}" dt="2024-06-06T15:04:06.544" v="965" actId="20577"/>
          <ac:spMkLst>
            <pc:docMk/>
            <pc:sldMk cId="955874118" sldId="481"/>
            <ac:spMk id="33" creationId="{17320CBB-E7DA-32D4-AC3B-B90077C9C483}"/>
          </ac:spMkLst>
        </pc:spChg>
      </pc:sldChg>
      <pc:sldChg chg="addSp modSp">
        <pc:chgData name="Nicolas Francisco Abbate" userId="S::nabbate@worldbank.org::2dca9c6c-772b-41aa-993f-2097e69dc1c5" providerId="AD" clId="Web-{0D1BE506-925F-3E4D-23E2-C846C70E9384}" dt="2024-06-06T15:06:21.505" v="990" actId="1076"/>
        <pc:sldMkLst>
          <pc:docMk/>
          <pc:sldMk cId="1009026590" sldId="483"/>
        </pc:sldMkLst>
        <pc:spChg chg="add mod">
          <ac:chgData name="Nicolas Francisco Abbate" userId="S::nabbate@worldbank.org::2dca9c6c-772b-41aa-993f-2097e69dc1c5" providerId="AD" clId="Web-{0D1BE506-925F-3E4D-23E2-C846C70E9384}" dt="2024-06-06T15:05:08.157" v="984" actId="1076"/>
          <ac:spMkLst>
            <pc:docMk/>
            <pc:sldMk cId="1009026590" sldId="483"/>
            <ac:spMk id="8" creationId="{B849BE02-1C8C-06BB-346D-8C76EF593BAF}"/>
          </ac:spMkLst>
        </pc:spChg>
        <pc:spChg chg="add mod">
          <ac:chgData name="Nicolas Francisco Abbate" userId="S::nabbate@worldbank.org::2dca9c6c-772b-41aa-993f-2097e69dc1c5" providerId="AD" clId="Web-{0D1BE506-925F-3E4D-23E2-C846C70E9384}" dt="2024-06-06T15:06:21.505" v="990" actId="1076"/>
          <ac:spMkLst>
            <pc:docMk/>
            <pc:sldMk cId="1009026590" sldId="483"/>
            <ac:spMk id="16" creationId="{53BF6480-F742-B9DA-7AD8-33EC0DC95B89}"/>
          </ac:spMkLst>
        </pc:spChg>
        <pc:picChg chg="mod">
          <ac:chgData name="Nicolas Francisco Abbate" userId="S::nabbate@worldbank.org::2dca9c6c-772b-41aa-993f-2097e69dc1c5" providerId="AD" clId="Web-{0D1BE506-925F-3E4D-23E2-C846C70E9384}" dt="2024-06-06T15:06:16.068" v="989"/>
          <ac:picMkLst>
            <pc:docMk/>
            <pc:sldMk cId="1009026590" sldId="483"/>
            <ac:picMk id="2" creationId="{14E4F48B-834D-1670-2E50-8687A40A496B}"/>
          </ac:picMkLst>
        </pc:picChg>
      </pc:sldChg>
      <pc:sldChg chg="addSp modSp">
        <pc:chgData name="Nicolas Francisco Abbate" userId="S::nabbate@worldbank.org::2dca9c6c-772b-41aa-993f-2097e69dc1c5" providerId="AD" clId="Web-{0D1BE506-925F-3E4D-23E2-C846C70E9384}" dt="2024-06-06T15:07:55.918" v="1011" actId="1076"/>
        <pc:sldMkLst>
          <pc:docMk/>
          <pc:sldMk cId="2334726079" sldId="484"/>
        </pc:sldMkLst>
        <pc:spChg chg="add mod">
          <ac:chgData name="Nicolas Francisco Abbate" userId="S::nabbate@worldbank.org::2dca9c6c-772b-41aa-993f-2097e69dc1c5" providerId="AD" clId="Web-{0D1BE506-925F-3E4D-23E2-C846C70E9384}" dt="2024-06-06T15:07:45.886" v="1009" actId="1076"/>
          <ac:spMkLst>
            <pc:docMk/>
            <pc:sldMk cId="2334726079" sldId="484"/>
            <ac:spMk id="8" creationId="{540C4ADF-E7CB-D517-D996-17ECAC34CBC5}"/>
          </ac:spMkLst>
        </pc:spChg>
        <pc:spChg chg="add mod">
          <ac:chgData name="Nicolas Francisco Abbate" userId="S::nabbate@worldbank.org::2dca9c6c-772b-41aa-993f-2097e69dc1c5" providerId="AD" clId="Web-{0D1BE506-925F-3E4D-23E2-C846C70E9384}" dt="2024-06-06T15:07:45.886" v="1008" actId="1076"/>
          <ac:spMkLst>
            <pc:docMk/>
            <pc:sldMk cId="2334726079" sldId="484"/>
            <ac:spMk id="16" creationId="{5CA308EF-FEA1-72F1-8BDE-8FC40B1AC875}"/>
          </ac:spMkLst>
        </pc:spChg>
        <pc:spChg chg="mod">
          <ac:chgData name="Nicolas Francisco Abbate" userId="S::nabbate@worldbank.org::2dca9c6c-772b-41aa-993f-2097e69dc1c5" providerId="AD" clId="Web-{0D1BE506-925F-3E4D-23E2-C846C70E9384}" dt="2024-06-06T14:57:05.362" v="758" actId="1076"/>
          <ac:spMkLst>
            <pc:docMk/>
            <pc:sldMk cId="2334726079" sldId="484"/>
            <ac:spMk id="21" creationId="{E35A59D3-6C50-B04F-2CC9-2419B65191BB}"/>
          </ac:spMkLst>
        </pc:spChg>
        <pc:spChg chg="mod">
          <ac:chgData name="Nicolas Francisco Abbate" userId="S::nabbate@worldbank.org::2dca9c6c-772b-41aa-993f-2097e69dc1c5" providerId="AD" clId="Web-{0D1BE506-925F-3E4D-23E2-C846C70E9384}" dt="2024-06-06T15:07:55.918" v="1011" actId="1076"/>
          <ac:spMkLst>
            <pc:docMk/>
            <pc:sldMk cId="2334726079" sldId="484"/>
            <ac:spMk id="23" creationId="{F7074775-74EC-E6A4-B113-DAD2122AEA8B}"/>
          </ac:spMkLst>
        </pc:spChg>
        <pc:spChg chg="mod">
          <ac:chgData name="Nicolas Francisco Abbate" userId="S::nabbate@worldbank.org::2dca9c6c-772b-41aa-993f-2097e69dc1c5" providerId="AD" clId="Web-{0D1BE506-925F-3E4D-23E2-C846C70E9384}" dt="2024-06-06T15:07:53.621" v="1010" actId="1076"/>
          <ac:spMkLst>
            <pc:docMk/>
            <pc:sldMk cId="2334726079" sldId="484"/>
            <ac:spMk id="25" creationId="{20508E30-C141-BB04-A0AC-271B5B88E8DC}"/>
          </ac:spMkLst>
        </pc:spChg>
        <pc:picChg chg="mod">
          <ac:chgData name="Nicolas Francisco Abbate" userId="S::nabbate@worldbank.org::2dca9c6c-772b-41aa-993f-2097e69dc1c5" providerId="AD" clId="Web-{0D1BE506-925F-3E4D-23E2-C846C70E9384}" dt="2024-06-06T15:07:44.245" v="1007" actId="14100"/>
          <ac:picMkLst>
            <pc:docMk/>
            <pc:sldMk cId="2334726079" sldId="484"/>
            <ac:picMk id="2" creationId="{06214682-2F7A-B6F8-5938-8B647D154422}"/>
          </ac:picMkLst>
        </pc:picChg>
      </pc:sldChg>
      <pc:sldChg chg="modSp delCm modCm">
        <pc:chgData name="Nicolas Francisco Abbate" userId="S::nabbate@worldbank.org::2dca9c6c-772b-41aa-993f-2097e69dc1c5" providerId="AD" clId="Web-{0D1BE506-925F-3E4D-23E2-C846C70E9384}" dt="2024-06-06T14:59:43.481" v="877"/>
        <pc:sldMkLst>
          <pc:docMk/>
          <pc:sldMk cId="4096753599" sldId="486"/>
        </pc:sldMkLst>
        <pc:graphicFrameChg chg="mod modGraphic">
          <ac:chgData name="Nicolas Francisco Abbate" userId="S::nabbate@worldbank.org::2dca9c6c-772b-41aa-993f-2097e69dc1c5" providerId="AD" clId="Web-{0D1BE506-925F-3E4D-23E2-C846C70E9384}" dt="2024-06-06T14:59:43.481" v="877"/>
          <ac:graphicFrameMkLst>
            <pc:docMk/>
            <pc:sldMk cId="4096753599" sldId="486"/>
            <ac:graphicFrameMk id="3" creationId="{A49365E7-5DD2-5624-FAC8-2EFF57B1D2EB}"/>
          </ac:graphicFrameMkLst>
        </pc:graphicFrameChg>
        <pc:extLst>
          <p:ext xmlns:p="http://schemas.openxmlformats.org/presentationml/2006/main" uri="{D6D511B9-2390-475A-947B-AFAB55BFBCF1}">
            <pc226:cmChg xmlns:pc226="http://schemas.microsoft.com/office/powerpoint/2022/06/main/command" chg="del mod">
              <pc226:chgData name="Nicolas Francisco Abbate" userId="S::nabbate@worldbank.org::2dca9c6c-772b-41aa-993f-2097e69dc1c5" providerId="AD" clId="Web-{0D1BE506-925F-3E4D-23E2-C846C70E9384}" dt="2024-06-06T14:59:30.824" v="857"/>
              <pc2:cmMkLst xmlns:pc2="http://schemas.microsoft.com/office/powerpoint/2019/9/main/command">
                <pc:docMk/>
                <pc:sldMk cId="4096753599" sldId="486"/>
                <pc2:cmMk id="{C0C35EE0-1DAE-41FF-B022-DC458D295553}"/>
              </pc2:cmMkLst>
            </pc226:cmChg>
          </p:ext>
        </pc:extLst>
      </pc:sldChg>
      <pc:sldChg chg="modSp">
        <pc:chgData name="Nicolas Francisco Abbate" userId="S::nabbate@worldbank.org::2dca9c6c-772b-41aa-993f-2097e69dc1c5" providerId="AD" clId="Web-{0D1BE506-925F-3E4D-23E2-C846C70E9384}" dt="2024-06-06T16:09:24.659" v="1048" actId="14100"/>
        <pc:sldMkLst>
          <pc:docMk/>
          <pc:sldMk cId="2055387745" sldId="487"/>
        </pc:sldMkLst>
        <pc:spChg chg="mod">
          <ac:chgData name="Nicolas Francisco Abbate" userId="S::nabbate@worldbank.org::2dca9c6c-772b-41aa-993f-2097e69dc1c5" providerId="AD" clId="Web-{0D1BE506-925F-3E4D-23E2-C846C70E9384}" dt="2024-06-06T16:09:24.659" v="1048" actId="14100"/>
          <ac:spMkLst>
            <pc:docMk/>
            <pc:sldMk cId="2055387745" sldId="487"/>
            <ac:spMk id="15" creationId="{B8069987-3ABB-9998-760A-32DE68B361A3}"/>
          </ac:spMkLst>
        </pc:spChg>
      </pc:sldChg>
      <pc:sldChg chg="addSp delSp modSp add replId">
        <pc:chgData name="Nicolas Francisco Abbate" userId="S::nabbate@worldbank.org::2dca9c6c-772b-41aa-993f-2097e69dc1c5" providerId="AD" clId="Web-{0D1BE506-925F-3E4D-23E2-C846C70E9384}" dt="2024-06-06T16:18:20.694" v="1491"/>
        <pc:sldMkLst>
          <pc:docMk/>
          <pc:sldMk cId="1280816164" sldId="488"/>
        </pc:sldMkLst>
        <pc:spChg chg="add mod ord">
          <ac:chgData name="Nicolas Francisco Abbate" userId="S::nabbate@worldbank.org::2dca9c6c-772b-41aa-993f-2097e69dc1c5" providerId="AD" clId="Web-{0D1BE506-925F-3E4D-23E2-C846C70E9384}" dt="2024-06-06T16:17:30.739" v="1482" actId="1076"/>
          <ac:spMkLst>
            <pc:docMk/>
            <pc:sldMk cId="1280816164" sldId="488"/>
            <ac:spMk id="7" creationId="{3C414F16-A4EC-F071-0DF6-79F41BD7993B}"/>
          </ac:spMkLst>
        </pc:spChg>
        <pc:spChg chg="mod">
          <ac:chgData name="Nicolas Francisco Abbate" userId="S::nabbate@worldbank.org::2dca9c6c-772b-41aa-993f-2097e69dc1c5" providerId="AD" clId="Web-{0D1BE506-925F-3E4D-23E2-C846C70E9384}" dt="2024-06-06T16:17:29.677" v="1481" actId="20577"/>
          <ac:spMkLst>
            <pc:docMk/>
            <pc:sldMk cId="1280816164" sldId="488"/>
            <ac:spMk id="15" creationId="{B8069987-3ABB-9998-760A-32DE68B361A3}"/>
          </ac:spMkLst>
        </pc:spChg>
        <pc:picChg chg="add del mod">
          <ac:chgData name="Nicolas Francisco Abbate" userId="S::nabbate@worldbank.org::2dca9c6c-772b-41aa-993f-2097e69dc1c5" providerId="AD" clId="Web-{0D1BE506-925F-3E4D-23E2-C846C70E9384}" dt="2024-06-06T16:18:20.694" v="1491"/>
          <ac:picMkLst>
            <pc:docMk/>
            <pc:sldMk cId="1280816164" sldId="488"/>
            <ac:picMk id="14" creationId="{646B2CDA-14FD-9B9D-04CC-C4F1B7D168B7}"/>
          </ac:picMkLst>
        </pc:picChg>
        <pc:picChg chg="add del mod">
          <ac:chgData name="Nicolas Francisco Abbate" userId="S::nabbate@worldbank.org::2dca9c6c-772b-41aa-993f-2097e69dc1c5" providerId="AD" clId="Web-{0D1BE506-925F-3E4D-23E2-C846C70E9384}" dt="2024-06-06T16:18:19.149" v="1490"/>
          <ac:picMkLst>
            <pc:docMk/>
            <pc:sldMk cId="1280816164" sldId="488"/>
            <ac:picMk id="16" creationId="{E6D62620-11FD-4F2B-F414-B4ED476E055D}"/>
          </ac:picMkLst>
        </pc:picChg>
      </pc:sldChg>
    </pc:docChg>
  </pc:docChgLst>
  <pc:docChgLst>
    <pc:chgData name="Nicolas Francisco Abbate" userId="S::nabbate@worldbank.org::2dca9c6c-772b-41aa-993f-2097e69dc1c5" providerId="AD" clId="Web-{A12CCEB7-9DF9-BE13-83B8-E9DB1A5D5F18}"/>
    <pc:docChg chg="addSld delSld modSld">
      <pc:chgData name="Nicolas Francisco Abbate" userId="S::nabbate@worldbank.org::2dca9c6c-772b-41aa-993f-2097e69dc1c5" providerId="AD" clId="Web-{A12CCEB7-9DF9-BE13-83B8-E9DB1A5D5F18}" dt="2024-04-30T20:20:45.480" v="686"/>
      <pc:docMkLst>
        <pc:docMk/>
      </pc:docMkLst>
      <pc:sldChg chg="addSp modSp">
        <pc:chgData name="Nicolas Francisco Abbate" userId="S::nabbate@worldbank.org::2dca9c6c-772b-41aa-993f-2097e69dc1c5" providerId="AD" clId="Web-{A12CCEB7-9DF9-BE13-83B8-E9DB1A5D5F18}" dt="2024-04-30T18:35:55.643" v="131" actId="1076"/>
        <pc:sldMkLst>
          <pc:docMk/>
          <pc:sldMk cId="3612840707" sldId="451"/>
        </pc:sldMkLst>
        <pc:spChg chg="add mod">
          <ac:chgData name="Nicolas Francisco Abbate" userId="S::nabbate@worldbank.org::2dca9c6c-772b-41aa-993f-2097e69dc1c5" providerId="AD" clId="Web-{A12CCEB7-9DF9-BE13-83B8-E9DB1A5D5F18}" dt="2024-04-30T18:35:55.643" v="131" actId="1076"/>
          <ac:spMkLst>
            <pc:docMk/>
            <pc:sldMk cId="3612840707" sldId="451"/>
            <ac:spMk id="2" creationId="{2AFABF9D-775B-D25E-2A75-07E68E1E4380}"/>
          </ac:spMkLst>
        </pc:spChg>
        <pc:spChg chg="mod">
          <ac:chgData name="Nicolas Francisco Abbate" userId="S::nabbate@worldbank.org::2dca9c6c-772b-41aa-993f-2097e69dc1c5" providerId="AD" clId="Web-{A12CCEB7-9DF9-BE13-83B8-E9DB1A5D5F18}" dt="2024-04-30T18:35:44.455" v="129" actId="14100"/>
          <ac:spMkLst>
            <pc:docMk/>
            <pc:sldMk cId="3612840707" sldId="451"/>
            <ac:spMk id="15" creationId="{B8069987-3ABB-9998-760A-32DE68B361A3}"/>
          </ac:spMkLst>
        </pc:spChg>
        <pc:graphicFrameChg chg="mod modGraphic">
          <ac:chgData name="Nicolas Francisco Abbate" userId="S::nabbate@worldbank.org::2dca9c6c-772b-41aa-993f-2097e69dc1c5" providerId="AD" clId="Web-{A12CCEB7-9DF9-BE13-83B8-E9DB1A5D5F18}" dt="2024-04-30T18:35:55.596" v="130" actId="1076"/>
          <ac:graphicFrameMkLst>
            <pc:docMk/>
            <pc:sldMk cId="3612840707" sldId="451"/>
            <ac:graphicFrameMk id="16" creationId="{6C269E96-7280-D64A-95A7-B5D79AF2CD57}"/>
          </ac:graphicFrameMkLst>
        </pc:graphicFrameChg>
      </pc:sldChg>
      <pc:sldChg chg="addSp delSp modSp add replId">
        <pc:chgData name="Nicolas Francisco Abbate" userId="S::nabbate@worldbank.org::2dca9c6c-772b-41aa-993f-2097e69dc1c5" providerId="AD" clId="Web-{A12CCEB7-9DF9-BE13-83B8-E9DB1A5D5F18}" dt="2024-04-30T20:20:45.480" v="686"/>
        <pc:sldMkLst>
          <pc:docMk/>
          <pc:sldMk cId="3135248891" sldId="455"/>
        </pc:sldMkLst>
        <pc:spChg chg="del">
          <ac:chgData name="Nicolas Francisco Abbate" userId="S::nabbate@worldbank.org::2dca9c6c-772b-41aa-993f-2097e69dc1c5" providerId="AD" clId="Web-{A12CCEB7-9DF9-BE13-83B8-E9DB1A5D5F18}" dt="2024-04-30T18:42:53.246" v="134"/>
          <ac:spMkLst>
            <pc:docMk/>
            <pc:sldMk cId="3135248891" sldId="455"/>
            <ac:spMk id="3" creationId="{C4D05A42-7D4D-FC69-E15C-0D44591EE436}"/>
          </ac:spMkLst>
        </pc:spChg>
        <pc:spChg chg="mod ord">
          <ac:chgData name="Nicolas Francisco Abbate" userId="S::nabbate@worldbank.org::2dca9c6c-772b-41aa-993f-2097e69dc1c5" providerId="AD" clId="Web-{A12CCEB7-9DF9-BE13-83B8-E9DB1A5D5F18}" dt="2024-04-30T20:20:03.682" v="677"/>
          <ac:spMkLst>
            <pc:docMk/>
            <pc:sldMk cId="3135248891" sldId="455"/>
            <ac:spMk id="5" creationId="{8BA91D16-8D5A-65C9-8D4E-A8693BCF8FEE}"/>
          </ac:spMkLst>
        </pc:spChg>
        <pc:spChg chg="del mod">
          <ac:chgData name="Nicolas Francisco Abbate" userId="S::nabbate@worldbank.org::2dca9c6c-772b-41aa-993f-2097e69dc1c5" providerId="AD" clId="Web-{A12CCEB7-9DF9-BE13-83B8-E9DB1A5D5F18}" dt="2024-04-30T18:45:46.140" v="163"/>
          <ac:spMkLst>
            <pc:docMk/>
            <pc:sldMk cId="3135248891" sldId="455"/>
            <ac:spMk id="16" creationId="{A680C055-0E40-088C-FC25-325975680C39}"/>
          </ac:spMkLst>
        </pc:spChg>
        <pc:grpChg chg="ord">
          <ac:chgData name="Nicolas Francisco Abbate" userId="S::nabbate@worldbank.org::2dca9c6c-772b-41aa-993f-2097e69dc1c5" providerId="AD" clId="Web-{A12CCEB7-9DF9-BE13-83B8-E9DB1A5D5F18}" dt="2024-04-30T20:19:36.525" v="676"/>
          <ac:grpSpMkLst>
            <pc:docMk/>
            <pc:sldMk cId="3135248891" sldId="455"/>
            <ac:grpSpMk id="7" creationId="{52869BBA-37FF-076B-4F78-5FA5903876BC}"/>
          </ac:grpSpMkLst>
        </pc:grpChg>
        <pc:graphicFrameChg chg="add del mod modGraphic">
          <ac:chgData name="Nicolas Francisco Abbate" userId="S::nabbate@worldbank.org::2dca9c6c-772b-41aa-993f-2097e69dc1c5" providerId="AD" clId="Web-{A12CCEB7-9DF9-BE13-83B8-E9DB1A5D5F18}" dt="2024-04-30T20:20:45.480" v="686"/>
          <ac:graphicFrameMkLst>
            <pc:docMk/>
            <pc:sldMk cId="3135248891" sldId="455"/>
            <ac:graphicFrameMk id="3" creationId="{954CE28C-7643-5720-7219-2E20DB6467D9}"/>
          </ac:graphicFrameMkLst>
        </pc:graphicFrameChg>
        <pc:picChg chg="del">
          <ac:chgData name="Nicolas Francisco Abbate" userId="S::nabbate@worldbank.org::2dca9c6c-772b-41aa-993f-2097e69dc1c5" providerId="AD" clId="Web-{A12CCEB7-9DF9-BE13-83B8-E9DB1A5D5F18}" dt="2024-04-30T18:42:47.542" v="133"/>
          <ac:picMkLst>
            <pc:docMk/>
            <pc:sldMk cId="3135248891" sldId="455"/>
            <ac:picMk id="15" creationId="{71B255B8-4F5C-4258-7D58-6B885B0B9540}"/>
          </ac:picMkLst>
        </pc:picChg>
      </pc:sldChg>
      <pc:sldChg chg="modSp add del replId">
        <pc:chgData name="Nicolas Francisco Abbate" userId="S::nabbate@worldbank.org::2dca9c6c-772b-41aa-993f-2097e69dc1c5" providerId="AD" clId="Web-{A12CCEB7-9DF9-BE13-83B8-E9DB1A5D5F18}" dt="2024-04-30T20:20:23.776" v="679"/>
        <pc:sldMkLst>
          <pc:docMk/>
          <pc:sldMk cId="2483490934" sldId="456"/>
        </pc:sldMkLst>
        <pc:spChg chg="mod">
          <ac:chgData name="Nicolas Francisco Abbate" userId="S::nabbate@worldbank.org::2dca9c6c-772b-41aa-993f-2097e69dc1c5" providerId="AD" clId="Web-{A12CCEB7-9DF9-BE13-83B8-E9DB1A5D5F18}" dt="2024-04-30T18:45:54.187" v="175" actId="20577"/>
          <ac:spMkLst>
            <pc:docMk/>
            <pc:sldMk cId="2483490934" sldId="456"/>
            <ac:spMk id="5" creationId="{8BA91D16-8D5A-65C9-8D4E-A8693BCF8FEE}"/>
          </ac:spMkLst>
        </pc:spChg>
      </pc:sldChg>
      <pc:sldChg chg="modSp add replId">
        <pc:chgData name="Nicolas Francisco Abbate" userId="S::nabbate@worldbank.org::2dca9c6c-772b-41aa-993f-2097e69dc1c5" providerId="AD" clId="Web-{A12CCEB7-9DF9-BE13-83B8-E9DB1A5D5F18}" dt="2024-04-30T18:46:30.422" v="233" actId="20577"/>
        <pc:sldMkLst>
          <pc:docMk/>
          <pc:sldMk cId="3266328336" sldId="457"/>
        </pc:sldMkLst>
        <pc:spChg chg="mod">
          <ac:chgData name="Nicolas Francisco Abbate" userId="S::nabbate@worldbank.org::2dca9c6c-772b-41aa-993f-2097e69dc1c5" providerId="AD" clId="Web-{A12CCEB7-9DF9-BE13-83B8-E9DB1A5D5F18}" dt="2024-04-30T18:46:30.422" v="233" actId="20577"/>
          <ac:spMkLst>
            <pc:docMk/>
            <pc:sldMk cId="3266328336" sldId="457"/>
            <ac:spMk id="5" creationId="{8BA91D16-8D5A-65C9-8D4E-A8693BCF8FEE}"/>
          </ac:spMkLst>
        </pc:spChg>
      </pc:sldChg>
      <pc:sldChg chg="modSp add replId">
        <pc:chgData name="Nicolas Francisco Abbate" userId="S::nabbate@worldbank.org::2dca9c6c-772b-41aa-993f-2097e69dc1c5" providerId="AD" clId="Web-{A12CCEB7-9DF9-BE13-83B8-E9DB1A5D5F18}" dt="2024-04-30T18:46:20.609" v="224" actId="20577"/>
        <pc:sldMkLst>
          <pc:docMk/>
          <pc:sldMk cId="1275007890" sldId="458"/>
        </pc:sldMkLst>
        <pc:spChg chg="mod">
          <ac:chgData name="Nicolas Francisco Abbate" userId="S::nabbate@worldbank.org::2dca9c6c-772b-41aa-993f-2097e69dc1c5" providerId="AD" clId="Web-{A12CCEB7-9DF9-BE13-83B8-E9DB1A5D5F18}" dt="2024-04-30T18:46:20.609" v="224" actId="20577"/>
          <ac:spMkLst>
            <pc:docMk/>
            <pc:sldMk cId="1275007890" sldId="458"/>
            <ac:spMk id="5" creationId="{8BA91D16-8D5A-65C9-8D4E-A8693BCF8FEE}"/>
          </ac:spMkLst>
        </pc:spChg>
      </pc:sldChg>
      <pc:sldChg chg="modSp add replId">
        <pc:chgData name="Nicolas Francisco Abbate" userId="S::nabbate@worldbank.org::2dca9c6c-772b-41aa-993f-2097e69dc1c5" providerId="AD" clId="Web-{A12CCEB7-9DF9-BE13-83B8-E9DB1A5D5F18}" dt="2024-04-30T20:20:31.464" v="685" actId="20577"/>
        <pc:sldMkLst>
          <pc:docMk/>
          <pc:sldMk cId="1913501356" sldId="459"/>
        </pc:sldMkLst>
        <pc:spChg chg="mod">
          <ac:chgData name="Nicolas Francisco Abbate" userId="S::nabbate@worldbank.org::2dca9c6c-772b-41aa-993f-2097e69dc1c5" providerId="AD" clId="Web-{A12CCEB7-9DF9-BE13-83B8-E9DB1A5D5F18}" dt="2024-04-30T20:20:31.464" v="685" actId="20577"/>
          <ac:spMkLst>
            <pc:docMk/>
            <pc:sldMk cId="1913501356" sldId="459"/>
            <ac:spMk id="5" creationId="{8BA91D16-8D5A-65C9-8D4E-A8693BCF8FEE}"/>
          </ac:spMkLst>
        </pc:spChg>
      </pc:sldChg>
    </pc:docChg>
  </pc:docChgLst>
  <pc:docChgLst>
    <pc:chgData name="Jed Friedman" userId="c5f9fb95-dbbe-4617-be94-6edfedfa978c" providerId="ADAL" clId="{BA858379-D8B2-4A08-8FB5-B7F090EE41C3}"/>
    <pc:docChg chg="undo custSel modSld">
      <pc:chgData name="Jed Friedman" userId="c5f9fb95-dbbe-4617-be94-6edfedfa978c" providerId="ADAL" clId="{BA858379-D8B2-4A08-8FB5-B7F090EE41C3}" dt="2024-06-06T20:07:40.658" v="1" actId="1076"/>
      <pc:docMkLst>
        <pc:docMk/>
      </pc:docMkLst>
      <pc:sldChg chg="modSp mod">
        <pc:chgData name="Jed Friedman" userId="c5f9fb95-dbbe-4617-be94-6edfedfa978c" providerId="ADAL" clId="{BA858379-D8B2-4A08-8FB5-B7F090EE41C3}" dt="2024-06-06T20:07:40.658" v="1" actId="1076"/>
        <pc:sldMkLst>
          <pc:docMk/>
          <pc:sldMk cId="955874118" sldId="481"/>
        </pc:sldMkLst>
        <pc:picChg chg="mod">
          <ac:chgData name="Jed Friedman" userId="c5f9fb95-dbbe-4617-be94-6edfedfa978c" providerId="ADAL" clId="{BA858379-D8B2-4A08-8FB5-B7F090EE41C3}" dt="2024-06-06T20:07:40.658" v="1" actId="1076"/>
          <ac:picMkLst>
            <pc:docMk/>
            <pc:sldMk cId="955874118" sldId="481"/>
            <ac:picMk id="2" creationId="{3CBD2D26-F253-A08F-21FB-A5175AC6C8BB}"/>
          </ac:picMkLst>
        </pc:picChg>
      </pc:sldChg>
    </pc:docChg>
  </pc:docChgLst>
  <pc:docChgLst>
    <pc:chgData name="Nicolas Francisco Abbate" userId="S::nabbate@worldbank.org::2dca9c6c-772b-41aa-993f-2097e69dc1c5" providerId="AD" clId="Web-{B2B7EF74-6B7A-7295-0BEB-AA934F4D0059}"/>
    <pc:docChg chg="addSld delSld modSld sldOrd">
      <pc:chgData name="Nicolas Francisco Abbate" userId="S::nabbate@worldbank.org::2dca9c6c-772b-41aa-993f-2097e69dc1c5" providerId="AD" clId="Web-{B2B7EF74-6B7A-7295-0BEB-AA934F4D0059}" dt="2024-04-26T22:58:59.535" v="917" actId="20577"/>
      <pc:docMkLst>
        <pc:docMk/>
      </pc:docMkLst>
      <pc:sldChg chg="modSp ord">
        <pc:chgData name="Nicolas Francisco Abbate" userId="S::nabbate@worldbank.org::2dca9c6c-772b-41aa-993f-2097e69dc1c5" providerId="AD" clId="Web-{B2B7EF74-6B7A-7295-0BEB-AA934F4D0059}" dt="2024-04-26T21:19:47.453" v="175" actId="20577"/>
        <pc:sldMkLst>
          <pc:docMk/>
          <pc:sldMk cId="3154870822" sldId="442"/>
        </pc:sldMkLst>
        <pc:spChg chg="mod">
          <ac:chgData name="Nicolas Francisco Abbate" userId="S::nabbate@worldbank.org::2dca9c6c-772b-41aa-993f-2097e69dc1c5" providerId="AD" clId="Web-{B2B7EF74-6B7A-7295-0BEB-AA934F4D0059}" dt="2024-04-26T21:19:47.453" v="175" actId="20577"/>
          <ac:spMkLst>
            <pc:docMk/>
            <pc:sldMk cId="3154870822" sldId="442"/>
            <ac:spMk id="16" creationId="{80CED38D-A422-BEAF-3462-6E4F5087C09B}"/>
          </ac:spMkLst>
        </pc:spChg>
      </pc:sldChg>
      <pc:sldChg chg="new del">
        <pc:chgData name="Nicolas Francisco Abbate" userId="S::nabbate@worldbank.org::2dca9c6c-772b-41aa-993f-2097e69dc1c5" providerId="AD" clId="Web-{B2B7EF74-6B7A-7295-0BEB-AA934F4D0059}" dt="2024-04-26T21:12:46.530" v="1"/>
        <pc:sldMkLst>
          <pc:docMk/>
          <pc:sldMk cId="1563633107" sldId="447"/>
        </pc:sldMkLst>
      </pc:sldChg>
      <pc:sldChg chg="modSp add replId">
        <pc:chgData name="Nicolas Francisco Abbate" userId="S::nabbate@worldbank.org::2dca9c6c-772b-41aa-993f-2097e69dc1c5" providerId="AD" clId="Web-{B2B7EF74-6B7A-7295-0BEB-AA934F4D0059}" dt="2024-04-26T21:19:58.547" v="183" actId="20577"/>
        <pc:sldMkLst>
          <pc:docMk/>
          <pc:sldMk cId="2103618353" sldId="447"/>
        </pc:sldMkLst>
        <pc:spChg chg="mod">
          <ac:chgData name="Nicolas Francisco Abbate" userId="S::nabbate@worldbank.org::2dca9c6c-772b-41aa-993f-2097e69dc1c5" providerId="AD" clId="Web-{B2B7EF74-6B7A-7295-0BEB-AA934F4D0059}" dt="2024-04-26T21:19:58.547" v="183" actId="20577"/>
          <ac:spMkLst>
            <pc:docMk/>
            <pc:sldMk cId="2103618353" sldId="447"/>
            <ac:spMk id="3" creationId="{283CA4C1-EA33-4C88-B54B-4870B878ED25}"/>
          </ac:spMkLst>
        </pc:spChg>
      </pc:sldChg>
      <pc:sldChg chg="addSp delSp modSp add replId">
        <pc:chgData name="Nicolas Francisco Abbate" userId="S::nabbate@worldbank.org::2dca9c6c-772b-41aa-993f-2097e69dc1c5" providerId="AD" clId="Web-{B2B7EF74-6B7A-7295-0BEB-AA934F4D0059}" dt="2024-04-26T22:28:46.021" v="375" actId="20577"/>
        <pc:sldMkLst>
          <pc:docMk/>
          <pc:sldMk cId="3052603721" sldId="448"/>
        </pc:sldMkLst>
        <pc:spChg chg="mod">
          <ac:chgData name="Nicolas Francisco Abbate" userId="S::nabbate@worldbank.org::2dca9c6c-772b-41aa-993f-2097e69dc1c5" providerId="AD" clId="Web-{B2B7EF74-6B7A-7295-0BEB-AA934F4D0059}" dt="2024-04-26T22:28:46.021" v="375" actId="20577"/>
          <ac:spMkLst>
            <pc:docMk/>
            <pc:sldMk cId="3052603721" sldId="448"/>
            <ac:spMk id="3" creationId="{283CA4C1-EA33-4C88-B54B-4870B878ED25}"/>
          </ac:spMkLst>
        </pc:spChg>
        <pc:spChg chg="mod">
          <ac:chgData name="Nicolas Francisco Abbate" userId="S::nabbate@worldbank.org::2dca9c6c-772b-41aa-993f-2097e69dc1c5" providerId="AD" clId="Web-{B2B7EF74-6B7A-7295-0BEB-AA934F4D0059}" dt="2024-04-26T22:27:36.006" v="350" actId="1076"/>
          <ac:spMkLst>
            <pc:docMk/>
            <pc:sldMk cId="3052603721" sldId="448"/>
            <ac:spMk id="15" creationId="{B8069987-3ABB-9998-760A-32DE68B361A3}"/>
          </ac:spMkLst>
        </pc:spChg>
        <pc:spChg chg="add del">
          <ac:chgData name="Nicolas Francisco Abbate" userId="S::nabbate@worldbank.org::2dca9c6c-772b-41aa-993f-2097e69dc1c5" providerId="AD" clId="Web-{B2B7EF74-6B7A-7295-0BEB-AA934F4D0059}" dt="2024-04-26T22:20:20.164" v="287"/>
          <ac:spMkLst>
            <pc:docMk/>
            <pc:sldMk cId="3052603721" sldId="448"/>
            <ac:spMk id="17" creationId="{0A1385DF-98CD-18CD-5B4A-B801FABFD0FC}"/>
          </ac:spMkLst>
        </pc:spChg>
        <pc:spChg chg="add mod">
          <ac:chgData name="Nicolas Francisco Abbate" userId="S::nabbate@worldbank.org::2dca9c6c-772b-41aa-993f-2097e69dc1c5" providerId="AD" clId="Web-{B2B7EF74-6B7A-7295-0BEB-AA934F4D0059}" dt="2024-04-26T22:20:36.898" v="294" actId="1076"/>
          <ac:spMkLst>
            <pc:docMk/>
            <pc:sldMk cId="3052603721" sldId="448"/>
            <ac:spMk id="18" creationId="{C1E3D2D0-500F-8D8C-544F-C01367C3F0C7}"/>
          </ac:spMkLst>
        </pc:spChg>
        <pc:spChg chg="add mod">
          <ac:chgData name="Nicolas Francisco Abbate" userId="S::nabbate@worldbank.org::2dca9c6c-772b-41aa-993f-2097e69dc1c5" providerId="AD" clId="Web-{B2B7EF74-6B7A-7295-0BEB-AA934F4D0059}" dt="2024-04-26T22:22:07.992" v="308" actId="1076"/>
          <ac:spMkLst>
            <pc:docMk/>
            <pc:sldMk cId="3052603721" sldId="448"/>
            <ac:spMk id="19" creationId="{7ACD5405-CB5C-02F0-C574-F0CADB83E9D3}"/>
          </ac:spMkLst>
        </pc:spChg>
        <pc:spChg chg="add mod">
          <ac:chgData name="Nicolas Francisco Abbate" userId="S::nabbate@worldbank.org::2dca9c6c-772b-41aa-993f-2097e69dc1c5" providerId="AD" clId="Web-{B2B7EF74-6B7A-7295-0BEB-AA934F4D0059}" dt="2024-04-26T22:23:39.257" v="325"/>
          <ac:spMkLst>
            <pc:docMk/>
            <pc:sldMk cId="3052603721" sldId="448"/>
            <ac:spMk id="20" creationId="{5467A468-A242-07DB-8162-9E85EB77CF9F}"/>
          </ac:spMkLst>
        </pc:spChg>
        <pc:spChg chg="add mod">
          <ac:chgData name="Nicolas Francisco Abbate" userId="S::nabbate@worldbank.org::2dca9c6c-772b-41aa-993f-2097e69dc1c5" providerId="AD" clId="Web-{B2B7EF74-6B7A-7295-0BEB-AA934F4D0059}" dt="2024-04-26T22:27:09.428" v="346" actId="14100"/>
          <ac:spMkLst>
            <pc:docMk/>
            <pc:sldMk cId="3052603721" sldId="448"/>
            <ac:spMk id="25" creationId="{32E0FC21-CDEE-55B5-A49D-75C770DE612E}"/>
          </ac:spMkLst>
        </pc:spChg>
        <pc:spChg chg="add del">
          <ac:chgData name="Nicolas Francisco Abbate" userId="S::nabbate@worldbank.org::2dca9c6c-772b-41aa-993f-2097e69dc1c5" providerId="AD" clId="Web-{B2B7EF74-6B7A-7295-0BEB-AA934F4D0059}" dt="2024-04-26T22:27:29.975" v="348"/>
          <ac:spMkLst>
            <pc:docMk/>
            <pc:sldMk cId="3052603721" sldId="448"/>
            <ac:spMk id="26" creationId="{B37549F7-3A8E-58CB-DF68-6248C9334320}"/>
          </ac:spMkLst>
        </pc:spChg>
        <pc:spChg chg="add del">
          <ac:chgData name="Nicolas Francisco Abbate" userId="S::nabbate@worldbank.org::2dca9c6c-772b-41aa-993f-2097e69dc1c5" providerId="AD" clId="Web-{B2B7EF74-6B7A-7295-0BEB-AA934F4D0059}" dt="2024-04-26T22:28:25.974" v="372"/>
          <ac:spMkLst>
            <pc:docMk/>
            <pc:sldMk cId="3052603721" sldId="448"/>
            <ac:spMk id="27" creationId="{FEE24CE3-6A17-EE55-388F-91D1CFADDDAA}"/>
          </ac:spMkLst>
        </pc:spChg>
        <pc:spChg chg="add mod">
          <ac:chgData name="Nicolas Francisco Abbate" userId="S::nabbate@worldbank.org::2dca9c6c-772b-41aa-993f-2097e69dc1c5" providerId="AD" clId="Web-{B2B7EF74-6B7A-7295-0BEB-AA934F4D0059}" dt="2024-04-26T22:28:18.256" v="371" actId="1076"/>
          <ac:spMkLst>
            <pc:docMk/>
            <pc:sldMk cId="3052603721" sldId="448"/>
            <ac:spMk id="28" creationId="{92449D70-AEC0-18D1-E3AB-87B71DDD9A92}"/>
          </ac:spMkLst>
        </pc:spChg>
        <pc:spChg chg="add mod">
          <ac:chgData name="Nicolas Francisco Abbate" userId="S::nabbate@worldbank.org::2dca9c6c-772b-41aa-993f-2097e69dc1c5" providerId="AD" clId="Web-{B2B7EF74-6B7A-7295-0BEB-AA934F4D0059}" dt="2024-04-26T22:28:05.865" v="370" actId="20577"/>
          <ac:spMkLst>
            <pc:docMk/>
            <pc:sldMk cId="3052603721" sldId="448"/>
            <ac:spMk id="29" creationId="{9BA34D84-0754-C4DC-A0AE-1819A86B0735}"/>
          </ac:spMkLst>
        </pc:spChg>
        <pc:picChg chg="add mod">
          <ac:chgData name="Nicolas Francisco Abbate" userId="S::nabbate@worldbank.org::2dca9c6c-772b-41aa-993f-2097e69dc1c5" providerId="AD" clId="Web-{B2B7EF74-6B7A-7295-0BEB-AA934F4D0059}" dt="2024-04-26T22:18:45.290" v="281" actId="1076"/>
          <ac:picMkLst>
            <pc:docMk/>
            <pc:sldMk cId="3052603721" sldId="448"/>
            <ac:picMk id="2" creationId="{60EA45CB-E32C-5824-0F1B-523472AA60C3}"/>
          </ac:picMkLst>
        </pc:picChg>
        <pc:picChg chg="add del mod">
          <ac:chgData name="Nicolas Francisco Abbate" userId="S::nabbate@worldbank.org::2dca9c6c-772b-41aa-993f-2097e69dc1c5" providerId="AD" clId="Web-{B2B7EF74-6B7A-7295-0BEB-AA934F4D0059}" dt="2024-04-26T21:40:10.722" v="189"/>
          <ac:picMkLst>
            <pc:docMk/>
            <pc:sldMk cId="3052603721" sldId="448"/>
            <ac:picMk id="2" creationId="{D47352B6-E88B-5760-E9B1-F85E386838BC}"/>
          </ac:picMkLst>
        </pc:picChg>
        <pc:picChg chg="add del mod">
          <ac:chgData name="Nicolas Francisco Abbate" userId="S::nabbate@worldbank.org::2dca9c6c-772b-41aa-993f-2097e69dc1c5" providerId="AD" clId="Web-{B2B7EF74-6B7A-7295-0BEB-AA934F4D0059}" dt="2024-04-26T22:18:20.430" v="269"/>
          <ac:picMkLst>
            <pc:docMk/>
            <pc:sldMk cId="3052603721" sldId="448"/>
            <ac:picMk id="7" creationId="{DC4E5FE2-9CE8-719B-92F3-4F27DCCFF6F9}"/>
          </ac:picMkLst>
        </pc:picChg>
        <pc:picChg chg="add mod modCrop">
          <ac:chgData name="Nicolas Francisco Abbate" userId="S::nabbate@worldbank.org::2dca9c6c-772b-41aa-993f-2097e69dc1c5" providerId="AD" clId="Web-{B2B7EF74-6B7A-7295-0BEB-AA934F4D0059}" dt="2024-04-26T22:26:43.944" v="337"/>
          <ac:picMkLst>
            <pc:docMk/>
            <pc:sldMk cId="3052603721" sldId="448"/>
            <ac:picMk id="14" creationId="{1A62A55E-E0F4-1DE1-D884-040A8769DD7B}"/>
          </ac:picMkLst>
        </pc:picChg>
        <pc:picChg chg="add del mod">
          <ac:chgData name="Nicolas Francisco Abbate" userId="S::nabbate@worldbank.org::2dca9c6c-772b-41aa-993f-2097e69dc1c5" providerId="AD" clId="Web-{B2B7EF74-6B7A-7295-0BEB-AA934F4D0059}" dt="2024-04-26T22:25:55.897" v="328"/>
          <ac:picMkLst>
            <pc:docMk/>
            <pc:sldMk cId="3052603721" sldId="448"/>
            <ac:picMk id="22" creationId="{5CA76BED-5B47-E148-98D5-DE9DB2131B28}"/>
          </ac:picMkLst>
        </pc:picChg>
        <pc:picChg chg="add del mod">
          <ac:chgData name="Nicolas Francisco Abbate" userId="S::nabbate@worldbank.org::2dca9c6c-772b-41aa-993f-2097e69dc1c5" providerId="AD" clId="Web-{B2B7EF74-6B7A-7295-0BEB-AA934F4D0059}" dt="2024-04-26T22:26:26.319" v="333"/>
          <ac:picMkLst>
            <pc:docMk/>
            <pc:sldMk cId="3052603721" sldId="448"/>
            <ac:picMk id="23" creationId="{0D2C0D63-3561-C38C-4286-5B2A8FBE99C6}"/>
          </ac:picMkLst>
        </pc:picChg>
        <pc:picChg chg="add mod ord">
          <ac:chgData name="Nicolas Francisco Abbate" userId="S::nabbate@worldbank.org::2dca9c6c-772b-41aa-993f-2097e69dc1c5" providerId="AD" clId="Web-{B2B7EF74-6B7A-7295-0BEB-AA934F4D0059}" dt="2024-04-26T22:26:53.740" v="341"/>
          <ac:picMkLst>
            <pc:docMk/>
            <pc:sldMk cId="3052603721" sldId="448"/>
            <ac:picMk id="24" creationId="{CAD1F234-610B-824E-8A4F-60F964719B5A}"/>
          </ac:picMkLst>
        </pc:picChg>
        <pc:cxnChg chg="add mod ord">
          <ac:chgData name="Nicolas Francisco Abbate" userId="S::nabbate@worldbank.org::2dca9c6c-772b-41aa-993f-2097e69dc1c5" providerId="AD" clId="Web-{B2B7EF74-6B7A-7295-0BEB-AA934F4D0059}" dt="2024-04-26T22:22:59.976" v="318"/>
          <ac:cxnSpMkLst>
            <pc:docMk/>
            <pc:sldMk cId="3052603721" sldId="448"/>
            <ac:cxnSpMk id="16" creationId="{FB9B86DD-AC8F-9F87-E8F7-260EF285B3D2}"/>
          </ac:cxnSpMkLst>
        </pc:cxnChg>
        <pc:cxnChg chg="add mod">
          <ac:chgData name="Nicolas Francisco Abbate" userId="S::nabbate@worldbank.org::2dca9c6c-772b-41aa-993f-2097e69dc1c5" providerId="AD" clId="Web-{B2B7EF74-6B7A-7295-0BEB-AA934F4D0059}" dt="2024-04-26T22:26:49.272" v="340" actId="14100"/>
          <ac:cxnSpMkLst>
            <pc:docMk/>
            <pc:sldMk cId="3052603721" sldId="448"/>
            <ac:cxnSpMk id="21" creationId="{9BF7C848-3C5D-CC2D-26FB-235981C56637}"/>
          </ac:cxnSpMkLst>
        </pc:cxnChg>
      </pc:sldChg>
      <pc:sldChg chg="addSp delSp modSp add replId">
        <pc:chgData name="Nicolas Francisco Abbate" userId="S::nabbate@worldbank.org::2dca9c6c-772b-41aa-993f-2097e69dc1c5" providerId="AD" clId="Web-{B2B7EF74-6B7A-7295-0BEB-AA934F4D0059}" dt="2024-04-26T22:51:32.193" v="750" actId="1076"/>
        <pc:sldMkLst>
          <pc:docMk/>
          <pc:sldMk cId="747031929" sldId="449"/>
        </pc:sldMkLst>
        <pc:spChg chg="mod">
          <ac:chgData name="Nicolas Francisco Abbate" userId="S::nabbate@worldbank.org::2dca9c6c-772b-41aa-993f-2097e69dc1c5" providerId="AD" clId="Web-{B2B7EF74-6B7A-7295-0BEB-AA934F4D0059}" dt="2024-04-26T22:29:11.790" v="411" actId="20577"/>
          <ac:spMkLst>
            <pc:docMk/>
            <pc:sldMk cId="747031929" sldId="449"/>
            <ac:spMk id="3" creationId="{283CA4C1-EA33-4C88-B54B-4870B878ED25}"/>
          </ac:spMkLst>
        </pc:spChg>
        <pc:spChg chg="mod">
          <ac:chgData name="Nicolas Francisco Abbate" userId="S::nabbate@worldbank.org::2dca9c6c-772b-41aa-993f-2097e69dc1c5" providerId="AD" clId="Web-{B2B7EF74-6B7A-7295-0BEB-AA934F4D0059}" dt="2024-04-26T22:51:30.834" v="749" actId="20577"/>
          <ac:spMkLst>
            <pc:docMk/>
            <pc:sldMk cId="747031929" sldId="449"/>
            <ac:spMk id="15" creationId="{B8069987-3ABB-9998-760A-32DE68B361A3}"/>
          </ac:spMkLst>
        </pc:spChg>
        <pc:picChg chg="del">
          <ac:chgData name="Nicolas Francisco Abbate" userId="S::nabbate@worldbank.org::2dca9c6c-772b-41aa-993f-2097e69dc1c5" providerId="AD" clId="Web-{B2B7EF74-6B7A-7295-0BEB-AA934F4D0059}" dt="2024-04-26T22:18:14.962" v="265"/>
          <ac:picMkLst>
            <pc:docMk/>
            <pc:sldMk cId="747031929" sldId="449"/>
            <ac:picMk id="2" creationId="{60EA45CB-E32C-5824-0F1B-523472AA60C3}"/>
          </ac:picMkLst>
        </pc:picChg>
        <pc:picChg chg="mod">
          <ac:chgData name="Nicolas Francisco Abbate" userId="S::nabbate@worldbank.org::2dca9c6c-772b-41aa-993f-2097e69dc1c5" providerId="AD" clId="Web-{B2B7EF74-6B7A-7295-0BEB-AA934F4D0059}" dt="2024-04-26T22:51:32.193" v="750" actId="1076"/>
          <ac:picMkLst>
            <pc:docMk/>
            <pc:sldMk cId="747031929" sldId="449"/>
            <ac:picMk id="7" creationId="{DC4E5FE2-9CE8-719B-92F3-4F27DCCFF6F9}"/>
          </ac:picMkLst>
        </pc:picChg>
        <pc:picChg chg="add del mod">
          <ac:chgData name="Nicolas Francisco Abbate" userId="S::nabbate@worldbank.org::2dca9c6c-772b-41aa-993f-2097e69dc1c5" providerId="AD" clId="Web-{B2B7EF74-6B7A-7295-0BEB-AA934F4D0059}" dt="2024-04-26T22:46:44.554" v="597"/>
          <ac:picMkLst>
            <pc:docMk/>
            <pc:sldMk cId="747031929" sldId="449"/>
            <ac:picMk id="14" creationId="{E75390D7-1D76-2851-F184-A6D97D786B66}"/>
          </ac:picMkLst>
        </pc:picChg>
      </pc:sldChg>
      <pc:sldChg chg="addSp delSp modSp add replId">
        <pc:chgData name="Nicolas Francisco Abbate" userId="S::nabbate@worldbank.org::2dca9c6c-772b-41aa-993f-2097e69dc1c5" providerId="AD" clId="Web-{B2B7EF74-6B7A-7295-0BEB-AA934F4D0059}" dt="2024-04-26T22:47:55.679" v="622" actId="1076"/>
        <pc:sldMkLst>
          <pc:docMk/>
          <pc:sldMk cId="234350135" sldId="450"/>
        </pc:sldMkLst>
        <pc:spChg chg="mod">
          <ac:chgData name="Nicolas Francisco Abbate" userId="S::nabbate@worldbank.org::2dca9c6c-772b-41aa-993f-2097e69dc1c5" providerId="AD" clId="Web-{B2B7EF74-6B7A-7295-0BEB-AA934F4D0059}" dt="2024-04-26T22:47:48.226" v="618" actId="1076"/>
          <ac:spMkLst>
            <pc:docMk/>
            <pc:sldMk cId="234350135" sldId="450"/>
            <ac:spMk id="15" creationId="{B8069987-3ABB-9998-760A-32DE68B361A3}"/>
          </ac:spMkLst>
        </pc:spChg>
        <pc:picChg chg="add del mod">
          <ac:chgData name="Nicolas Francisco Abbate" userId="S::nabbate@worldbank.org::2dca9c6c-772b-41aa-993f-2097e69dc1c5" providerId="AD" clId="Web-{B2B7EF74-6B7A-7295-0BEB-AA934F4D0059}" dt="2024-04-26T22:47:01.210" v="608"/>
          <ac:picMkLst>
            <pc:docMk/>
            <pc:sldMk cId="234350135" sldId="450"/>
            <ac:picMk id="2" creationId="{D53BC8BD-0A05-2A29-9BBF-952D608B7466}"/>
          </ac:picMkLst>
        </pc:picChg>
        <pc:picChg chg="del">
          <ac:chgData name="Nicolas Francisco Abbate" userId="S::nabbate@worldbank.org::2dca9c6c-772b-41aa-993f-2097e69dc1c5" providerId="AD" clId="Web-{B2B7EF74-6B7A-7295-0BEB-AA934F4D0059}" dt="2024-04-26T22:46:58.195" v="605"/>
          <ac:picMkLst>
            <pc:docMk/>
            <pc:sldMk cId="234350135" sldId="450"/>
            <ac:picMk id="7" creationId="{DC4E5FE2-9CE8-719B-92F3-4F27DCCFF6F9}"/>
          </ac:picMkLst>
        </pc:picChg>
        <pc:picChg chg="add del mod">
          <ac:chgData name="Nicolas Francisco Abbate" userId="S::nabbate@worldbank.org::2dca9c6c-772b-41aa-993f-2097e69dc1c5" providerId="AD" clId="Web-{B2B7EF74-6B7A-7295-0BEB-AA934F4D0059}" dt="2024-04-26T22:47:23.898" v="611"/>
          <ac:picMkLst>
            <pc:docMk/>
            <pc:sldMk cId="234350135" sldId="450"/>
            <ac:picMk id="14" creationId="{D29F6428-2BBC-D4F2-7F42-E282C0801B95}"/>
          </ac:picMkLst>
        </pc:picChg>
        <pc:picChg chg="add mod">
          <ac:chgData name="Nicolas Francisco Abbate" userId="S::nabbate@worldbank.org::2dca9c6c-772b-41aa-993f-2097e69dc1c5" providerId="AD" clId="Web-{B2B7EF74-6B7A-7295-0BEB-AA934F4D0059}" dt="2024-04-26T22:47:55.679" v="622" actId="1076"/>
          <ac:picMkLst>
            <pc:docMk/>
            <pc:sldMk cId="234350135" sldId="450"/>
            <ac:picMk id="16" creationId="{AF7BB726-B7C1-947B-1905-528D1673C527}"/>
          </ac:picMkLst>
        </pc:picChg>
      </pc:sldChg>
      <pc:sldChg chg="delSp modSp add replId">
        <pc:chgData name="Nicolas Francisco Abbate" userId="S::nabbate@worldbank.org::2dca9c6c-772b-41aa-993f-2097e69dc1c5" providerId="AD" clId="Web-{B2B7EF74-6B7A-7295-0BEB-AA934F4D0059}" dt="2024-04-26T22:58:45.754" v="915" actId="20577"/>
        <pc:sldMkLst>
          <pc:docMk/>
          <pc:sldMk cId="3612840707" sldId="451"/>
        </pc:sldMkLst>
        <pc:spChg chg="mod">
          <ac:chgData name="Nicolas Francisco Abbate" userId="S::nabbate@worldbank.org::2dca9c6c-772b-41aa-993f-2097e69dc1c5" providerId="AD" clId="Web-{B2B7EF74-6B7A-7295-0BEB-AA934F4D0059}" dt="2024-04-26T22:54:11.646" v="805" actId="20577"/>
          <ac:spMkLst>
            <pc:docMk/>
            <pc:sldMk cId="3612840707" sldId="451"/>
            <ac:spMk id="3" creationId="{283CA4C1-EA33-4C88-B54B-4870B878ED25}"/>
          </ac:spMkLst>
        </pc:spChg>
        <pc:spChg chg="mod">
          <ac:chgData name="Nicolas Francisco Abbate" userId="S::nabbate@worldbank.org::2dca9c6c-772b-41aa-993f-2097e69dc1c5" providerId="AD" clId="Web-{B2B7EF74-6B7A-7295-0BEB-AA934F4D0059}" dt="2024-04-26T22:58:45.754" v="915" actId="20577"/>
          <ac:spMkLst>
            <pc:docMk/>
            <pc:sldMk cId="3612840707" sldId="451"/>
            <ac:spMk id="15" creationId="{B8069987-3ABB-9998-760A-32DE68B361A3}"/>
          </ac:spMkLst>
        </pc:spChg>
        <pc:picChg chg="del">
          <ac:chgData name="Nicolas Francisco Abbate" userId="S::nabbate@worldbank.org::2dca9c6c-772b-41aa-993f-2097e69dc1c5" providerId="AD" clId="Web-{B2B7EF74-6B7A-7295-0BEB-AA934F4D0059}" dt="2024-04-26T22:54:13.161" v="806"/>
          <ac:picMkLst>
            <pc:docMk/>
            <pc:sldMk cId="3612840707" sldId="451"/>
            <ac:picMk id="16" creationId="{AF7BB726-B7C1-947B-1905-528D1673C527}"/>
          </ac:picMkLst>
        </pc:picChg>
      </pc:sldChg>
      <pc:sldChg chg="modSp add replId">
        <pc:chgData name="Nicolas Francisco Abbate" userId="S::nabbate@worldbank.org::2dca9c6c-772b-41aa-993f-2097e69dc1c5" providerId="AD" clId="Web-{B2B7EF74-6B7A-7295-0BEB-AA934F4D0059}" dt="2024-04-26T22:58:59.535" v="917" actId="20577"/>
        <pc:sldMkLst>
          <pc:docMk/>
          <pc:sldMk cId="561529107" sldId="452"/>
        </pc:sldMkLst>
        <pc:spChg chg="mod">
          <ac:chgData name="Nicolas Francisco Abbate" userId="S::nabbate@worldbank.org::2dca9c6c-772b-41aa-993f-2097e69dc1c5" providerId="AD" clId="Web-{B2B7EF74-6B7A-7295-0BEB-AA934F4D0059}" dt="2024-04-26T22:58:59.535" v="917" actId="20577"/>
          <ac:spMkLst>
            <pc:docMk/>
            <pc:sldMk cId="561529107" sldId="452"/>
            <ac:spMk id="3" creationId="{283CA4C1-EA33-4C88-B54B-4870B878ED25}"/>
          </ac:spMkLst>
        </pc:spChg>
      </pc:sldChg>
    </pc:docChg>
  </pc:docChgLst>
  <pc:docChgLst>
    <pc:chgData name="Nicolas Francisco Abbate" userId="S::nabbate@worldbank.org::2dca9c6c-772b-41aa-993f-2097e69dc1c5" providerId="AD" clId="Web-{168A75D9-F7A8-D376-12B8-53772D2B3EA3}"/>
    <pc:docChg chg="modSld">
      <pc:chgData name="Nicolas Francisco Abbate" userId="S::nabbate@worldbank.org::2dca9c6c-772b-41aa-993f-2097e69dc1c5" providerId="AD" clId="Web-{168A75D9-F7A8-D376-12B8-53772D2B3EA3}" dt="2024-05-10T17:54:19.039" v="1" actId="20577"/>
      <pc:docMkLst>
        <pc:docMk/>
      </pc:docMkLst>
      <pc:sldChg chg="modSp">
        <pc:chgData name="Nicolas Francisco Abbate" userId="S::nabbate@worldbank.org::2dca9c6c-772b-41aa-993f-2097e69dc1c5" providerId="AD" clId="Web-{168A75D9-F7A8-D376-12B8-53772D2B3EA3}" dt="2024-05-10T17:54:19.039" v="1" actId="20577"/>
        <pc:sldMkLst>
          <pc:docMk/>
          <pc:sldMk cId="3315158498" sldId="469"/>
        </pc:sldMkLst>
        <pc:spChg chg="mod">
          <ac:chgData name="Nicolas Francisco Abbate" userId="S::nabbate@worldbank.org::2dca9c6c-772b-41aa-993f-2097e69dc1c5" providerId="AD" clId="Web-{168A75D9-F7A8-D376-12B8-53772D2B3EA3}" dt="2024-05-10T17:54:19.039" v="1" actId="20577"/>
          <ac:spMkLst>
            <pc:docMk/>
            <pc:sldMk cId="3315158498" sldId="469"/>
            <ac:spMk id="3" creationId="{C4D05A42-7D4D-FC69-E15C-0D44591EE436}"/>
          </ac:spMkLst>
        </pc:spChg>
      </pc:sldChg>
    </pc:docChg>
  </pc:docChgLst>
  <pc:docChgLst>
    <pc:chgData name="Nicolas Francisco Abbate" userId="S::nabbate@worldbank.org::2dca9c6c-772b-41aa-993f-2097e69dc1c5" providerId="AD" clId="Web-{F4FB0C95-3892-0EE8-435B-A21A9E07320F}"/>
    <pc:docChg chg="modSld">
      <pc:chgData name="Nicolas Francisco Abbate" userId="S::nabbate@worldbank.org::2dca9c6c-772b-41aa-993f-2097e69dc1c5" providerId="AD" clId="Web-{F4FB0C95-3892-0EE8-435B-A21A9E07320F}" dt="2024-06-06T16:23:19.016" v="5" actId="20577"/>
      <pc:docMkLst>
        <pc:docMk/>
      </pc:docMkLst>
      <pc:sldChg chg="modSp">
        <pc:chgData name="Nicolas Francisco Abbate" userId="S::nabbate@worldbank.org::2dca9c6c-772b-41aa-993f-2097e69dc1c5" providerId="AD" clId="Web-{F4FB0C95-3892-0EE8-435B-A21A9E07320F}" dt="2024-06-06T16:23:19.016" v="5" actId="20577"/>
        <pc:sldMkLst>
          <pc:docMk/>
          <pc:sldMk cId="1280816164" sldId="488"/>
        </pc:sldMkLst>
        <pc:spChg chg="mod">
          <ac:chgData name="Nicolas Francisco Abbate" userId="S::nabbate@worldbank.org::2dca9c6c-772b-41aa-993f-2097e69dc1c5" providerId="AD" clId="Web-{F4FB0C95-3892-0EE8-435B-A21A9E07320F}" dt="2024-06-06T16:23:19.016" v="5" actId="20577"/>
          <ac:spMkLst>
            <pc:docMk/>
            <pc:sldMk cId="1280816164" sldId="488"/>
            <ac:spMk id="15" creationId="{B8069987-3ABB-9998-760A-32DE68B361A3}"/>
          </ac:spMkLst>
        </pc:spChg>
      </pc:sldChg>
    </pc:docChg>
  </pc:docChgLst>
</pc:chgInfo>
</file>

<file path=ppt/comments/modernComment_192_E38752BB.xml><?xml version="1.0" encoding="utf-8"?>
<p188:cmLst xmlns:a="http://schemas.openxmlformats.org/drawingml/2006/main" xmlns:r="http://schemas.openxmlformats.org/officeDocument/2006/relationships" xmlns:p188="http://schemas.microsoft.com/office/powerpoint/2018/8/main">
  <p188:cm id="{7E2B2CE3-5909-49A8-BB3B-D965B04D41EF}" authorId="{C9C38904-C77F-16C1-0A59-76FA0DDF992B}" created="2024-04-11T20:16:35.911">
    <ac:deMkLst xmlns:ac="http://schemas.microsoft.com/office/drawing/2013/main/command">
      <pc:docMk xmlns:pc="http://schemas.microsoft.com/office/powerpoint/2013/main/command"/>
      <pc:sldMk xmlns:pc="http://schemas.microsoft.com/office/powerpoint/2013/main/command" cId="3817296571" sldId="402"/>
      <ac:picMk id="2" creationId="{3DFCE011-42B7-DC71-7C38-33D6E5DE367B}"/>
    </ac:deMkLst>
    <p188:txBody>
      <a:bodyPr/>
      <a:lstStyle/>
      <a:p>
        <a:r>
          <a:rPr lang="en-US"/>
          <a:t>For the specification, let’s consider:
1. Replacing the cell FE (delta sub-j) with a cell indicator interacted with dummies for the 12 calendar months.
2. For the x-vector, let's begin by parsimony and consider: child gender, multiple birth indicator, birth order, age of mother (a cubic to be flexible), years of maternal education (cubic). We can also consider an urban/rural indicator although depending on size of geo-cell this indicator may lead to dropping exclusively urban or rural cells.
3. For sub-group analysis, again we should focus on only a few dimensions: boy/girl, urban/rural, possibly climactic zone?
4. As mentioned, it may be helpful to divide the first quarter of life into 2 periods: the first month (for neo-natal mortality), and the next two months.
5. If a child dies at period q, we don't want the weather after death to influence mortality, so we may wish to estimate a phased/stepped set of regressions: 1. Survival to first month of life 2. Survival to first quarter of life (conditional on having survived to first month). 3. Survival to second Q (conditional on having survived to first Q). Etc.</a:t>
        </a:r>
      </a:p>
    </p188:txBody>
  </p188:cm>
  <p188:cm id="{931DE6D0-B965-4CE5-9942-3AEFB4D3A34A}" authorId="{3615A58A-F55D-0670-52C5-67D41BE3FF86}" created="2024-04-12T15:05:53.663">
    <pc:sldMkLst xmlns:pc="http://schemas.microsoft.com/office/powerpoint/2013/main/command">
      <pc:docMk/>
      <pc:sldMk cId="3817296571" sldId="402"/>
    </pc:sldMkLst>
    <p188:txBody>
      <a:bodyPr/>
      <a:lstStyle/>
      <a:p>
        <a:r>
          <a:rPr lang="en-US"/>
          <a:t>Two points: 
1) In earlier discussions, we talked about detrending both the mortality &amp; weather trends. I'm not sure how to think about that in this specification. Generally, infant mortality is declining while climate shocks are increasing. Are the overall year of birth fixed effects sufficient to control for trends unrelated to climate? Maybe, but then should there be separate year effects at some lower geographic level?
2) Related: at what level are the geographic fixed effects? Doesn't this have to be a fairly high level, e.g. country, since generally we don't have repeated observations over time in the DHS at a lower level.</a:t>
        </a:r>
      </a:p>
    </p188:txBody>
  </p188:cm>
</p188:cmLst>
</file>

<file path=ppt/comments/modernComment_1B8_438C8D5D.xml><?xml version="1.0" encoding="utf-8"?>
<p188:cmLst xmlns:a="http://schemas.openxmlformats.org/drawingml/2006/main" xmlns:r="http://schemas.openxmlformats.org/officeDocument/2006/relationships" xmlns:p188="http://schemas.microsoft.com/office/powerpoint/2018/8/main">
  <p188:cm id="{CFCB4E50-ED3A-47D1-89B7-C2C27EFD3AA6}" authorId="{C9C38904-C77F-16C1-0A59-76FA0DDF992B}" created="2024-04-11T20:20:41.242">
    <pc:sldMkLst xmlns:pc="http://schemas.microsoft.com/office/powerpoint/2013/main/command">
      <pc:docMk/>
      <pc:sldMk cId="1133284701" sldId="440"/>
    </pc:sldMkLst>
    <p188:txBody>
      <a:bodyPr/>
      <a:lstStyle/>
      <a:p>
        <a:r>
          <a:rPr lang="en-US"/>
          <a:t>These shocks are annual but I presume can be made monthly? Perhaps we should try drought and excessive rain cold wave and heat wave as the first 4 weather shocks - estimated simultaneously.
Then ideally we can construct deviations from mean over some time window (you already have 15 and 50 years? That's great perhaps we should conduct 30 year windows too). Then the weather vars are the normed deviations from mean for both rain and temperature. Perhaps we can separate into pos and negative deviations to make 4 vars?</a:t>
        </a:r>
      </a:p>
    </p188:txBody>
  </p188:cm>
</p188:cmLst>
</file>

<file path=ppt/comments/modernComment_1C6_5E8C5662.xml><?xml version="1.0" encoding="utf-8"?>
<p188:cmLst xmlns:a="http://schemas.openxmlformats.org/drawingml/2006/main" xmlns:r="http://schemas.openxmlformats.org/officeDocument/2006/relationships" xmlns:p188="http://schemas.microsoft.com/office/powerpoint/2018/8/main">
  <p188:cm id="{CA9C03BE-E690-41E1-AC21-37F6DC317102}" authorId="{486C37A7-28C2-814E-BC88-D12F08101485}" created="2024-06-05T16:32:33.613">
    <ac:deMkLst xmlns:ac="http://schemas.microsoft.com/office/drawing/2013/main/command">
      <pc:docMk xmlns:pc="http://schemas.microsoft.com/office/powerpoint/2013/main/command"/>
      <pc:sldMk xmlns:pc="http://schemas.microsoft.com/office/powerpoint/2013/main/command" cId="1586255458" sldId="454"/>
      <ac:picMk id="8" creationId="{DCA53E04-6BA3-D8F1-4191-B814D57E4073}"/>
    </ac:deMkLst>
    <p188:txBody>
      <a:bodyPr/>
      <a:lstStyle/>
      <a:p>
        <a:r>
          <a:rPr lang="en-US"/>
          <a:t> D^{p}_{icym} = \alpha + \sum^{p}_{\rho=-3} \left ( \beta^{P}_\rho P_{\rho cym} + \beta^{T}_\rho T_{\rho cym} \right ) + \theta X_{icym} + \delta_{cm} + \gamma_c t_y + \varepsilon_{icym}</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28A02C-0C6A-49D7-A520-2DB7CE78019A}" type="datetimeFigureOut">
              <a:t>6/6/2024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289A87-E2C9-4F52-95E0-FBB21ED6FFBB}" type="slidenum">
              <a:t>‹#›</a:t>
            </a:fld>
            <a:endParaRPr lang="en-US"/>
          </a:p>
        </p:txBody>
      </p:sp>
    </p:spTree>
    <p:extLst>
      <p:ext uri="{BB962C8B-B14F-4D97-AF65-F5344CB8AC3E}">
        <p14:creationId xmlns:p14="http://schemas.microsoft.com/office/powerpoint/2010/main" val="3013692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86D71824-1EE8-024D-BF51-896113EABB48}" type="slidenum">
              <a:rPr lang="es-ES_tradnl" smtClean="0"/>
              <a:t>1</a:t>
            </a:fld>
            <a:endParaRPr lang="es-ES_tradnl"/>
          </a:p>
        </p:txBody>
      </p:sp>
    </p:spTree>
    <p:extLst>
      <p:ext uri="{BB962C8B-B14F-4D97-AF65-F5344CB8AC3E}">
        <p14:creationId xmlns:p14="http://schemas.microsoft.com/office/powerpoint/2010/main" val="16676694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cs typeface="Calibri"/>
            </a:endParaRPr>
          </a:p>
        </p:txBody>
      </p:sp>
      <p:sp>
        <p:nvSpPr>
          <p:cNvPr id="4" name="Segnaposto numero diapositiva 3"/>
          <p:cNvSpPr>
            <a:spLocks noGrp="1"/>
          </p:cNvSpPr>
          <p:nvPr>
            <p:ph type="sldNum" sz="quarter" idx="5"/>
          </p:nvPr>
        </p:nvSpPr>
        <p:spPr/>
        <p:txBody>
          <a:bodyPr/>
          <a:lstStyle/>
          <a:p>
            <a:fld id="{74B34CBA-E24C-44FA-8A08-9F0400BC689C}" type="slidenum">
              <a:rPr lang="en-US" smtClean="0"/>
              <a:t>17</a:t>
            </a:fld>
            <a:endParaRPr lang="en-US"/>
          </a:p>
        </p:txBody>
      </p:sp>
    </p:spTree>
    <p:extLst>
      <p:ext uri="{BB962C8B-B14F-4D97-AF65-F5344CB8AC3E}">
        <p14:creationId xmlns:p14="http://schemas.microsoft.com/office/powerpoint/2010/main" val="1940878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cs typeface="Calibri"/>
            </a:endParaRPr>
          </a:p>
        </p:txBody>
      </p:sp>
      <p:sp>
        <p:nvSpPr>
          <p:cNvPr id="4" name="Segnaposto numero diapositiva 3"/>
          <p:cNvSpPr>
            <a:spLocks noGrp="1"/>
          </p:cNvSpPr>
          <p:nvPr>
            <p:ph type="sldNum" sz="quarter" idx="5"/>
          </p:nvPr>
        </p:nvSpPr>
        <p:spPr/>
        <p:txBody>
          <a:bodyPr/>
          <a:lstStyle/>
          <a:p>
            <a:fld id="{74B34CBA-E24C-44FA-8A08-9F0400BC689C}" type="slidenum">
              <a:rPr lang="en-US" smtClean="0"/>
              <a:t>20</a:t>
            </a:fld>
            <a:endParaRPr lang="en-US"/>
          </a:p>
        </p:txBody>
      </p:sp>
    </p:spTree>
    <p:extLst>
      <p:ext uri="{BB962C8B-B14F-4D97-AF65-F5344CB8AC3E}">
        <p14:creationId xmlns:p14="http://schemas.microsoft.com/office/powerpoint/2010/main" val="2993674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cs typeface="Calibri"/>
            </a:endParaRPr>
          </a:p>
        </p:txBody>
      </p:sp>
      <p:sp>
        <p:nvSpPr>
          <p:cNvPr id="4" name="Segnaposto numero diapositiva 3"/>
          <p:cNvSpPr>
            <a:spLocks noGrp="1"/>
          </p:cNvSpPr>
          <p:nvPr>
            <p:ph type="sldNum" sz="quarter" idx="5"/>
          </p:nvPr>
        </p:nvSpPr>
        <p:spPr/>
        <p:txBody>
          <a:bodyPr/>
          <a:lstStyle/>
          <a:p>
            <a:fld id="{74B34CBA-E24C-44FA-8A08-9F0400BC689C}" type="slidenum">
              <a:rPr lang="en-US" smtClean="0"/>
              <a:t>26</a:t>
            </a:fld>
            <a:endParaRPr lang="en-US"/>
          </a:p>
        </p:txBody>
      </p:sp>
    </p:spTree>
    <p:extLst>
      <p:ext uri="{BB962C8B-B14F-4D97-AF65-F5344CB8AC3E}">
        <p14:creationId xmlns:p14="http://schemas.microsoft.com/office/powerpoint/2010/main" val="4282890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cs typeface="Calibri"/>
            </a:endParaRPr>
          </a:p>
        </p:txBody>
      </p:sp>
      <p:sp>
        <p:nvSpPr>
          <p:cNvPr id="4" name="Segnaposto numero diapositiva 3"/>
          <p:cNvSpPr>
            <a:spLocks noGrp="1"/>
          </p:cNvSpPr>
          <p:nvPr>
            <p:ph type="sldNum" sz="quarter" idx="5"/>
          </p:nvPr>
        </p:nvSpPr>
        <p:spPr/>
        <p:txBody>
          <a:bodyPr/>
          <a:lstStyle/>
          <a:p>
            <a:fld id="{74B34CBA-E24C-44FA-8A08-9F0400BC689C}" type="slidenum">
              <a:rPr lang="en-US" smtClean="0"/>
              <a:t>31</a:t>
            </a:fld>
            <a:endParaRPr lang="en-US"/>
          </a:p>
        </p:txBody>
      </p:sp>
    </p:spTree>
    <p:extLst>
      <p:ext uri="{BB962C8B-B14F-4D97-AF65-F5344CB8AC3E}">
        <p14:creationId xmlns:p14="http://schemas.microsoft.com/office/powerpoint/2010/main" val="18209103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cs typeface="Calibri"/>
            </a:endParaRPr>
          </a:p>
        </p:txBody>
      </p:sp>
      <p:sp>
        <p:nvSpPr>
          <p:cNvPr id="4" name="Segnaposto numero diapositiva 3"/>
          <p:cNvSpPr>
            <a:spLocks noGrp="1"/>
          </p:cNvSpPr>
          <p:nvPr>
            <p:ph type="sldNum" sz="quarter" idx="5"/>
          </p:nvPr>
        </p:nvSpPr>
        <p:spPr/>
        <p:txBody>
          <a:bodyPr/>
          <a:lstStyle/>
          <a:p>
            <a:fld id="{74B34CBA-E24C-44FA-8A08-9F0400BC689C}" type="slidenum">
              <a:rPr lang="en-US" smtClean="0"/>
              <a:t>32</a:t>
            </a:fld>
            <a:endParaRPr lang="en-US"/>
          </a:p>
        </p:txBody>
      </p:sp>
    </p:spTree>
    <p:extLst>
      <p:ext uri="{BB962C8B-B14F-4D97-AF65-F5344CB8AC3E}">
        <p14:creationId xmlns:p14="http://schemas.microsoft.com/office/powerpoint/2010/main" val="31911181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cs typeface="Calibri"/>
            </a:endParaRPr>
          </a:p>
        </p:txBody>
      </p:sp>
      <p:sp>
        <p:nvSpPr>
          <p:cNvPr id="4" name="Segnaposto numero diapositiva 3"/>
          <p:cNvSpPr>
            <a:spLocks noGrp="1"/>
          </p:cNvSpPr>
          <p:nvPr>
            <p:ph type="sldNum" sz="quarter" idx="5"/>
          </p:nvPr>
        </p:nvSpPr>
        <p:spPr/>
        <p:txBody>
          <a:bodyPr/>
          <a:lstStyle/>
          <a:p>
            <a:fld id="{74B34CBA-E24C-44FA-8A08-9F0400BC689C}" type="slidenum">
              <a:rPr lang="en-US" smtClean="0"/>
              <a:t>33</a:t>
            </a:fld>
            <a:endParaRPr lang="en-US"/>
          </a:p>
        </p:txBody>
      </p:sp>
    </p:spTree>
    <p:extLst>
      <p:ext uri="{BB962C8B-B14F-4D97-AF65-F5344CB8AC3E}">
        <p14:creationId xmlns:p14="http://schemas.microsoft.com/office/powerpoint/2010/main" val="697727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lgn="just">
              <a:buFont typeface="Arial,Sans-Serif"/>
              <a:buNone/>
            </a:pPr>
            <a:endParaRPr lang="en-US"/>
          </a:p>
        </p:txBody>
      </p:sp>
      <p:sp>
        <p:nvSpPr>
          <p:cNvPr id="4" name="Segnaposto numero diapositiva 3"/>
          <p:cNvSpPr>
            <a:spLocks noGrp="1"/>
          </p:cNvSpPr>
          <p:nvPr>
            <p:ph type="sldNum" sz="quarter" idx="5"/>
          </p:nvPr>
        </p:nvSpPr>
        <p:spPr/>
        <p:txBody>
          <a:bodyPr/>
          <a:lstStyle/>
          <a:p>
            <a:fld id="{74B34CBA-E24C-44FA-8A08-9F0400BC689C}" type="slidenum">
              <a:rPr lang="en-US" smtClean="0"/>
              <a:t>3</a:t>
            </a:fld>
            <a:endParaRPr lang="en-US"/>
          </a:p>
        </p:txBody>
      </p:sp>
    </p:spTree>
    <p:extLst>
      <p:ext uri="{BB962C8B-B14F-4D97-AF65-F5344CB8AC3E}">
        <p14:creationId xmlns:p14="http://schemas.microsoft.com/office/powerpoint/2010/main" val="36603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cs typeface="Calibri"/>
            </a:endParaRPr>
          </a:p>
        </p:txBody>
      </p:sp>
      <p:sp>
        <p:nvSpPr>
          <p:cNvPr id="4" name="Segnaposto numero diapositiva 3"/>
          <p:cNvSpPr>
            <a:spLocks noGrp="1"/>
          </p:cNvSpPr>
          <p:nvPr>
            <p:ph type="sldNum" sz="quarter" idx="5"/>
          </p:nvPr>
        </p:nvSpPr>
        <p:spPr/>
        <p:txBody>
          <a:bodyPr/>
          <a:lstStyle/>
          <a:p>
            <a:fld id="{74B34CBA-E24C-44FA-8A08-9F0400BC689C}" type="slidenum">
              <a:rPr lang="en-US" smtClean="0"/>
              <a:t>8</a:t>
            </a:fld>
            <a:endParaRPr lang="en-US"/>
          </a:p>
        </p:txBody>
      </p:sp>
    </p:spTree>
    <p:extLst>
      <p:ext uri="{BB962C8B-B14F-4D97-AF65-F5344CB8AC3E}">
        <p14:creationId xmlns:p14="http://schemas.microsoft.com/office/powerpoint/2010/main" val="3096449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cs typeface="Calibri"/>
            </a:endParaRPr>
          </a:p>
        </p:txBody>
      </p:sp>
      <p:sp>
        <p:nvSpPr>
          <p:cNvPr id="4" name="Segnaposto numero diapositiva 3"/>
          <p:cNvSpPr>
            <a:spLocks noGrp="1"/>
          </p:cNvSpPr>
          <p:nvPr>
            <p:ph type="sldNum" sz="quarter" idx="5"/>
          </p:nvPr>
        </p:nvSpPr>
        <p:spPr/>
        <p:txBody>
          <a:bodyPr/>
          <a:lstStyle/>
          <a:p>
            <a:fld id="{74B34CBA-E24C-44FA-8A08-9F0400BC689C}" type="slidenum">
              <a:rPr lang="en-US" smtClean="0"/>
              <a:t>9</a:t>
            </a:fld>
            <a:endParaRPr lang="en-US"/>
          </a:p>
        </p:txBody>
      </p:sp>
    </p:spTree>
    <p:extLst>
      <p:ext uri="{BB962C8B-B14F-4D97-AF65-F5344CB8AC3E}">
        <p14:creationId xmlns:p14="http://schemas.microsoft.com/office/powerpoint/2010/main" val="2727903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cs typeface="Calibri"/>
            </a:endParaRPr>
          </a:p>
        </p:txBody>
      </p:sp>
      <p:sp>
        <p:nvSpPr>
          <p:cNvPr id="4" name="Segnaposto numero diapositiva 3"/>
          <p:cNvSpPr>
            <a:spLocks noGrp="1"/>
          </p:cNvSpPr>
          <p:nvPr>
            <p:ph type="sldNum" sz="quarter" idx="5"/>
          </p:nvPr>
        </p:nvSpPr>
        <p:spPr/>
        <p:txBody>
          <a:bodyPr/>
          <a:lstStyle/>
          <a:p>
            <a:fld id="{74B34CBA-E24C-44FA-8A08-9F0400BC689C}" type="slidenum">
              <a:rPr lang="en-US" smtClean="0"/>
              <a:t>10</a:t>
            </a:fld>
            <a:endParaRPr lang="en-US"/>
          </a:p>
        </p:txBody>
      </p:sp>
    </p:spTree>
    <p:extLst>
      <p:ext uri="{BB962C8B-B14F-4D97-AF65-F5344CB8AC3E}">
        <p14:creationId xmlns:p14="http://schemas.microsoft.com/office/powerpoint/2010/main" val="2014875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cs typeface="Calibri"/>
            </a:endParaRPr>
          </a:p>
        </p:txBody>
      </p:sp>
      <p:sp>
        <p:nvSpPr>
          <p:cNvPr id="4" name="Segnaposto numero diapositiva 3"/>
          <p:cNvSpPr>
            <a:spLocks noGrp="1"/>
          </p:cNvSpPr>
          <p:nvPr>
            <p:ph type="sldNum" sz="quarter" idx="5"/>
          </p:nvPr>
        </p:nvSpPr>
        <p:spPr/>
        <p:txBody>
          <a:bodyPr/>
          <a:lstStyle/>
          <a:p>
            <a:fld id="{74B34CBA-E24C-44FA-8A08-9F0400BC689C}" type="slidenum">
              <a:rPr lang="en-US" smtClean="0"/>
              <a:t>13</a:t>
            </a:fld>
            <a:endParaRPr lang="en-US"/>
          </a:p>
        </p:txBody>
      </p:sp>
    </p:spTree>
    <p:extLst>
      <p:ext uri="{BB962C8B-B14F-4D97-AF65-F5344CB8AC3E}">
        <p14:creationId xmlns:p14="http://schemas.microsoft.com/office/powerpoint/2010/main" val="3452789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cs typeface="Calibri"/>
            </a:endParaRPr>
          </a:p>
        </p:txBody>
      </p:sp>
      <p:sp>
        <p:nvSpPr>
          <p:cNvPr id="4" name="Segnaposto numero diapositiva 3"/>
          <p:cNvSpPr>
            <a:spLocks noGrp="1"/>
          </p:cNvSpPr>
          <p:nvPr>
            <p:ph type="sldNum" sz="quarter" idx="5"/>
          </p:nvPr>
        </p:nvSpPr>
        <p:spPr/>
        <p:txBody>
          <a:bodyPr/>
          <a:lstStyle/>
          <a:p>
            <a:fld id="{74B34CBA-E24C-44FA-8A08-9F0400BC689C}" type="slidenum">
              <a:rPr lang="en-US" smtClean="0"/>
              <a:t>14</a:t>
            </a:fld>
            <a:endParaRPr lang="en-US"/>
          </a:p>
        </p:txBody>
      </p:sp>
    </p:spTree>
    <p:extLst>
      <p:ext uri="{BB962C8B-B14F-4D97-AF65-F5344CB8AC3E}">
        <p14:creationId xmlns:p14="http://schemas.microsoft.com/office/powerpoint/2010/main" val="4167982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cs typeface="Calibri"/>
            </a:endParaRPr>
          </a:p>
        </p:txBody>
      </p:sp>
      <p:sp>
        <p:nvSpPr>
          <p:cNvPr id="4" name="Segnaposto numero diapositiva 3"/>
          <p:cNvSpPr>
            <a:spLocks noGrp="1"/>
          </p:cNvSpPr>
          <p:nvPr>
            <p:ph type="sldNum" sz="quarter" idx="5"/>
          </p:nvPr>
        </p:nvSpPr>
        <p:spPr/>
        <p:txBody>
          <a:bodyPr/>
          <a:lstStyle/>
          <a:p>
            <a:fld id="{74B34CBA-E24C-44FA-8A08-9F0400BC689C}" type="slidenum">
              <a:rPr lang="en-US" smtClean="0"/>
              <a:t>15</a:t>
            </a:fld>
            <a:endParaRPr lang="en-US"/>
          </a:p>
        </p:txBody>
      </p:sp>
    </p:spTree>
    <p:extLst>
      <p:ext uri="{BB962C8B-B14F-4D97-AF65-F5344CB8AC3E}">
        <p14:creationId xmlns:p14="http://schemas.microsoft.com/office/powerpoint/2010/main" val="3529174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cs typeface="Calibri"/>
            </a:endParaRPr>
          </a:p>
        </p:txBody>
      </p:sp>
      <p:sp>
        <p:nvSpPr>
          <p:cNvPr id="4" name="Segnaposto numero diapositiva 3"/>
          <p:cNvSpPr>
            <a:spLocks noGrp="1"/>
          </p:cNvSpPr>
          <p:nvPr>
            <p:ph type="sldNum" sz="quarter" idx="5"/>
          </p:nvPr>
        </p:nvSpPr>
        <p:spPr/>
        <p:txBody>
          <a:bodyPr/>
          <a:lstStyle/>
          <a:p>
            <a:fld id="{74B34CBA-E24C-44FA-8A08-9F0400BC689C}" type="slidenum">
              <a:rPr lang="en-US" smtClean="0"/>
              <a:t>16</a:t>
            </a:fld>
            <a:endParaRPr lang="en-US"/>
          </a:p>
        </p:txBody>
      </p:sp>
    </p:spTree>
    <p:extLst>
      <p:ext uri="{BB962C8B-B14F-4D97-AF65-F5344CB8AC3E}">
        <p14:creationId xmlns:p14="http://schemas.microsoft.com/office/powerpoint/2010/main" val="838990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6/6/2024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6/6/2024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6/6/2024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6/6/2024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3.svg"/><Relationship Id="rId2" Type="http://schemas.microsoft.com/office/2018/10/relationships/comments" Target="../comments/modernComment_1C6_5E8C5662.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3.sv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8.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3.sv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png"/><Relationship Id="rId7" Type="http://schemas.openxmlformats.org/officeDocument/2006/relationships/hyperlink" Target="https://github.com/Queeno11/Child-mortality-and-Climate-Shocks"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4.jpeg"/><Relationship Id="rId5" Type="http://schemas.openxmlformats.org/officeDocument/2006/relationships/image" Target="../media/image23.png"/><Relationship Id="rId4" Type="http://schemas.openxmlformats.org/officeDocument/2006/relationships/image" Target="../media/image3.sv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orldbankgroup-my.sharepoint.com/:f:/g/personal/gcaruso_worldbank_org/EvHnaJH0swZMh_bxWxVG1kwBjc5FNc5b-HVr7du-kcEiLA?e=DTuu7x" TargetMode="Externa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microsoft.com/office/2018/10/relationships/comments" Target="../comments/modernComment_192_E38752BB.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3.sv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0.jpe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sv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sv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sv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1.png"/><Relationship Id="rId7"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hyperlink" Target="https://worldbankgroup-my.sharepoint.com/:x:/r/personal/gcaruso_worldbank_org/Documents/HCP/Climate%20Change%20ASA/CC%20%26%20Infant%20Mortality/Regs%20Analyzer.xlsx?d=w4205e2d77ca1413eae766f506700ac18&amp;csf=1&amp;web=1&amp;e=vlF6Ng" TargetMode="External"/><Relationship Id="rId5" Type="http://schemas.openxmlformats.org/officeDocument/2006/relationships/image" Target="../media/image3.sv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B8_438C8D5D.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6.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44D7F80A-E5CB-DBCF-CB24-138B58808677}"/>
              </a:ext>
            </a:extLst>
          </p:cNvPr>
          <p:cNvSpPr txBox="1"/>
          <p:nvPr/>
        </p:nvSpPr>
        <p:spPr>
          <a:xfrm>
            <a:off x="482451" y="2339768"/>
            <a:ext cx="4023252" cy="707886"/>
          </a:xfrm>
          <a:prstGeom prst="rect">
            <a:avLst/>
          </a:prstGeom>
          <a:noFill/>
          <a:ln>
            <a:noFill/>
          </a:ln>
        </p:spPr>
        <p:txBody>
          <a:bodyPr wrap="square" lIns="91440" tIns="45720" rIns="91440" bIns="45720" rtlCol="0" anchor="t">
            <a:spAutoFit/>
          </a:bodyPr>
          <a:lstStyle/>
          <a:p>
            <a:pPr algn="ctr"/>
            <a:r>
              <a:rPr lang="en-US" sz="4000" b="1">
                <a:solidFill>
                  <a:srgbClr val="FFFFFF"/>
                </a:solidFill>
                <a:latin typeface="Proxima Nova Rg"/>
                <a:ea typeface="Calibri"/>
                <a:cs typeface="Calibri"/>
              </a:rPr>
              <a:t>\</a:t>
            </a:r>
            <a:endParaRPr lang="en-US"/>
          </a:p>
        </p:txBody>
      </p:sp>
      <p:grpSp>
        <p:nvGrpSpPr>
          <p:cNvPr id="6" name="Group 5">
            <a:extLst>
              <a:ext uri="{FF2B5EF4-FFF2-40B4-BE49-F238E27FC236}">
                <a16:creationId xmlns:a16="http://schemas.microsoft.com/office/drawing/2014/main" id="{C331DC47-8F9C-64E7-8167-61E78D0ED242}"/>
              </a:ext>
            </a:extLst>
          </p:cNvPr>
          <p:cNvGrpSpPr/>
          <p:nvPr/>
        </p:nvGrpSpPr>
        <p:grpSpPr>
          <a:xfrm>
            <a:off x="-4813" y="5425"/>
            <a:ext cx="12209331" cy="203114"/>
            <a:chOff x="-4813" y="5425"/>
            <a:chExt cx="12209331" cy="203114"/>
          </a:xfrm>
        </p:grpSpPr>
        <p:sp>
          <p:nvSpPr>
            <p:cNvPr id="13" name="Rectangle 12">
              <a:extLst>
                <a:ext uri="{FF2B5EF4-FFF2-40B4-BE49-F238E27FC236}">
                  <a16:creationId xmlns:a16="http://schemas.microsoft.com/office/drawing/2014/main" id="{600E7108-E84D-9F7C-F89C-AAB460F6A0DE}"/>
                </a:ext>
              </a:extLst>
            </p:cNvPr>
            <p:cNvSpPr/>
            <p:nvPr/>
          </p:nvSpPr>
          <p:spPr>
            <a:xfrm>
              <a:off x="-4813" y="5425"/>
              <a:ext cx="2441484" cy="203114"/>
            </a:xfrm>
            <a:prstGeom prst="rect">
              <a:avLst/>
            </a:prstGeom>
            <a:solidFill>
              <a:srgbClr val="204F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 name="Rectangle 13">
              <a:extLst>
                <a:ext uri="{FF2B5EF4-FFF2-40B4-BE49-F238E27FC236}">
                  <a16:creationId xmlns:a16="http://schemas.microsoft.com/office/drawing/2014/main" id="{C425A838-6C50-1B2A-63A7-48CF138C21D2}"/>
                </a:ext>
              </a:extLst>
            </p:cNvPr>
            <p:cNvSpPr/>
            <p:nvPr/>
          </p:nvSpPr>
          <p:spPr>
            <a:xfrm>
              <a:off x="2436847" y="5425"/>
              <a:ext cx="2441484" cy="203114"/>
            </a:xfrm>
            <a:prstGeom prst="rect">
              <a:avLst/>
            </a:prstGeom>
            <a:solidFill>
              <a:srgbClr val="449D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6" name="Rectangle 15">
              <a:extLst>
                <a:ext uri="{FF2B5EF4-FFF2-40B4-BE49-F238E27FC236}">
                  <a16:creationId xmlns:a16="http://schemas.microsoft.com/office/drawing/2014/main" id="{D75C5B36-7857-8046-B609-CB85209F0178}"/>
                </a:ext>
              </a:extLst>
            </p:cNvPr>
            <p:cNvSpPr/>
            <p:nvPr/>
          </p:nvSpPr>
          <p:spPr>
            <a:xfrm>
              <a:off x="4880066" y="5425"/>
              <a:ext cx="2441484" cy="203114"/>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7" name="Rectangle 16">
              <a:extLst>
                <a:ext uri="{FF2B5EF4-FFF2-40B4-BE49-F238E27FC236}">
                  <a16:creationId xmlns:a16="http://schemas.microsoft.com/office/drawing/2014/main" id="{CF249F68-1355-7054-880C-E18F7DC4D732}"/>
                </a:ext>
              </a:extLst>
            </p:cNvPr>
            <p:cNvSpPr/>
            <p:nvPr/>
          </p:nvSpPr>
          <p:spPr>
            <a:xfrm>
              <a:off x="7321550" y="5425"/>
              <a:ext cx="2441484" cy="203114"/>
            </a:xfrm>
            <a:prstGeom prst="rect">
              <a:avLst/>
            </a:prstGeom>
            <a:solidFill>
              <a:srgbClr val="F7EC4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9" name="Rectangle 18">
              <a:extLst>
                <a:ext uri="{FF2B5EF4-FFF2-40B4-BE49-F238E27FC236}">
                  <a16:creationId xmlns:a16="http://schemas.microsoft.com/office/drawing/2014/main" id="{BEBB07E9-D51A-3BC9-E05A-4A10CC7506D1}"/>
                </a:ext>
              </a:extLst>
            </p:cNvPr>
            <p:cNvSpPr/>
            <p:nvPr/>
          </p:nvSpPr>
          <p:spPr>
            <a:xfrm>
              <a:off x="9763034" y="5425"/>
              <a:ext cx="2441484" cy="203114"/>
            </a:xfrm>
            <a:prstGeom prst="rect">
              <a:avLst/>
            </a:prstGeom>
            <a:solidFill>
              <a:srgbClr val="C19F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
        <p:nvSpPr>
          <p:cNvPr id="11" name="Rectangle 10">
            <a:extLst>
              <a:ext uri="{FF2B5EF4-FFF2-40B4-BE49-F238E27FC236}">
                <a16:creationId xmlns:a16="http://schemas.microsoft.com/office/drawing/2014/main" id="{7EEFAEF4-BF5E-573C-E250-403468426876}"/>
              </a:ext>
            </a:extLst>
          </p:cNvPr>
          <p:cNvSpPr/>
          <p:nvPr/>
        </p:nvSpPr>
        <p:spPr>
          <a:xfrm>
            <a:off x="-4378" y="202809"/>
            <a:ext cx="12187839" cy="6657739"/>
          </a:xfrm>
          <a:prstGeom prst="rect">
            <a:avLst/>
          </a:prstGeom>
          <a:solidFill>
            <a:srgbClr val="204F26"/>
          </a:solidFill>
          <a:ln>
            <a:noFill/>
          </a:ln>
          <a:effectLst>
            <a:outerShdw blurRad="508000" dist="127000" algn="l" rotWithShape="0">
              <a:prstClr val="black">
                <a:alpha val="6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s-ES_tradnl"/>
          </a:p>
        </p:txBody>
      </p:sp>
      <p:sp>
        <p:nvSpPr>
          <p:cNvPr id="10" name="TextBox 9">
            <a:extLst>
              <a:ext uri="{FF2B5EF4-FFF2-40B4-BE49-F238E27FC236}">
                <a16:creationId xmlns:a16="http://schemas.microsoft.com/office/drawing/2014/main" id="{6319C4EA-150C-9BBD-0898-61F2C43C114A}"/>
              </a:ext>
            </a:extLst>
          </p:cNvPr>
          <p:cNvSpPr txBox="1"/>
          <p:nvPr/>
        </p:nvSpPr>
        <p:spPr>
          <a:xfrm>
            <a:off x="1662561" y="2845935"/>
            <a:ext cx="10194495" cy="584775"/>
          </a:xfrm>
          <a:prstGeom prst="rect">
            <a:avLst/>
          </a:prstGeom>
          <a:noFill/>
        </p:spPr>
        <p:txBody>
          <a:bodyPr wrap="square" lIns="91440" tIns="45720" rIns="91440" bIns="45720" rtlCol="0" anchor="t">
            <a:spAutoFit/>
          </a:bodyPr>
          <a:lstStyle/>
          <a:p>
            <a:r>
              <a:rPr lang="en-US" sz="3200" b="1">
                <a:solidFill>
                  <a:srgbClr val="FAF49D"/>
                </a:solidFill>
                <a:latin typeface="Libre Baskerville"/>
                <a:ea typeface="Calibri"/>
                <a:cs typeface="Times New Roman"/>
              </a:rPr>
              <a:t>Climate Variability and Infant Mortality</a:t>
            </a:r>
          </a:p>
        </p:txBody>
      </p:sp>
      <p:grpSp>
        <p:nvGrpSpPr>
          <p:cNvPr id="3" name="Group 2">
            <a:extLst>
              <a:ext uri="{FF2B5EF4-FFF2-40B4-BE49-F238E27FC236}">
                <a16:creationId xmlns:a16="http://schemas.microsoft.com/office/drawing/2014/main" id="{6E91F0E3-8AD7-528A-9078-23B1716D3DEE}"/>
              </a:ext>
            </a:extLst>
          </p:cNvPr>
          <p:cNvGrpSpPr/>
          <p:nvPr/>
        </p:nvGrpSpPr>
        <p:grpSpPr>
          <a:xfrm>
            <a:off x="1439" y="6435613"/>
            <a:ext cx="12189124" cy="442210"/>
            <a:chOff x="1439" y="6435613"/>
            <a:chExt cx="12189124" cy="442210"/>
          </a:xfrm>
        </p:grpSpPr>
        <p:pic>
          <p:nvPicPr>
            <p:cNvPr id="5" name="Picture 4" descr="A blue and black rectangle&#10;&#10;Description automatically generated">
              <a:extLst>
                <a:ext uri="{FF2B5EF4-FFF2-40B4-BE49-F238E27FC236}">
                  <a16:creationId xmlns:a16="http://schemas.microsoft.com/office/drawing/2014/main" id="{5543C9C4-9EC8-8CB0-437A-4D52DCD62628}"/>
                </a:ext>
              </a:extLst>
            </p:cNvPr>
            <p:cNvPicPr>
              <a:picLocks noChangeAspect="1"/>
            </p:cNvPicPr>
            <p:nvPr/>
          </p:nvPicPr>
          <p:blipFill>
            <a:blip r:embed="rId3"/>
            <a:stretch>
              <a:fillRect/>
            </a:stretch>
          </p:blipFill>
          <p:spPr>
            <a:xfrm>
              <a:off x="1439" y="6435613"/>
              <a:ext cx="12189124" cy="442210"/>
            </a:xfrm>
            <a:prstGeom prst="rect">
              <a:avLst/>
            </a:prstGeom>
          </p:spPr>
        </p:pic>
        <p:pic>
          <p:nvPicPr>
            <p:cNvPr id="8" name="Graphic 7">
              <a:extLst>
                <a:ext uri="{FF2B5EF4-FFF2-40B4-BE49-F238E27FC236}">
                  <a16:creationId xmlns:a16="http://schemas.microsoft.com/office/drawing/2014/main" id="{EAD21C7A-4DE4-0301-A096-59F2354306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37821" y="6515906"/>
              <a:ext cx="1892960" cy="252864"/>
            </a:xfrm>
            <a:prstGeom prst="rect">
              <a:avLst/>
            </a:prstGeom>
          </p:spPr>
        </p:pic>
      </p:grpSp>
    </p:spTree>
    <p:extLst>
      <p:ext uri="{BB962C8B-B14F-4D97-AF65-F5344CB8AC3E}">
        <p14:creationId xmlns:p14="http://schemas.microsoft.com/office/powerpoint/2010/main" val="1575762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83CA4C1-EA33-4C88-B54B-4870B878ED25}"/>
              </a:ext>
            </a:extLst>
          </p:cNvPr>
          <p:cNvSpPr>
            <a:spLocks noGrp="1"/>
          </p:cNvSpPr>
          <p:nvPr>
            <p:ph type="body" sz="quarter" idx="4294967295"/>
          </p:nvPr>
        </p:nvSpPr>
        <p:spPr>
          <a:xfrm>
            <a:off x="-2" y="210488"/>
            <a:ext cx="12220339" cy="6655259"/>
          </a:xfrm>
          <a:solidFill>
            <a:schemeClr val="bg1"/>
          </a:solidFill>
        </p:spPr>
        <p:txBody>
          <a:bodyPr vert="horz" lIns="91440" tIns="45720" rIns="91440" bIns="45720" rtlCol="0" anchor="ctr">
            <a:normAutofit/>
          </a:bodyPr>
          <a:lstStyle/>
          <a:p>
            <a:pPr marL="0" indent="0" algn="ctr">
              <a:buNone/>
            </a:pPr>
            <a:r>
              <a:rPr lang="en-US" sz="4800">
                <a:solidFill>
                  <a:srgbClr val="002060"/>
                </a:solidFill>
                <a:latin typeface="Libre Baskerville"/>
                <a:cs typeface="Calibri" panose="020F0502020204030204"/>
              </a:rPr>
              <a:t>Empirical Strategy</a:t>
            </a:r>
            <a:endParaRPr lang="en-US"/>
          </a:p>
        </p:txBody>
      </p:sp>
      <p:grpSp>
        <p:nvGrpSpPr>
          <p:cNvPr id="6" name="Group 5">
            <a:extLst>
              <a:ext uri="{FF2B5EF4-FFF2-40B4-BE49-F238E27FC236}">
                <a16:creationId xmlns:a16="http://schemas.microsoft.com/office/drawing/2014/main" id="{023F730E-F9B9-2A3E-F1D7-0283C00BECBD}"/>
              </a:ext>
            </a:extLst>
          </p:cNvPr>
          <p:cNvGrpSpPr/>
          <p:nvPr/>
        </p:nvGrpSpPr>
        <p:grpSpPr>
          <a:xfrm>
            <a:off x="1439" y="6435613"/>
            <a:ext cx="12189124" cy="442210"/>
            <a:chOff x="1439" y="6435613"/>
            <a:chExt cx="12189124" cy="442210"/>
          </a:xfrm>
        </p:grpSpPr>
        <p:pic>
          <p:nvPicPr>
            <p:cNvPr id="4" name="Picture 3" descr="A blue and black rectangle&#10;&#10;Description automatically generated">
              <a:extLst>
                <a:ext uri="{FF2B5EF4-FFF2-40B4-BE49-F238E27FC236}">
                  <a16:creationId xmlns:a16="http://schemas.microsoft.com/office/drawing/2014/main" id="{074760D1-A851-E77B-6E07-09824A032270}"/>
                </a:ext>
              </a:extLst>
            </p:cNvPr>
            <p:cNvPicPr>
              <a:picLocks noChangeAspect="1"/>
            </p:cNvPicPr>
            <p:nvPr/>
          </p:nvPicPr>
          <p:blipFill>
            <a:blip r:embed="rId3"/>
            <a:stretch>
              <a:fillRect/>
            </a:stretch>
          </p:blipFill>
          <p:spPr>
            <a:xfrm>
              <a:off x="1439" y="6435613"/>
              <a:ext cx="12189124" cy="442210"/>
            </a:xfrm>
            <a:prstGeom prst="rect">
              <a:avLst/>
            </a:prstGeom>
          </p:spPr>
        </p:pic>
        <p:pic>
          <p:nvPicPr>
            <p:cNvPr id="5" name="Graphic 4">
              <a:extLst>
                <a:ext uri="{FF2B5EF4-FFF2-40B4-BE49-F238E27FC236}">
                  <a16:creationId xmlns:a16="http://schemas.microsoft.com/office/drawing/2014/main" id="{8F755D44-BE22-8B0D-162F-C3F0C699003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37821" y="6515906"/>
              <a:ext cx="1892960" cy="252864"/>
            </a:xfrm>
            <a:prstGeom prst="rect">
              <a:avLst/>
            </a:prstGeom>
          </p:spPr>
        </p:pic>
      </p:grpSp>
      <p:grpSp>
        <p:nvGrpSpPr>
          <p:cNvPr id="13" name="Group 12">
            <a:extLst>
              <a:ext uri="{FF2B5EF4-FFF2-40B4-BE49-F238E27FC236}">
                <a16:creationId xmlns:a16="http://schemas.microsoft.com/office/drawing/2014/main" id="{505CB0C9-F4D1-CC45-0DB0-5117DDBB4E84}"/>
              </a:ext>
            </a:extLst>
          </p:cNvPr>
          <p:cNvGrpSpPr/>
          <p:nvPr/>
        </p:nvGrpSpPr>
        <p:grpSpPr>
          <a:xfrm>
            <a:off x="-4813" y="5425"/>
            <a:ext cx="12209331" cy="203114"/>
            <a:chOff x="-4813" y="5425"/>
            <a:chExt cx="12209331" cy="203114"/>
          </a:xfrm>
        </p:grpSpPr>
        <p:sp>
          <p:nvSpPr>
            <p:cNvPr id="8" name="Rectangle 7">
              <a:extLst>
                <a:ext uri="{FF2B5EF4-FFF2-40B4-BE49-F238E27FC236}">
                  <a16:creationId xmlns:a16="http://schemas.microsoft.com/office/drawing/2014/main" id="{8DFD7C9D-2E84-B303-32CA-8407F87BDA82}"/>
                </a:ext>
              </a:extLst>
            </p:cNvPr>
            <p:cNvSpPr/>
            <p:nvPr/>
          </p:nvSpPr>
          <p:spPr>
            <a:xfrm>
              <a:off x="-4813" y="5425"/>
              <a:ext cx="2441484" cy="203114"/>
            </a:xfrm>
            <a:prstGeom prst="rect">
              <a:avLst/>
            </a:prstGeom>
            <a:solidFill>
              <a:srgbClr val="204F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Rectangle 8">
              <a:extLst>
                <a:ext uri="{FF2B5EF4-FFF2-40B4-BE49-F238E27FC236}">
                  <a16:creationId xmlns:a16="http://schemas.microsoft.com/office/drawing/2014/main" id="{64D0300C-CEFB-FD61-D27D-7D2D6E3B27CB}"/>
                </a:ext>
              </a:extLst>
            </p:cNvPr>
            <p:cNvSpPr/>
            <p:nvPr/>
          </p:nvSpPr>
          <p:spPr>
            <a:xfrm>
              <a:off x="2436847" y="5425"/>
              <a:ext cx="2441484" cy="203114"/>
            </a:xfrm>
            <a:prstGeom prst="rect">
              <a:avLst/>
            </a:prstGeom>
            <a:solidFill>
              <a:srgbClr val="449D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Rectangle 9">
              <a:extLst>
                <a:ext uri="{FF2B5EF4-FFF2-40B4-BE49-F238E27FC236}">
                  <a16:creationId xmlns:a16="http://schemas.microsoft.com/office/drawing/2014/main" id="{2E6BBB16-60B3-4EEA-D8FF-DBB63279BE2B}"/>
                </a:ext>
              </a:extLst>
            </p:cNvPr>
            <p:cNvSpPr/>
            <p:nvPr/>
          </p:nvSpPr>
          <p:spPr>
            <a:xfrm>
              <a:off x="4880066" y="5425"/>
              <a:ext cx="2441484" cy="203114"/>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Rectangle 10">
              <a:extLst>
                <a:ext uri="{FF2B5EF4-FFF2-40B4-BE49-F238E27FC236}">
                  <a16:creationId xmlns:a16="http://schemas.microsoft.com/office/drawing/2014/main" id="{47B01069-F345-C2DC-763D-521A6D93BEAC}"/>
                </a:ext>
              </a:extLst>
            </p:cNvPr>
            <p:cNvSpPr/>
            <p:nvPr/>
          </p:nvSpPr>
          <p:spPr>
            <a:xfrm>
              <a:off x="7321550" y="5425"/>
              <a:ext cx="2441484" cy="203114"/>
            </a:xfrm>
            <a:prstGeom prst="rect">
              <a:avLst/>
            </a:prstGeom>
            <a:solidFill>
              <a:srgbClr val="F7EC4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Rectangle 11">
              <a:extLst>
                <a:ext uri="{FF2B5EF4-FFF2-40B4-BE49-F238E27FC236}">
                  <a16:creationId xmlns:a16="http://schemas.microsoft.com/office/drawing/2014/main" id="{35BBF6B6-2FB9-F6BB-0E5C-F78AA1E46D08}"/>
                </a:ext>
              </a:extLst>
            </p:cNvPr>
            <p:cNvSpPr/>
            <p:nvPr/>
          </p:nvSpPr>
          <p:spPr>
            <a:xfrm>
              <a:off x="9763034" y="5425"/>
              <a:ext cx="2441484" cy="203114"/>
            </a:xfrm>
            <a:prstGeom prst="rect">
              <a:avLst/>
            </a:prstGeom>
            <a:solidFill>
              <a:srgbClr val="C19F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Tree>
    <p:extLst>
      <p:ext uri="{BB962C8B-B14F-4D97-AF65-F5344CB8AC3E}">
        <p14:creationId xmlns:p14="http://schemas.microsoft.com/office/powerpoint/2010/main" val="842711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8BA91D16-8D5A-65C9-8D4E-A8693BCF8FEE}"/>
              </a:ext>
            </a:extLst>
          </p:cNvPr>
          <p:cNvSpPr txBox="1">
            <a:spLocks/>
          </p:cNvSpPr>
          <p:nvPr/>
        </p:nvSpPr>
        <p:spPr>
          <a:xfrm>
            <a:off x="-1" y="197349"/>
            <a:ext cx="12192071" cy="658181"/>
          </a:xfrm>
          <a:prstGeom prst="rect">
            <a:avLst/>
          </a:prstGeom>
          <a:solidFill>
            <a:srgbClr val="0A2143"/>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2E3953"/>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2E3953"/>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2E3953"/>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2E3953"/>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2E395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a:solidFill>
                  <a:schemeClr val="bg1"/>
                </a:solidFill>
                <a:latin typeface="Libre Baskerville"/>
                <a:ea typeface="+mn-lt"/>
                <a:cs typeface="+mn-lt"/>
              </a:rPr>
              <a:t>Empirical Strategy</a:t>
            </a:r>
            <a:endParaRPr lang="en-US">
              <a:solidFill>
                <a:schemeClr val="bg1"/>
              </a:solidFill>
            </a:endParaRPr>
          </a:p>
        </p:txBody>
      </p:sp>
      <p:grpSp>
        <p:nvGrpSpPr>
          <p:cNvPr id="7" name="Group 6">
            <a:extLst>
              <a:ext uri="{FF2B5EF4-FFF2-40B4-BE49-F238E27FC236}">
                <a16:creationId xmlns:a16="http://schemas.microsoft.com/office/drawing/2014/main" id="{52869BBA-37FF-076B-4F78-5FA5903876BC}"/>
              </a:ext>
            </a:extLst>
          </p:cNvPr>
          <p:cNvGrpSpPr/>
          <p:nvPr/>
        </p:nvGrpSpPr>
        <p:grpSpPr>
          <a:xfrm>
            <a:off x="1439" y="6435613"/>
            <a:ext cx="12189124" cy="442210"/>
            <a:chOff x="1439" y="6435613"/>
            <a:chExt cx="12189124" cy="442210"/>
          </a:xfrm>
        </p:grpSpPr>
        <p:pic>
          <p:nvPicPr>
            <p:cNvPr id="4" name="Picture 3" descr="A blue and black rectangle&#10;&#10;Description automatically generated">
              <a:extLst>
                <a:ext uri="{FF2B5EF4-FFF2-40B4-BE49-F238E27FC236}">
                  <a16:creationId xmlns:a16="http://schemas.microsoft.com/office/drawing/2014/main" id="{7F12872B-7601-0F04-DD47-3DAD98CA8623}"/>
                </a:ext>
              </a:extLst>
            </p:cNvPr>
            <p:cNvPicPr>
              <a:picLocks noChangeAspect="1"/>
            </p:cNvPicPr>
            <p:nvPr/>
          </p:nvPicPr>
          <p:blipFill>
            <a:blip r:embed="rId3"/>
            <a:stretch>
              <a:fillRect/>
            </a:stretch>
          </p:blipFill>
          <p:spPr>
            <a:xfrm>
              <a:off x="1439" y="6435613"/>
              <a:ext cx="12189124" cy="442210"/>
            </a:xfrm>
            <a:prstGeom prst="rect">
              <a:avLst/>
            </a:prstGeom>
          </p:spPr>
        </p:pic>
        <p:pic>
          <p:nvPicPr>
            <p:cNvPr id="6" name="Graphic 5">
              <a:extLst>
                <a:ext uri="{FF2B5EF4-FFF2-40B4-BE49-F238E27FC236}">
                  <a16:creationId xmlns:a16="http://schemas.microsoft.com/office/drawing/2014/main" id="{CEF0E495-6870-B454-4935-E7E61DA63D0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37821" y="6515906"/>
              <a:ext cx="1892960" cy="252864"/>
            </a:xfrm>
            <a:prstGeom prst="rect">
              <a:avLst/>
            </a:prstGeom>
          </p:spPr>
        </p:pic>
      </p:grpSp>
      <p:grpSp>
        <p:nvGrpSpPr>
          <p:cNvPr id="14" name="Group 13">
            <a:extLst>
              <a:ext uri="{FF2B5EF4-FFF2-40B4-BE49-F238E27FC236}">
                <a16:creationId xmlns:a16="http://schemas.microsoft.com/office/drawing/2014/main" id="{8198B39C-DAF9-8701-47D6-4271B1F3B235}"/>
              </a:ext>
            </a:extLst>
          </p:cNvPr>
          <p:cNvGrpSpPr/>
          <p:nvPr/>
        </p:nvGrpSpPr>
        <p:grpSpPr>
          <a:xfrm>
            <a:off x="-4813" y="5425"/>
            <a:ext cx="12209331" cy="203114"/>
            <a:chOff x="-4813" y="5425"/>
            <a:chExt cx="12209331" cy="203114"/>
          </a:xfrm>
        </p:grpSpPr>
        <p:sp>
          <p:nvSpPr>
            <p:cNvPr id="9" name="Rectangle 8">
              <a:extLst>
                <a:ext uri="{FF2B5EF4-FFF2-40B4-BE49-F238E27FC236}">
                  <a16:creationId xmlns:a16="http://schemas.microsoft.com/office/drawing/2014/main" id="{C99F9891-9A9F-48E9-F830-1381634B4B2F}"/>
                </a:ext>
              </a:extLst>
            </p:cNvPr>
            <p:cNvSpPr/>
            <p:nvPr/>
          </p:nvSpPr>
          <p:spPr>
            <a:xfrm>
              <a:off x="-4813" y="5425"/>
              <a:ext cx="2441484" cy="203114"/>
            </a:xfrm>
            <a:prstGeom prst="rect">
              <a:avLst/>
            </a:prstGeom>
            <a:solidFill>
              <a:srgbClr val="204F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Rectangle 9">
              <a:extLst>
                <a:ext uri="{FF2B5EF4-FFF2-40B4-BE49-F238E27FC236}">
                  <a16:creationId xmlns:a16="http://schemas.microsoft.com/office/drawing/2014/main" id="{ECADD503-FA70-3600-0BFA-747FD24435BC}"/>
                </a:ext>
              </a:extLst>
            </p:cNvPr>
            <p:cNvSpPr/>
            <p:nvPr/>
          </p:nvSpPr>
          <p:spPr>
            <a:xfrm>
              <a:off x="2436847" y="5425"/>
              <a:ext cx="2441484" cy="203114"/>
            </a:xfrm>
            <a:prstGeom prst="rect">
              <a:avLst/>
            </a:prstGeom>
            <a:solidFill>
              <a:srgbClr val="449D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Rectangle 10">
              <a:extLst>
                <a:ext uri="{FF2B5EF4-FFF2-40B4-BE49-F238E27FC236}">
                  <a16:creationId xmlns:a16="http://schemas.microsoft.com/office/drawing/2014/main" id="{28980D8D-3ECB-392A-A6C3-D8FBDBA49688}"/>
                </a:ext>
              </a:extLst>
            </p:cNvPr>
            <p:cNvSpPr/>
            <p:nvPr/>
          </p:nvSpPr>
          <p:spPr>
            <a:xfrm>
              <a:off x="4880066" y="5425"/>
              <a:ext cx="2441484" cy="203114"/>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Rectangle 11">
              <a:extLst>
                <a:ext uri="{FF2B5EF4-FFF2-40B4-BE49-F238E27FC236}">
                  <a16:creationId xmlns:a16="http://schemas.microsoft.com/office/drawing/2014/main" id="{01FF8A88-C945-F1F8-FC27-00A86CEB1307}"/>
                </a:ext>
              </a:extLst>
            </p:cNvPr>
            <p:cNvSpPr/>
            <p:nvPr/>
          </p:nvSpPr>
          <p:spPr>
            <a:xfrm>
              <a:off x="7321550" y="5425"/>
              <a:ext cx="2441484" cy="203114"/>
            </a:xfrm>
            <a:prstGeom prst="rect">
              <a:avLst/>
            </a:prstGeom>
            <a:solidFill>
              <a:srgbClr val="F7EC4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 name="Rectangle 12">
              <a:extLst>
                <a:ext uri="{FF2B5EF4-FFF2-40B4-BE49-F238E27FC236}">
                  <a16:creationId xmlns:a16="http://schemas.microsoft.com/office/drawing/2014/main" id="{A42D0F44-7035-D052-9BC4-58A47F401030}"/>
                </a:ext>
              </a:extLst>
            </p:cNvPr>
            <p:cNvSpPr/>
            <p:nvPr/>
          </p:nvSpPr>
          <p:spPr>
            <a:xfrm>
              <a:off x="9763034" y="5425"/>
              <a:ext cx="2441484" cy="203114"/>
            </a:xfrm>
            <a:prstGeom prst="rect">
              <a:avLst/>
            </a:prstGeom>
            <a:solidFill>
              <a:srgbClr val="C19F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
        <p:nvSpPr>
          <p:cNvPr id="16" name="Rectangle: Rounded Corners 15">
            <a:extLst>
              <a:ext uri="{FF2B5EF4-FFF2-40B4-BE49-F238E27FC236}">
                <a16:creationId xmlns:a16="http://schemas.microsoft.com/office/drawing/2014/main" id="{A680C055-0E40-088C-FC25-325975680C39}"/>
              </a:ext>
            </a:extLst>
          </p:cNvPr>
          <p:cNvSpPr/>
          <p:nvPr/>
        </p:nvSpPr>
        <p:spPr>
          <a:xfrm>
            <a:off x="476378" y="2158810"/>
            <a:ext cx="11318850" cy="141856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a:spcAft>
                <a:spcPts val="600"/>
              </a:spcAft>
            </a:pPr>
            <a:r>
              <a:rPr lang="en-US" sz="2400">
                <a:solidFill>
                  <a:srgbClr val="000000"/>
                </a:solidFill>
                <a:latin typeface="Times New Roman"/>
                <a:cs typeface="Times New Roman"/>
              </a:rPr>
              <a:t>Estimated for each period </a:t>
            </a:r>
            <a:r>
              <a:rPr lang="en-US" sz="2400" i="1">
                <a:solidFill>
                  <a:srgbClr val="000000"/>
                </a:solidFill>
                <a:latin typeface="Times New Roman"/>
                <a:cs typeface="Times New Roman"/>
              </a:rPr>
              <a:t>p </a:t>
            </a:r>
            <a:r>
              <a:rPr lang="en-US" sz="2400">
                <a:solidFill>
                  <a:srgbClr val="000000"/>
                </a:solidFill>
                <a:latin typeface="Times New Roman"/>
                <a:cs typeface="Times New Roman"/>
              </a:rPr>
              <a:t>conditional on survival to </a:t>
            </a:r>
            <a:r>
              <a:rPr lang="en-US" sz="2400" i="1">
                <a:solidFill>
                  <a:srgbClr val="000000"/>
                </a:solidFill>
                <a:latin typeface="Times New Roman"/>
                <a:cs typeface="Times New Roman"/>
              </a:rPr>
              <a:t>p-1, where:</a:t>
            </a:r>
            <a:endParaRPr lang="en-US"/>
          </a:p>
          <a:p>
            <a:pPr marL="342900" indent="-342900">
              <a:spcAft>
                <a:spcPts val="600"/>
              </a:spcAft>
              <a:buFont typeface="Arial"/>
              <a:buChar char="•"/>
            </a:pPr>
            <a:r>
              <a:rPr lang="en-US" sz="2400" i="1">
                <a:solidFill>
                  <a:srgbClr val="000000"/>
                </a:solidFill>
                <a:latin typeface="Times New Roman"/>
                <a:cs typeface="Times New Roman"/>
              </a:rPr>
              <a:t>D</a:t>
            </a:r>
            <a:r>
              <a:rPr lang="en-US" sz="2400">
                <a:solidFill>
                  <a:srgbClr val="000000"/>
                </a:solidFill>
                <a:latin typeface="Times New Roman"/>
                <a:cs typeface="Times New Roman"/>
              </a:rPr>
              <a:t> is a dummy variable equal to 1 if the child </a:t>
            </a:r>
            <a:r>
              <a:rPr lang="en-US" sz="2400" i="1" err="1">
                <a:solidFill>
                  <a:srgbClr val="000000"/>
                </a:solidFill>
                <a:latin typeface="Times New Roman"/>
                <a:cs typeface="Times New Roman"/>
              </a:rPr>
              <a:t>i</a:t>
            </a:r>
            <a:r>
              <a:rPr lang="en-US" sz="2400">
                <a:solidFill>
                  <a:srgbClr val="000000"/>
                </a:solidFill>
                <a:latin typeface="Times New Roman"/>
                <a:cs typeface="Times New Roman"/>
              </a:rPr>
              <a:t> living in cell </a:t>
            </a:r>
            <a:r>
              <a:rPr lang="en-US" sz="2400" i="1">
                <a:solidFill>
                  <a:srgbClr val="000000"/>
                </a:solidFill>
                <a:latin typeface="Times New Roman"/>
                <a:cs typeface="Times New Roman"/>
              </a:rPr>
              <a:t>c</a:t>
            </a:r>
            <a:r>
              <a:rPr lang="en-US" sz="2400">
                <a:solidFill>
                  <a:srgbClr val="000000"/>
                </a:solidFill>
                <a:latin typeface="Times New Roman"/>
                <a:cs typeface="Times New Roman"/>
              </a:rPr>
              <a:t> born in year </a:t>
            </a:r>
            <a:r>
              <a:rPr lang="en-US" sz="2400" i="1">
                <a:solidFill>
                  <a:srgbClr val="000000"/>
                </a:solidFill>
                <a:latin typeface="Times New Roman"/>
                <a:cs typeface="Times New Roman"/>
              </a:rPr>
              <a:t>y </a:t>
            </a:r>
            <a:r>
              <a:rPr lang="en-US" sz="2400">
                <a:solidFill>
                  <a:srgbClr val="000000"/>
                </a:solidFill>
                <a:latin typeface="Times New Roman"/>
                <a:cs typeface="Times New Roman"/>
              </a:rPr>
              <a:t>and in month </a:t>
            </a:r>
            <a:r>
              <a:rPr lang="en-US" sz="2400" i="1">
                <a:solidFill>
                  <a:srgbClr val="000000"/>
                </a:solidFill>
                <a:latin typeface="Times New Roman"/>
                <a:cs typeface="Times New Roman"/>
              </a:rPr>
              <a:t>m died. </a:t>
            </a:r>
            <a:r>
              <a:rPr lang="en-US" sz="2400">
                <a:solidFill>
                  <a:srgbClr val="000000"/>
                </a:solidFill>
                <a:latin typeface="Times New Roman"/>
                <a:cs typeface="Times New Roman"/>
              </a:rPr>
              <a:t>This dummy is multiplied by 1,000 to reflect mortality rates per 1,000 children instead of probability in the estimates. </a:t>
            </a:r>
            <a:endParaRPr lang="en-US" sz="2400" i="1">
              <a:solidFill>
                <a:srgbClr val="000000"/>
              </a:solidFill>
              <a:latin typeface="Times New Roman"/>
              <a:cs typeface="Times New Roman"/>
            </a:endParaRPr>
          </a:p>
          <a:p>
            <a:pPr marL="342900" indent="-342900">
              <a:spcAft>
                <a:spcPts val="600"/>
              </a:spcAft>
              <a:buFont typeface="Arial"/>
              <a:buChar char="•"/>
            </a:pPr>
            <a:r>
              <a:rPr lang="en-US" sz="2400" i="1">
                <a:solidFill>
                  <a:srgbClr val="000000"/>
                </a:solidFill>
                <a:latin typeface="Times New Roman"/>
                <a:cs typeface="Times New Roman"/>
              </a:rPr>
              <a:t>P </a:t>
            </a:r>
            <a:r>
              <a:rPr lang="en-US" sz="2400">
                <a:solidFill>
                  <a:srgbClr val="000000"/>
                </a:solidFill>
                <a:latin typeface="Times New Roman"/>
                <a:cs typeface="Times New Roman"/>
              </a:rPr>
              <a:t>and </a:t>
            </a:r>
            <a:r>
              <a:rPr lang="en-US" sz="2400" i="1">
                <a:solidFill>
                  <a:srgbClr val="000000"/>
                </a:solidFill>
                <a:latin typeface="Times New Roman"/>
                <a:cs typeface="Times New Roman"/>
              </a:rPr>
              <a:t>T </a:t>
            </a:r>
            <a:r>
              <a:rPr lang="en-US" sz="2400">
                <a:solidFill>
                  <a:srgbClr val="000000"/>
                </a:solidFill>
                <a:latin typeface="Times New Roman"/>
                <a:cs typeface="Times New Roman"/>
              </a:rPr>
              <a:t>are the precipitation (SPI) and temperature</a:t>
            </a:r>
            <a:r>
              <a:rPr lang="en-US" sz="2400" i="1">
                <a:solidFill>
                  <a:srgbClr val="000000"/>
                </a:solidFill>
                <a:latin typeface="Times New Roman"/>
                <a:cs typeface="Times New Roman"/>
              </a:rPr>
              <a:t> </a:t>
            </a:r>
            <a:r>
              <a:rPr lang="en-US" sz="2400">
                <a:solidFill>
                  <a:srgbClr val="000000"/>
                </a:solidFill>
                <a:latin typeface="Times New Roman"/>
                <a:cs typeface="Times New Roman"/>
              </a:rPr>
              <a:t>indicates of the cell at the period rho (each quarter in utero and until the first age). </a:t>
            </a:r>
            <a:endParaRPr lang="en-US" sz="2400" i="1">
              <a:solidFill>
                <a:srgbClr val="000000"/>
              </a:solidFill>
              <a:latin typeface="Times New Roman"/>
              <a:cs typeface="Times New Roman"/>
            </a:endParaRPr>
          </a:p>
          <a:p>
            <a:pPr marL="342900" indent="-342900">
              <a:spcAft>
                <a:spcPts val="600"/>
              </a:spcAft>
              <a:buFont typeface="Arial"/>
              <a:buChar char="•"/>
            </a:pPr>
            <a:r>
              <a:rPr lang="en-US" sz="2400" i="1">
                <a:solidFill>
                  <a:srgbClr val="000000"/>
                </a:solidFill>
                <a:latin typeface="Times New Roman"/>
                <a:cs typeface="Times New Roman"/>
              </a:rPr>
              <a:t>X</a:t>
            </a:r>
            <a:r>
              <a:rPr lang="en-US" sz="2400">
                <a:solidFill>
                  <a:srgbClr val="000000"/>
                </a:solidFill>
                <a:latin typeface="Times New Roman"/>
                <a:cs typeface="Times New Roman"/>
              </a:rPr>
              <a:t> is a set of controls including child gender, multiple birth indicator, birth order, age of mother (cubic), years of maternal education (cubic), rural indicator and wealth index quintile. </a:t>
            </a:r>
            <a:endParaRPr lang="en-US" sz="2400" i="1">
              <a:solidFill>
                <a:srgbClr val="000000"/>
              </a:solidFill>
              <a:latin typeface="Times New Roman"/>
              <a:cs typeface="Times New Roman"/>
            </a:endParaRPr>
          </a:p>
          <a:p>
            <a:pPr marL="342900" indent="-342900">
              <a:spcAft>
                <a:spcPts val="600"/>
              </a:spcAft>
              <a:buFont typeface="Arial"/>
              <a:buChar char="•"/>
            </a:pPr>
            <a:r>
              <a:rPr lang="en-US" sz="2400">
                <a:solidFill>
                  <a:srgbClr val="000000"/>
                </a:solidFill>
                <a:latin typeface="Times New Roman"/>
                <a:cs typeface="Times New Roman"/>
              </a:rPr>
              <a:t>Delta are fixed effects for cell-month (for stationarity) and gamma are linear trends on every cell (for long-run trends).</a:t>
            </a:r>
            <a:endParaRPr lang="en-US" sz="2400" i="1">
              <a:solidFill>
                <a:srgbClr val="000000"/>
              </a:solidFill>
              <a:latin typeface="Times New Roman"/>
              <a:cs typeface="Times New Roman"/>
            </a:endParaRPr>
          </a:p>
        </p:txBody>
      </p:sp>
      <p:pic>
        <p:nvPicPr>
          <p:cNvPr id="8" name="Graphic 7" descr="equation">
            <a:extLst>
              <a:ext uri="{FF2B5EF4-FFF2-40B4-BE49-F238E27FC236}">
                <a16:creationId xmlns:a16="http://schemas.microsoft.com/office/drawing/2014/main" id="{DCA53E04-6BA3-D8F1-4191-B814D57E407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2477" y="928274"/>
            <a:ext cx="11312095" cy="1261689"/>
          </a:xfrm>
          <a:prstGeom prst="rect">
            <a:avLst/>
          </a:prstGeom>
        </p:spPr>
      </p:pic>
    </p:spTree>
    <p:extLst>
      <p:ext uri="{BB962C8B-B14F-4D97-AF65-F5344CB8AC3E}">
        <p14:creationId xmlns:p14="http://schemas.microsoft.com/office/powerpoint/2010/main" val="1586255458"/>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8BA91D16-8D5A-65C9-8D4E-A8693BCF8FEE}"/>
              </a:ext>
            </a:extLst>
          </p:cNvPr>
          <p:cNvSpPr txBox="1">
            <a:spLocks/>
          </p:cNvSpPr>
          <p:nvPr/>
        </p:nvSpPr>
        <p:spPr>
          <a:xfrm>
            <a:off x="-1" y="197349"/>
            <a:ext cx="12192071" cy="658181"/>
          </a:xfrm>
          <a:prstGeom prst="rect">
            <a:avLst/>
          </a:prstGeom>
          <a:solidFill>
            <a:srgbClr val="0A2143"/>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2E3953"/>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2E3953"/>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2E3953"/>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2E3953"/>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2E395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a:solidFill>
                  <a:schemeClr val="bg1"/>
                </a:solidFill>
                <a:latin typeface="Libre Baskerville"/>
                <a:ea typeface="+mn-lt"/>
                <a:cs typeface="+mn-lt"/>
              </a:rPr>
              <a:t>Empirical Strategy</a:t>
            </a:r>
            <a:endParaRPr lang="en-US">
              <a:solidFill>
                <a:schemeClr val="bg1"/>
              </a:solidFill>
            </a:endParaRPr>
          </a:p>
        </p:txBody>
      </p:sp>
      <p:sp>
        <p:nvSpPr>
          <p:cNvPr id="3" name="Rectangle: Rounded Corners 2">
            <a:extLst>
              <a:ext uri="{FF2B5EF4-FFF2-40B4-BE49-F238E27FC236}">
                <a16:creationId xmlns:a16="http://schemas.microsoft.com/office/drawing/2014/main" id="{C4D05A42-7D4D-FC69-E15C-0D44591EE436}"/>
              </a:ext>
            </a:extLst>
          </p:cNvPr>
          <p:cNvSpPr/>
          <p:nvPr/>
        </p:nvSpPr>
        <p:spPr>
          <a:xfrm>
            <a:off x="495539" y="1066981"/>
            <a:ext cx="11318850" cy="755959"/>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US" sz="3200" err="1">
                <a:solidFill>
                  <a:srgbClr val="000000"/>
                </a:solidFill>
                <a:latin typeface="Times New Roman"/>
                <a:cs typeface="Times New Roman"/>
              </a:rPr>
              <a:t>Prefered</a:t>
            </a:r>
            <a:r>
              <a:rPr lang="en-US" sz="3200">
                <a:solidFill>
                  <a:srgbClr val="000000"/>
                </a:solidFill>
                <a:latin typeface="Times New Roman"/>
                <a:cs typeface="Times New Roman"/>
              </a:rPr>
              <a:t> specification:</a:t>
            </a:r>
            <a:endParaRPr lang="en-US"/>
          </a:p>
          <a:p>
            <a:endParaRPr lang="en-US"/>
          </a:p>
        </p:txBody>
      </p:sp>
      <p:grpSp>
        <p:nvGrpSpPr>
          <p:cNvPr id="7" name="Group 6">
            <a:extLst>
              <a:ext uri="{FF2B5EF4-FFF2-40B4-BE49-F238E27FC236}">
                <a16:creationId xmlns:a16="http://schemas.microsoft.com/office/drawing/2014/main" id="{52869BBA-37FF-076B-4F78-5FA5903876BC}"/>
              </a:ext>
            </a:extLst>
          </p:cNvPr>
          <p:cNvGrpSpPr/>
          <p:nvPr/>
        </p:nvGrpSpPr>
        <p:grpSpPr>
          <a:xfrm>
            <a:off x="1439" y="6435613"/>
            <a:ext cx="12189124" cy="442210"/>
            <a:chOff x="1439" y="6435613"/>
            <a:chExt cx="12189124" cy="442210"/>
          </a:xfrm>
        </p:grpSpPr>
        <p:pic>
          <p:nvPicPr>
            <p:cNvPr id="4" name="Picture 3" descr="A blue and black rectangle&#10;&#10;Description automatically generated">
              <a:extLst>
                <a:ext uri="{FF2B5EF4-FFF2-40B4-BE49-F238E27FC236}">
                  <a16:creationId xmlns:a16="http://schemas.microsoft.com/office/drawing/2014/main" id="{7F12872B-7601-0F04-DD47-3DAD98CA8623}"/>
                </a:ext>
              </a:extLst>
            </p:cNvPr>
            <p:cNvPicPr>
              <a:picLocks noChangeAspect="1"/>
            </p:cNvPicPr>
            <p:nvPr/>
          </p:nvPicPr>
          <p:blipFill>
            <a:blip r:embed="rId2"/>
            <a:stretch>
              <a:fillRect/>
            </a:stretch>
          </p:blipFill>
          <p:spPr>
            <a:xfrm>
              <a:off x="1439" y="6435613"/>
              <a:ext cx="12189124" cy="442210"/>
            </a:xfrm>
            <a:prstGeom prst="rect">
              <a:avLst/>
            </a:prstGeom>
          </p:spPr>
        </p:pic>
        <p:pic>
          <p:nvPicPr>
            <p:cNvPr id="6" name="Graphic 5">
              <a:extLst>
                <a:ext uri="{FF2B5EF4-FFF2-40B4-BE49-F238E27FC236}">
                  <a16:creationId xmlns:a16="http://schemas.microsoft.com/office/drawing/2014/main" id="{CEF0E495-6870-B454-4935-E7E61DA63D0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7821" y="6515906"/>
              <a:ext cx="1892960" cy="252864"/>
            </a:xfrm>
            <a:prstGeom prst="rect">
              <a:avLst/>
            </a:prstGeom>
          </p:spPr>
        </p:pic>
      </p:grpSp>
      <p:grpSp>
        <p:nvGrpSpPr>
          <p:cNvPr id="14" name="Group 13">
            <a:extLst>
              <a:ext uri="{FF2B5EF4-FFF2-40B4-BE49-F238E27FC236}">
                <a16:creationId xmlns:a16="http://schemas.microsoft.com/office/drawing/2014/main" id="{8198B39C-DAF9-8701-47D6-4271B1F3B235}"/>
              </a:ext>
            </a:extLst>
          </p:cNvPr>
          <p:cNvGrpSpPr/>
          <p:nvPr/>
        </p:nvGrpSpPr>
        <p:grpSpPr>
          <a:xfrm>
            <a:off x="-4813" y="5425"/>
            <a:ext cx="12209331" cy="203114"/>
            <a:chOff x="-4813" y="5425"/>
            <a:chExt cx="12209331" cy="203114"/>
          </a:xfrm>
        </p:grpSpPr>
        <p:sp>
          <p:nvSpPr>
            <p:cNvPr id="9" name="Rectangle 8">
              <a:extLst>
                <a:ext uri="{FF2B5EF4-FFF2-40B4-BE49-F238E27FC236}">
                  <a16:creationId xmlns:a16="http://schemas.microsoft.com/office/drawing/2014/main" id="{C99F9891-9A9F-48E9-F830-1381634B4B2F}"/>
                </a:ext>
              </a:extLst>
            </p:cNvPr>
            <p:cNvSpPr/>
            <p:nvPr/>
          </p:nvSpPr>
          <p:spPr>
            <a:xfrm>
              <a:off x="-4813" y="5425"/>
              <a:ext cx="2441484" cy="203114"/>
            </a:xfrm>
            <a:prstGeom prst="rect">
              <a:avLst/>
            </a:prstGeom>
            <a:solidFill>
              <a:srgbClr val="204F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Rectangle 9">
              <a:extLst>
                <a:ext uri="{FF2B5EF4-FFF2-40B4-BE49-F238E27FC236}">
                  <a16:creationId xmlns:a16="http://schemas.microsoft.com/office/drawing/2014/main" id="{ECADD503-FA70-3600-0BFA-747FD24435BC}"/>
                </a:ext>
              </a:extLst>
            </p:cNvPr>
            <p:cNvSpPr/>
            <p:nvPr/>
          </p:nvSpPr>
          <p:spPr>
            <a:xfrm>
              <a:off x="2436847" y="5425"/>
              <a:ext cx="2441484" cy="203114"/>
            </a:xfrm>
            <a:prstGeom prst="rect">
              <a:avLst/>
            </a:prstGeom>
            <a:solidFill>
              <a:srgbClr val="449D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Rectangle 10">
              <a:extLst>
                <a:ext uri="{FF2B5EF4-FFF2-40B4-BE49-F238E27FC236}">
                  <a16:creationId xmlns:a16="http://schemas.microsoft.com/office/drawing/2014/main" id="{28980D8D-3ECB-392A-A6C3-D8FBDBA49688}"/>
                </a:ext>
              </a:extLst>
            </p:cNvPr>
            <p:cNvSpPr/>
            <p:nvPr/>
          </p:nvSpPr>
          <p:spPr>
            <a:xfrm>
              <a:off x="4880066" y="5425"/>
              <a:ext cx="2441484" cy="203114"/>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Rectangle 11">
              <a:extLst>
                <a:ext uri="{FF2B5EF4-FFF2-40B4-BE49-F238E27FC236}">
                  <a16:creationId xmlns:a16="http://schemas.microsoft.com/office/drawing/2014/main" id="{01FF8A88-C945-F1F8-FC27-00A86CEB1307}"/>
                </a:ext>
              </a:extLst>
            </p:cNvPr>
            <p:cNvSpPr/>
            <p:nvPr/>
          </p:nvSpPr>
          <p:spPr>
            <a:xfrm>
              <a:off x="7321550" y="5425"/>
              <a:ext cx="2441484" cy="203114"/>
            </a:xfrm>
            <a:prstGeom prst="rect">
              <a:avLst/>
            </a:prstGeom>
            <a:solidFill>
              <a:srgbClr val="F7EC4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 name="Rectangle 12">
              <a:extLst>
                <a:ext uri="{FF2B5EF4-FFF2-40B4-BE49-F238E27FC236}">
                  <a16:creationId xmlns:a16="http://schemas.microsoft.com/office/drawing/2014/main" id="{A42D0F44-7035-D052-9BC4-58A47F401030}"/>
                </a:ext>
              </a:extLst>
            </p:cNvPr>
            <p:cNvSpPr/>
            <p:nvPr/>
          </p:nvSpPr>
          <p:spPr>
            <a:xfrm>
              <a:off x="9763034" y="5425"/>
              <a:ext cx="2441484" cy="203114"/>
            </a:xfrm>
            <a:prstGeom prst="rect">
              <a:avLst/>
            </a:prstGeom>
            <a:solidFill>
              <a:srgbClr val="C19F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
        <p:nvSpPr>
          <p:cNvPr id="16" name="Rectangle: Rounded Corners 15">
            <a:extLst>
              <a:ext uri="{FF2B5EF4-FFF2-40B4-BE49-F238E27FC236}">
                <a16:creationId xmlns:a16="http://schemas.microsoft.com/office/drawing/2014/main" id="{A680C055-0E40-088C-FC25-325975680C39}"/>
              </a:ext>
            </a:extLst>
          </p:cNvPr>
          <p:cNvSpPr/>
          <p:nvPr/>
        </p:nvSpPr>
        <p:spPr>
          <a:xfrm>
            <a:off x="438903" y="1555614"/>
            <a:ext cx="11318850" cy="141856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US" sz="2400" b="1">
                <a:solidFill>
                  <a:srgbClr val="000000"/>
                </a:solidFill>
                <a:latin typeface="Times New Roman"/>
                <a:cs typeface="Times New Roman"/>
              </a:rPr>
              <a:t>Add squared precipitation and temperature</a:t>
            </a:r>
            <a:r>
              <a:rPr lang="en-US" sz="2400">
                <a:solidFill>
                  <a:srgbClr val="000000"/>
                </a:solidFill>
                <a:latin typeface="Times New Roman"/>
                <a:cs typeface="Times New Roman"/>
              </a:rPr>
              <a:t>. We expect children to be impacted by extraordinarily low or high precipitation. We try to capture this non-linearities with a quadratic specification. </a:t>
            </a:r>
          </a:p>
        </p:txBody>
      </p:sp>
      <p:pic>
        <p:nvPicPr>
          <p:cNvPr id="17" name="Graphic 16" descr="equation">
            <a:extLst>
              <a:ext uri="{FF2B5EF4-FFF2-40B4-BE49-F238E27FC236}">
                <a16:creationId xmlns:a16="http://schemas.microsoft.com/office/drawing/2014/main" id="{5B9EF85F-26CD-81A6-92A7-7CE0FE0772B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9453" y="3000876"/>
            <a:ext cx="10224821" cy="431526"/>
          </a:xfrm>
          <a:prstGeom prst="rect">
            <a:avLst/>
          </a:prstGeom>
        </p:spPr>
      </p:pic>
      <p:sp>
        <p:nvSpPr>
          <p:cNvPr id="19" name="Rectangle: Rounded Corners 18">
            <a:extLst>
              <a:ext uri="{FF2B5EF4-FFF2-40B4-BE49-F238E27FC236}">
                <a16:creationId xmlns:a16="http://schemas.microsoft.com/office/drawing/2014/main" id="{63F59FBC-5036-1C38-2B31-3AB049FF47D1}"/>
              </a:ext>
            </a:extLst>
          </p:cNvPr>
          <p:cNvSpPr/>
          <p:nvPr/>
        </p:nvSpPr>
        <p:spPr>
          <a:xfrm>
            <a:off x="433079" y="3590324"/>
            <a:ext cx="11318850" cy="755959"/>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US" sz="3200">
                <a:solidFill>
                  <a:srgbClr val="000000"/>
                </a:solidFill>
                <a:latin typeface="Times New Roman"/>
                <a:cs typeface="Times New Roman"/>
              </a:rPr>
              <a:t>Alternative specification 2:</a:t>
            </a:r>
            <a:endParaRPr lang="en-US"/>
          </a:p>
          <a:p>
            <a:endParaRPr lang="en-US"/>
          </a:p>
        </p:txBody>
      </p:sp>
      <p:sp>
        <p:nvSpPr>
          <p:cNvPr id="21" name="Rectangle: Rounded Corners 20">
            <a:extLst>
              <a:ext uri="{FF2B5EF4-FFF2-40B4-BE49-F238E27FC236}">
                <a16:creationId xmlns:a16="http://schemas.microsoft.com/office/drawing/2014/main" id="{3A930D1C-FE10-4002-871A-2B567AF9101A}"/>
              </a:ext>
            </a:extLst>
          </p:cNvPr>
          <p:cNvSpPr/>
          <p:nvPr/>
        </p:nvSpPr>
        <p:spPr>
          <a:xfrm>
            <a:off x="401427" y="4066464"/>
            <a:ext cx="11318850" cy="141856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US" sz="2400" b="1">
                <a:solidFill>
                  <a:srgbClr val="000000"/>
                </a:solidFill>
                <a:latin typeface="Times New Roman"/>
                <a:cs typeface="Times New Roman"/>
              </a:rPr>
              <a:t>Define droughts and excessive rain as binary treatments</a:t>
            </a:r>
            <a:r>
              <a:rPr lang="en-US" sz="2400">
                <a:solidFill>
                  <a:srgbClr val="000000"/>
                </a:solidFill>
                <a:latin typeface="Times New Roman"/>
                <a:cs typeface="Times New Roman"/>
              </a:rPr>
              <a:t>. Defining a binary variable equal to one if SPI is greater than a threshold </a:t>
            </a:r>
            <a:r>
              <a:rPr lang="en-US" sz="2400" i="1">
                <a:solidFill>
                  <a:srgbClr val="000000"/>
                </a:solidFill>
                <a:latin typeface="Times New Roman"/>
                <a:cs typeface="Times New Roman"/>
              </a:rPr>
              <a:t>k </a:t>
            </a:r>
            <a:r>
              <a:rPr lang="en-US" sz="2400">
                <a:solidFill>
                  <a:srgbClr val="000000"/>
                </a:solidFill>
                <a:latin typeface="Times New Roman"/>
                <a:cs typeface="Times New Roman"/>
              </a:rPr>
              <a:t>could capture these non-linearities while simplifying the specification and making results more interpretable.</a:t>
            </a:r>
            <a:endParaRPr lang="en-US"/>
          </a:p>
          <a:p>
            <a:endParaRPr lang="en-US" sz="2400" i="1">
              <a:solidFill>
                <a:srgbClr val="000000"/>
              </a:solidFill>
              <a:latin typeface="Times New Roman"/>
              <a:cs typeface="Times New Roman"/>
            </a:endParaRPr>
          </a:p>
        </p:txBody>
      </p:sp>
      <p:pic>
        <p:nvPicPr>
          <p:cNvPr id="22" name="Graphic 21" descr="equation">
            <a:extLst>
              <a:ext uri="{FF2B5EF4-FFF2-40B4-BE49-F238E27FC236}">
                <a16:creationId xmlns:a16="http://schemas.microsoft.com/office/drawing/2014/main" id="{CAE0CF02-3570-8D8D-C076-B9467C948DF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9449" y="5479155"/>
            <a:ext cx="9613691" cy="446707"/>
          </a:xfrm>
          <a:prstGeom prst="rect">
            <a:avLst/>
          </a:prstGeom>
        </p:spPr>
      </p:pic>
    </p:spTree>
    <p:extLst>
      <p:ext uri="{BB962C8B-B14F-4D97-AF65-F5344CB8AC3E}">
        <p14:creationId xmlns:p14="http://schemas.microsoft.com/office/powerpoint/2010/main" val="189164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83CA4C1-EA33-4C88-B54B-4870B878ED25}"/>
              </a:ext>
            </a:extLst>
          </p:cNvPr>
          <p:cNvSpPr>
            <a:spLocks noGrp="1"/>
          </p:cNvSpPr>
          <p:nvPr>
            <p:ph type="body" sz="quarter" idx="4294967295"/>
          </p:nvPr>
        </p:nvSpPr>
        <p:spPr>
          <a:xfrm>
            <a:off x="-2" y="210488"/>
            <a:ext cx="12220339" cy="6655259"/>
          </a:xfrm>
          <a:solidFill>
            <a:schemeClr val="bg1"/>
          </a:solidFill>
        </p:spPr>
        <p:txBody>
          <a:bodyPr vert="horz" lIns="91440" tIns="45720" rIns="91440" bIns="45720" rtlCol="0" anchor="ctr">
            <a:normAutofit/>
          </a:bodyPr>
          <a:lstStyle/>
          <a:p>
            <a:pPr marL="0" indent="0" algn="ctr">
              <a:buNone/>
            </a:pPr>
            <a:r>
              <a:rPr lang="en-US" sz="4800">
                <a:solidFill>
                  <a:srgbClr val="002060"/>
                </a:solidFill>
                <a:latin typeface="Libre Baskerville"/>
                <a:cs typeface="Calibri" panose="020F0502020204030204"/>
              </a:rPr>
              <a:t>Data processing</a:t>
            </a:r>
            <a:endParaRPr lang="en-US"/>
          </a:p>
        </p:txBody>
      </p:sp>
      <p:grpSp>
        <p:nvGrpSpPr>
          <p:cNvPr id="6" name="Group 5">
            <a:extLst>
              <a:ext uri="{FF2B5EF4-FFF2-40B4-BE49-F238E27FC236}">
                <a16:creationId xmlns:a16="http://schemas.microsoft.com/office/drawing/2014/main" id="{023F730E-F9B9-2A3E-F1D7-0283C00BECBD}"/>
              </a:ext>
            </a:extLst>
          </p:cNvPr>
          <p:cNvGrpSpPr/>
          <p:nvPr/>
        </p:nvGrpSpPr>
        <p:grpSpPr>
          <a:xfrm>
            <a:off x="1439" y="6435613"/>
            <a:ext cx="12189124" cy="442210"/>
            <a:chOff x="1439" y="6435613"/>
            <a:chExt cx="12189124" cy="442210"/>
          </a:xfrm>
        </p:grpSpPr>
        <p:pic>
          <p:nvPicPr>
            <p:cNvPr id="4" name="Picture 3" descr="A blue and black rectangle&#10;&#10;Description automatically generated">
              <a:extLst>
                <a:ext uri="{FF2B5EF4-FFF2-40B4-BE49-F238E27FC236}">
                  <a16:creationId xmlns:a16="http://schemas.microsoft.com/office/drawing/2014/main" id="{074760D1-A851-E77B-6E07-09824A032270}"/>
                </a:ext>
              </a:extLst>
            </p:cNvPr>
            <p:cNvPicPr>
              <a:picLocks noChangeAspect="1"/>
            </p:cNvPicPr>
            <p:nvPr/>
          </p:nvPicPr>
          <p:blipFill>
            <a:blip r:embed="rId3"/>
            <a:stretch>
              <a:fillRect/>
            </a:stretch>
          </p:blipFill>
          <p:spPr>
            <a:xfrm>
              <a:off x="1439" y="6435613"/>
              <a:ext cx="12189124" cy="442210"/>
            </a:xfrm>
            <a:prstGeom prst="rect">
              <a:avLst/>
            </a:prstGeom>
          </p:spPr>
        </p:pic>
        <p:pic>
          <p:nvPicPr>
            <p:cNvPr id="5" name="Graphic 4">
              <a:extLst>
                <a:ext uri="{FF2B5EF4-FFF2-40B4-BE49-F238E27FC236}">
                  <a16:creationId xmlns:a16="http://schemas.microsoft.com/office/drawing/2014/main" id="{8F755D44-BE22-8B0D-162F-C3F0C699003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37821" y="6515906"/>
              <a:ext cx="1892960" cy="252864"/>
            </a:xfrm>
            <a:prstGeom prst="rect">
              <a:avLst/>
            </a:prstGeom>
          </p:spPr>
        </p:pic>
      </p:grpSp>
      <p:grpSp>
        <p:nvGrpSpPr>
          <p:cNvPr id="13" name="Group 12">
            <a:extLst>
              <a:ext uri="{FF2B5EF4-FFF2-40B4-BE49-F238E27FC236}">
                <a16:creationId xmlns:a16="http://schemas.microsoft.com/office/drawing/2014/main" id="{505CB0C9-F4D1-CC45-0DB0-5117DDBB4E84}"/>
              </a:ext>
            </a:extLst>
          </p:cNvPr>
          <p:cNvGrpSpPr/>
          <p:nvPr/>
        </p:nvGrpSpPr>
        <p:grpSpPr>
          <a:xfrm>
            <a:off x="-4813" y="5425"/>
            <a:ext cx="12209331" cy="203114"/>
            <a:chOff x="-4813" y="5425"/>
            <a:chExt cx="12209331" cy="203114"/>
          </a:xfrm>
        </p:grpSpPr>
        <p:sp>
          <p:nvSpPr>
            <p:cNvPr id="8" name="Rectangle 7">
              <a:extLst>
                <a:ext uri="{FF2B5EF4-FFF2-40B4-BE49-F238E27FC236}">
                  <a16:creationId xmlns:a16="http://schemas.microsoft.com/office/drawing/2014/main" id="{8DFD7C9D-2E84-B303-32CA-8407F87BDA82}"/>
                </a:ext>
              </a:extLst>
            </p:cNvPr>
            <p:cNvSpPr/>
            <p:nvPr/>
          </p:nvSpPr>
          <p:spPr>
            <a:xfrm>
              <a:off x="-4813" y="5425"/>
              <a:ext cx="2441484" cy="203114"/>
            </a:xfrm>
            <a:prstGeom prst="rect">
              <a:avLst/>
            </a:prstGeom>
            <a:solidFill>
              <a:srgbClr val="204F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Rectangle 8">
              <a:extLst>
                <a:ext uri="{FF2B5EF4-FFF2-40B4-BE49-F238E27FC236}">
                  <a16:creationId xmlns:a16="http://schemas.microsoft.com/office/drawing/2014/main" id="{64D0300C-CEFB-FD61-D27D-7D2D6E3B27CB}"/>
                </a:ext>
              </a:extLst>
            </p:cNvPr>
            <p:cNvSpPr/>
            <p:nvPr/>
          </p:nvSpPr>
          <p:spPr>
            <a:xfrm>
              <a:off x="2436847" y="5425"/>
              <a:ext cx="2441484" cy="203114"/>
            </a:xfrm>
            <a:prstGeom prst="rect">
              <a:avLst/>
            </a:prstGeom>
            <a:solidFill>
              <a:srgbClr val="449D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Rectangle 9">
              <a:extLst>
                <a:ext uri="{FF2B5EF4-FFF2-40B4-BE49-F238E27FC236}">
                  <a16:creationId xmlns:a16="http://schemas.microsoft.com/office/drawing/2014/main" id="{2E6BBB16-60B3-4EEA-D8FF-DBB63279BE2B}"/>
                </a:ext>
              </a:extLst>
            </p:cNvPr>
            <p:cNvSpPr/>
            <p:nvPr/>
          </p:nvSpPr>
          <p:spPr>
            <a:xfrm>
              <a:off x="4880066" y="5425"/>
              <a:ext cx="2441484" cy="203114"/>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Rectangle 10">
              <a:extLst>
                <a:ext uri="{FF2B5EF4-FFF2-40B4-BE49-F238E27FC236}">
                  <a16:creationId xmlns:a16="http://schemas.microsoft.com/office/drawing/2014/main" id="{47B01069-F345-C2DC-763D-521A6D93BEAC}"/>
                </a:ext>
              </a:extLst>
            </p:cNvPr>
            <p:cNvSpPr/>
            <p:nvPr/>
          </p:nvSpPr>
          <p:spPr>
            <a:xfrm>
              <a:off x="7321550" y="5425"/>
              <a:ext cx="2441484" cy="203114"/>
            </a:xfrm>
            <a:prstGeom prst="rect">
              <a:avLst/>
            </a:prstGeom>
            <a:solidFill>
              <a:srgbClr val="F7EC4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Rectangle 11">
              <a:extLst>
                <a:ext uri="{FF2B5EF4-FFF2-40B4-BE49-F238E27FC236}">
                  <a16:creationId xmlns:a16="http://schemas.microsoft.com/office/drawing/2014/main" id="{35BBF6B6-2FB9-F6BB-0E5C-F78AA1E46D08}"/>
                </a:ext>
              </a:extLst>
            </p:cNvPr>
            <p:cNvSpPr/>
            <p:nvPr/>
          </p:nvSpPr>
          <p:spPr>
            <a:xfrm>
              <a:off x="9763034" y="5425"/>
              <a:ext cx="2441484" cy="203114"/>
            </a:xfrm>
            <a:prstGeom prst="rect">
              <a:avLst/>
            </a:prstGeom>
            <a:solidFill>
              <a:srgbClr val="C19F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Tree>
    <p:extLst>
      <p:ext uri="{BB962C8B-B14F-4D97-AF65-F5344CB8AC3E}">
        <p14:creationId xmlns:p14="http://schemas.microsoft.com/office/powerpoint/2010/main" val="2103618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A graph showing time and time&#10;&#10;Description automatically generated">
            <a:extLst>
              <a:ext uri="{FF2B5EF4-FFF2-40B4-BE49-F238E27FC236}">
                <a16:creationId xmlns:a16="http://schemas.microsoft.com/office/drawing/2014/main" id="{CAD1F234-610B-824E-8A4F-60F964719B5A}"/>
              </a:ext>
            </a:extLst>
          </p:cNvPr>
          <p:cNvPicPr>
            <a:picLocks noChangeAspect="1"/>
          </p:cNvPicPr>
          <p:nvPr/>
        </p:nvPicPr>
        <p:blipFill>
          <a:blip r:embed="rId3"/>
          <a:stretch>
            <a:fillRect/>
          </a:stretch>
        </p:blipFill>
        <p:spPr>
          <a:xfrm>
            <a:off x="671432" y="3958122"/>
            <a:ext cx="6457950" cy="2428875"/>
          </a:xfrm>
          <a:prstGeom prst="rect">
            <a:avLst/>
          </a:prstGeom>
        </p:spPr>
      </p:pic>
      <p:sp>
        <p:nvSpPr>
          <p:cNvPr id="3" name="Text Placeholder 2">
            <a:extLst>
              <a:ext uri="{FF2B5EF4-FFF2-40B4-BE49-F238E27FC236}">
                <a16:creationId xmlns:a16="http://schemas.microsoft.com/office/drawing/2014/main" id="{283CA4C1-EA33-4C88-B54B-4870B878ED25}"/>
              </a:ext>
            </a:extLst>
          </p:cNvPr>
          <p:cNvSpPr>
            <a:spLocks noGrp="1"/>
          </p:cNvSpPr>
          <p:nvPr>
            <p:ph type="body" sz="quarter" idx="4294967295"/>
          </p:nvPr>
        </p:nvSpPr>
        <p:spPr>
          <a:xfrm>
            <a:off x="-1" y="197349"/>
            <a:ext cx="12200633" cy="657795"/>
          </a:xfrm>
          <a:solidFill>
            <a:srgbClr val="0A2143"/>
          </a:solidFill>
        </p:spPr>
        <p:txBody>
          <a:bodyPr vert="horz" lIns="91440" tIns="45720" rIns="91440" bIns="45720" rtlCol="0" anchor="ctr">
            <a:normAutofit/>
          </a:bodyPr>
          <a:lstStyle/>
          <a:p>
            <a:pPr marL="514350" indent="-514350" algn="ctr">
              <a:buAutoNum type="arabicParenR"/>
            </a:pPr>
            <a:r>
              <a:rPr lang="en-US">
                <a:solidFill>
                  <a:schemeClr val="bg1"/>
                </a:solidFill>
                <a:latin typeface="Libre Baskerville"/>
                <a:cs typeface="Calibri" panose="020F0502020204030204"/>
              </a:rPr>
              <a:t>Assign spatial climate data DHS</a:t>
            </a:r>
            <a:endParaRPr lang="en-US">
              <a:solidFill>
                <a:schemeClr val="bg1"/>
              </a:solidFill>
            </a:endParaRPr>
          </a:p>
        </p:txBody>
      </p:sp>
      <p:grpSp>
        <p:nvGrpSpPr>
          <p:cNvPr id="6" name="Group 5">
            <a:extLst>
              <a:ext uri="{FF2B5EF4-FFF2-40B4-BE49-F238E27FC236}">
                <a16:creationId xmlns:a16="http://schemas.microsoft.com/office/drawing/2014/main" id="{023F730E-F9B9-2A3E-F1D7-0283C00BECBD}"/>
              </a:ext>
            </a:extLst>
          </p:cNvPr>
          <p:cNvGrpSpPr/>
          <p:nvPr/>
        </p:nvGrpSpPr>
        <p:grpSpPr>
          <a:xfrm>
            <a:off x="1439" y="6435613"/>
            <a:ext cx="12189124" cy="442210"/>
            <a:chOff x="1439" y="6435613"/>
            <a:chExt cx="12189124" cy="442210"/>
          </a:xfrm>
        </p:grpSpPr>
        <p:pic>
          <p:nvPicPr>
            <p:cNvPr id="4" name="Picture 3" descr="A blue and black rectangle&#10;&#10;Description automatically generated">
              <a:extLst>
                <a:ext uri="{FF2B5EF4-FFF2-40B4-BE49-F238E27FC236}">
                  <a16:creationId xmlns:a16="http://schemas.microsoft.com/office/drawing/2014/main" id="{074760D1-A851-E77B-6E07-09824A032270}"/>
                </a:ext>
              </a:extLst>
            </p:cNvPr>
            <p:cNvPicPr>
              <a:picLocks noChangeAspect="1"/>
            </p:cNvPicPr>
            <p:nvPr/>
          </p:nvPicPr>
          <p:blipFill>
            <a:blip r:embed="rId4"/>
            <a:stretch>
              <a:fillRect/>
            </a:stretch>
          </p:blipFill>
          <p:spPr>
            <a:xfrm>
              <a:off x="1439" y="6435613"/>
              <a:ext cx="12189124" cy="442210"/>
            </a:xfrm>
            <a:prstGeom prst="rect">
              <a:avLst/>
            </a:prstGeom>
          </p:spPr>
        </p:pic>
        <p:pic>
          <p:nvPicPr>
            <p:cNvPr id="5" name="Graphic 4">
              <a:extLst>
                <a:ext uri="{FF2B5EF4-FFF2-40B4-BE49-F238E27FC236}">
                  <a16:creationId xmlns:a16="http://schemas.microsoft.com/office/drawing/2014/main" id="{8F755D44-BE22-8B0D-162F-C3F0C699003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37821" y="6515906"/>
              <a:ext cx="1892960" cy="252864"/>
            </a:xfrm>
            <a:prstGeom prst="rect">
              <a:avLst/>
            </a:prstGeom>
          </p:spPr>
        </p:pic>
      </p:grpSp>
      <p:grpSp>
        <p:nvGrpSpPr>
          <p:cNvPr id="13" name="Group 12">
            <a:extLst>
              <a:ext uri="{FF2B5EF4-FFF2-40B4-BE49-F238E27FC236}">
                <a16:creationId xmlns:a16="http://schemas.microsoft.com/office/drawing/2014/main" id="{505CB0C9-F4D1-CC45-0DB0-5117DDBB4E84}"/>
              </a:ext>
            </a:extLst>
          </p:cNvPr>
          <p:cNvGrpSpPr/>
          <p:nvPr/>
        </p:nvGrpSpPr>
        <p:grpSpPr>
          <a:xfrm>
            <a:off x="-4813" y="5425"/>
            <a:ext cx="12209331" cy="203114"/>
            <a:chOff x="-4813" y="5425"/>
            <a:chExt cx="12209331" cy="203114"/>
          </a:xfrm>
        </p:grpSpPr>
        <p:sp>
          <p:nvSpPr>
            <p:cNvPr id="8" name="Rectangle 7">
              <a:extLst>
                <a:ext uri="{FF2B5EF4-FFF2-40B4-BE49-F238E27FC236}">
                  <a16:creationId xmlns:a16="http://schemas.microsoft.com/office/drawing/2014/main" id="{8DFD7C9D-2E84-B303-32CA-8407F87BDA82}"/>
                </a:ext>
              </a:extLst>
            </p:cNvPr>
            <p:cNvSpPr/>
            <p:nvPr/>
          </p:nvSpPr>
          <p:spPr>
            <a:xfrm>
              <a:off x="-4813" y="5425"/>
              <a:ext cx="2441484" cy="203114"/>
            </a:xfrm>
            <a:prstGeom prst="rect">
              <a:avLst/>
            </a:prstGeom>
            <a:solidFill>
              <a:srgbClr val="204F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Rectangle 8">
              <a:extLst>
                <a:ext uri="{FF2B5EF4-FFF2-40B4-BE49-F238E27FC236}">
                  <a16:creationId xmlns:a16="http://schemas.microsoft.com/office/drawing/2014/main" id="{64D0300C-CEFB-FD61-D27D-7D2D6E3B27CB}"/>
                </a:ext>
              </a:extLst>
            </p:cNvPr>
            <p:cNvSpPr/>
            <p:nvPr/>
          </p:nvSpPr>
          <p:spPr>
            <a:xfrm>
              <a:off x="2436847" y="5425"/>
              <a:ext cx="2441484" cy="203114"/>
            </a:xfrm>
            <a:prstGeom prst="rect">
              <a:avLst/>
            </a:prstGeom>
            <a:solidFill>
              <a:srgbClr val="449D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Rectangle 9">
              <a:extLst>
                <a:ext uri="{FF2B5EF4-FFF2-40B4-BE49-F238E27FC236}">
                  <a16:creationId xmlns:a16="http://schemas.microsoft.com/office/drawing/2014/main" id="{2E6BBB16-60B3-4EEA-D8FF-DBB63279BE2B}"/>
                </a:ext>
              </a:extLst>
            </p:cNvPr>
            <p:cNvSpPr/>
            <p:nvPr/>
          </p:nvSpPr>
          <p:spPr>
            <a:xfrm>
              <a:off x="4880066" y="5425"/>
              <a:ext cx="2441484" cy="203114"/>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Rectangle 10">
              <a:extLst>
                <a:ext uri="{FF2B5EF4-FFF2-40B4-BE49-F238E27FC236}">
                  <a16:creationId xmlns:a16="http://schemas.microsoft.com/office/drawing/2014/main" id="{47B01069-F345-C2DC-763D-521A6D93BEAC}"/>
                </a:ext>
              </a:extLst>
            </p:cNvPr>
            <p:cNvSpPr/>
            <p:nvPr/>
          </p:nvSpPr>
          <p:spPr>
            <a:xfrm>
              <a:off x="7321550" y="5425"/>
              <a:ext cx="2441484" cy="203114"/>
            </a:xfrm>
            <a:prstGeom prst="rect">
              <a:avLst/>
            </a:prstGeom>
            <a:solidFill>
              <a:srgbClr val="F7EC4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Rectangle 11">
              <a:extLst>
                <a:ext uri="{FF2B5EF4-FFF2-40B4-BE49-F238E27FC236}">
                  <a16:creationId xmlns:a16="http://schemas.microsoft.com/office/drawing/2014/main" id="{35BBF6B6-2FB9-F6BB-0E5C-F78AA1E46D08}"/>
                </a:ext>
              </a:extLst>
            </p:cNvPr>
            <p:cNvSpPr/>
            <p:nvPr/>
          </p:nvSpPr>
          <p:spPr>
            <a:xfrm>
              <a:off x="9763034" y="5425"/>
              <a:ext cx="2441484" cy="203114"/>
            </a:xfrm>
            <a:prstGeom prst="rect">
              <a:avLst/>
            </a:prstGeom>
            <a:solidFill>
              <a:srgbClr val="C19F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
        <p:nvSpPr>
          <p:cNvPr id="15" name="TextBox 1">
            <a:extLst>
              <a:ext uri="{FF2B5EF4-FFF2-40B4-BE49-F238E27FC236}">
                <a16:creationId xmlns:a16="http://schemas.microsoft.com/office/drawing/2014/main" id="{B8069987-3ABB-9998-760A-32DE68B361A3}"/>
              </a:ext>
            </a:extLst>
          </p:cNvPr>
          <p:cNvSpPr txBox="1"/>
          <p:nvPr/>
        </p:nvSpPr>
        <p:spPr>
          <a:xfrm>
            <a:off x="630139" y="1046178"/>
            <a:ext cx="5923798" cy="268387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lnSpc>
                <a:spcPct val="150000"/>
              </a:lnSpc>
              <a:buFont typeface="Arial"/>
              <a:buChar char="•"/>
            </a:pPr>
            <a:r>
              <a:rPr lang="es-AR" sz="2200" b="1" err="1">
                <a:solidFill>
                  <a:srgbClr val="0D0D0D"/>
                </a:solidFill>
                <a:latin typeface="Times New Roman"/>
                <a:ea typeface="Calibri"/>
                <a:cs typeface="Times New Roman"/>
              </a:rPr>
              <a:t>We</a:t>
            </a:r>
            <a:r>
              <a:rPr lang="es-AR" sz="2200" b="1">
                <a:solidFill>
                  <a:srgbClr val="0D0D0D"/>
                </a:solidFill>
                <a:latin typeface="Times New Roman"/>
                <a:ea typeface="Calibri"/>
                <a:cs typeface="Times New Roman"/>
              </a:rPr>
              <a:t> </a:t>
            </a:r>
            <a:r>
              <a:rPr lang="es-AR" sz="2200" b="1" err="1">
                <a:solidFill>
                  <a:srgbClr val="0D0D0D"/>
                </a:solidFill>
                <a:latin typeface="Times New Roman"/>
                <a:ea typeface="Calibri"/>
                <a:cs typeface="Times New Roman"/>
              </a:rPr>
              <a:t>first</a:t>
            </a:r>
            <a:r>
              <a:rPr lang="es-AR" sz="2200" b="1">
                <a:solidFill>
                  <a:srgbClr val="0D0D0D"/>
                </a:solidFill>
                <a:latin typeface="Times New Roman"/>
                <a:ea typeface="Calibri"/>
                <a:cs typeface="Times New Roman"/>
              </a:rPr>
              <a:t> </a:t>
            </a:r>
            <a:r>
              <a:rPr lang="es-AR" sz="2200" b="1" err="1">
                <a:solidFill>
                  <a:srgbClr val="0D0D0D"/>
                </a:solidFill>
                <a:latin typeface="Times New Roman"/>
                <a:ea typeface="Calibri"/>
                <a:cs typeface="Times New Roman"/>
              </a:rPr>
              <a:t>assign</a:t>
            </a:r>
            <a:r>
              <a:rPr lang="es-AR" sz="2200" b="1">
                <a:solidFill>
                  <a:srgbClr val="0D0D0D"/>
                </a:solidFill>
                <a:latin typeface="Times New Roman"/>
                <a:ea typeface="Calibri"/>
                <a:cs typeface="Times New Roman"/>
              </a:rPr>
              <a:t> </a:t>
            </a:r>
            <a:r>
              <a:rPr lang="es-AR" sz="2200" b="1" err="1">
                <a:solidFill>
                  <a:srgbClr val="0D0D0D"/>
                </a:solidFill>
                <a:latin typeface="Times New Roman"/>
                <a:ea typeface="Calibri"/>
                <a:cs typeface="Times New Roman"/>
              </a:rPr>
              <a:t>each</a:t>
            </a:r>
            <a:r>
              <a:rPr lang="es-AR" sz="2200" b="1">
                <a:solidFill>
                  <a:srgbClr val="0D0D0D"/>
                </a:solidFill>
                <a:latin typeface="Times New Roman"/>
                <a:ea typeface="Calibri"/>
                <a:cs typeface="Times New Roman"/>
              </a:rPr>
              <a:t> DHS </a:t>
            </a:r>
            <a:r>
              <a:rPr lang="es-AR" sz="2200" b="1" err="1">
                <a:solidFill>
                  <a:srgbClr val="0D0D0D"/>
                </a:solidFill>
                <a:latin typeface="Times New Roman"/>
                <a:ea typeface="Calibri"/>
                <a:cs typeface="Times New Roman"/>
              </a:rPr>
              <a:t>observation</a:t>
            </a:r>
            <a:r>
              <a:rPr lang="es-AR" sz="2200" b="1">
                <a:solidFill>
                  <a:srgbClr val="0D0D0D"/>
                </a:solidFill>
                <a:latin typeface="Times New Roman"/>
                <a:ea typeface="Calibri"/>
                <a:cs typeface="Times New Roman"/>
              </a:rPr>
              <a:t> </a:t>
            </a:r>
            <a:r>
              <a:rPr lang="es-AR" sz="2200" b="1" err="1">
                <a:solidFill>
                  <a:srgbClr val="0D0D0D"/>
                </a:solidFill>
                <a:latin typeface="Times New Roman"/>
                <a:ea typeface="Calibri"/>
                <a:cs typeface="Times New Roman"/>
              </a:rPr>
              <a:t>to</a:t>
            </a:r>
            <a:r>
              <a:rPr lang="es-AR" sz="2200" b="1">
                <a:solidFill>
                  <a:srgbClr val="0D0D0D"/>
                </a:solidFill>
                <a:latin typeface="Times New Roman"/>
                <a:ea typeface="Calibri"/>
                <a:cs typeface="Times New Roman"/>
              </a:rPr>
              <a:t> a single </a:t>
            </a:r>
            <a:r>
              <a:rPr lang="es-AR" sz="2200" b="1" err="1">
                <a:solidFill>
                  <a:srgbClr val="0D0D0D"/>
                </a:solidFill>
                <a:latin typeface="Times New Roman"/>
                <a:ea typeface="Calibri"/>
                <a:cs typeface="Times New Roman"/>
              </a:rPr>
              <a:t>cell</a:t>
            </a:r>
            <a:r>
              <a:rPr lang="es-AR" sz="2200" b="1">
                <a:solidFill>
                  <a:srgbClr val="0D0D0D"/>
                </a:solidFill>
                <a:latin typeface="Times New Roman"/>
                <a:ea typeface="Calibri"/>
                <a:cs typeface="Times New Roman"/>
              </a:rPr>
              <a:t> </a:t>
            </a:r>
            <a:r>
              <a:rPr lang="es-AR" sz="2200" b="1" err="1">
                <a:solidFill>
                  <a:srgbClr val="0D0D0D"/>
                </a:solidFill>
                <a:latin typeface="Times New Roman"/>
                <a:ea typeface="Calibri"/>
                <a:cs typeface="Times New Roman"/>
              </a:rPr>
              <a:t>of</a:t>
            </a:r>
            <a:r>
              <a:rPr lang="es-AR" sz="2200" b="1">
                <a:solidFill>
                  <a:srgbClr val="0D0D0D"/>
                </a:solidFill>
                <a:latin typeface="Times New Roman"/>
                <a:ea typeface="Calibri"/>
                <a:cs typeface="Times New Roman"/>
              </a:rPr>
              <a:t> </a:t>
            </a:r>
            <a:r>
              <a:rPr lang="es-AR" sz="2200" b="1" err="1">
                <a:solidFill>
                  <a:srgbClr val="0D0D0D"/>
                </a:solidFill>
                <a:latin typeface="Times New Roman"/>
                <a:ea typeface="Calibri"/>
                <a:cs typeface="Times New Roman"/>
              </a:rPr>
              <a:t>the</a:t>
            </a:r>
            <a:r>
              <a:rPr lang="es-AR" sz="2200" b="1">
                <a:solidFill>
                  <a:srgbClr val="0D0D0D"/>
                </a:solidFill>
                <a:latin typeface="Times New Roman"/>
                <a:ea typeface="Calibri"/>
                <a:cs typeface="Times New Roman"/>
              </a:rPr>
              <a:t> </a:t>
            </a:r>
            <a:r>
              <a:rPr lang="es-AR" sz="2200" b="1" err="1">
                <a:solidFill>
                  <a:srgbClr val="0D0D0D"/>
                </a:solidFill>
                <a:latin typeface="Times New Roman"/>
                <a:ea typeface="Calibri"/>
                <a:cs typeface="Times New Roman"/>
              </a:rPr>
              <a:t>grid</a:t>
            </a:r>
            <a:r>
              <a:rPr lang="es-AR" sz="2200" b="1">
                <a:solidFill>
                  <a:srgbClr val="0D0D0D"/>
                </a:solidFill>
                <a:latin typeface="Times New Roman"/>
                <a:ea typeface="Calibri"/>
                <a:cs typeface="Times New Roman"/>
              </a:rPr>
              <a:t> </a:t>
            </a:r>
            <a:r>
              <a:rPr lang="es-AR" sz="2200" err="1">
                <a:solidFill>
                  <a:srgbClr val="0D0D0D"/>
                </a:solidFill>
                <a:latin typeface="Times New Roman"/>
                <a:ea typeface="Calibri"/>
                <a:cs typeface="Times New Roman"/>
              </a:rPr>
              <a:t>with</a:t>
            </a:r>
            <a:r>
              <a:rPr lang="es-AR" sz="2200">
                <a:solidFill>
                  <a:srgbClr val="0D0D0D"/>
                </a:solidFill>
                <a:latin typeface="Times New Roman"/>
                <a:ea typeface="Calibri"/>
                <a:cs typeface="Times New Roman"/>
              </a:rPr>
              <a:t> </a:t>
            </a:r>
            <a:r>
              <a:rPr lang="es-AR" sz="2200" err="1">
                <a:solidFill>
                  <a:srgbClr val="0D0D0D"/>
                </a:solidFill>
                <a:latin typeface="Times New Roman"/>
                <a:ea typeface="Calibri"/>
                <a:cs typeface="Times New Roman"/>
              </a:rPr>
              <a:t>the</a:t>
            </a:r>
            <a:r>
              <a:rPr lang="es-AR" sz="2200">
                <a:solidFill>
                  <a:srgbClr val="0D0D0D"/>
                </a:solidFill>
                <a:latin typeface="Times New Roman"/>
                <a:ea typeface="Calibri"/>
                <a:cs typeface="Times New Roman"/>
              </a:rPr>
              <a:t> </a:t>
            </a:r>
            <a:r>
              <a:rPr lang="es-AR" sz="2200" err="1">
                <a:solidFill>
                  <a:srgbClr val="0D0D0D"/>
                </a:solidFill>
                <a:latin typeface="Times New Roman"/>
                <a:ea typeface="Calibri"/>
                <a:cs typeface="Times New Roman"/>
              </a:rPr>
              <a:t>climate</a:t>
            </a:r>
            <a:r>
              <a:rPr lang="es-AR" sz="2200">
                <a:solidFill>
                  <a:srgbClr val="0D0D0D"/>
                </a:solidFill>
                <a:latin typeface="Times New Roman"/>
                <a:ea typeface="Calibri"/>
                <a:cs typeface="Times New Roman"/>
              </a:rPr>
              <a:t> data</a:t>
            </a:r>
            <a:endParaRPr lang="es-AR" sz="2200"/>
          </a:p>
          <a:p>
            <a:pPr marL="342900" indent="-342900" algn="just">
              <a:lnSpc>
                <a:spcPct val="150000"/>
              </a:lnSpc>
              <a:buFont typeface="Arial"/>
              <a:buChar char="•"/>
            </a:pPr>
            <a:endParaRPr lang="es-AR" sz="2200">
              <a:solidFill>
                <a:srgbClr val="0D0D0D"/>
              </a:solidFill>
              <a:latin typeface="Times New Roman"/>
              <a:ea typeface="Calibri"/>
              <a:cs typeface="Times New Roman"/>
            </a:endParaRPr>
          </a:p>
          <a:p>
            <a:pPr marL="342900" indent="-342900" algn="just">
              <a:lnSpc>
                <a:spcPct val="150000"/>
              </a:lnSpc>
              <a:buFont typeface="Arial"/>
              <a:buChar char="•"/>
            </a:pPr>
            <a:endParaRPr lang="es-AR" sz="2200">
              <a:solidFill>
                <a:srgbClr val="0D0D0D"/>
              </a:solidFill>
              <a:latin typeface="Times New Roman"/>
              <a:ea typeface="Calibri"/>
              <a:cs typeface="Times New Roman"/>
            </a:endParaRPr>
          </a:p>
          <a:p>
            <a:pPr algn="just">
              <a:lnSpc>
                <a:spcPct val="150000"/>
              </a:lnSpc>
            </a:pPr>
            <a:endParaRPr lang="es-AR" sz="2200"/>
          </a:p>
        </p:txBody>
      </p:sp>
      <p:pic>
        <p:nvPicPr>
          <p:cNvPr id="2" name="Picture 1" descr="A map with red dots&#10;&#10;Description automatically generated">
            <a:extLst>
              <a:ext uri="{FF2B5EF4-FFF2-40B4-BE49-F238E27FC236}">
                <a16:creationId xmlns:a16="http://schemas.microsoft.com/office/drawing/2014/main" id="{60EA45CB-E32C-5824-0F1B-523472AA60C3}"/>
              </a:ext>
            </a:extLst>
          </p:cNvPr>
          <p:cNvPicPr>
            <a:picLocks noChangeAspect="1"/>
          </p:cNvPicPr>
          <p:nvPr/>
        </p:nvPicPr>
        <p:blipFill>
          <a:blip r:embed="rId7"/>
          <a:stretch>
            <a:fillRect/>
          </a:stretch>
        </p:blipFill>
        <p:spPr>
          <a:xfrm>
            <a:off x="8262938" y="1042987"/>
            <a:ext cx="3394982" cy="5193846"/>
          </a:xfrm>
          <a:prstGeom prst="rect">
            <a:avLst/>
          </a:prstGeom>
        </p:spPr>
      </p:pic>
      <p:pic>
        <p:nvPicPr>
          <p:cNvPr id="14" name="Picture 13" descr="A screenshot of a computer screen&#10;&#10;Description automatically generated">
            <a:extLst>
              <a:ext uri="{FF2B5EF4-FFF2-40B4-BE49-F238E27FC236}">
                <a16:creationId xmlns:a16="http://schemas.microsoft.com/office/drawing/2014/main" id="{1A62A55E-E0F4-1DE1-D884-040A8769DD7B}"/>
              </a:ext>
            </a:extLst>
          </p:cNvPr>
          <p:cNvPicPr>
            <a:picLocks noChangeAspect="1"/>
          </p:cNvPicPr>
          <p:nvPr/>
        </p:nvPicPr>
        <p:blipFill rotWithShape="1">
          <a:blip r:embed="rId8"/>
          <a:srcRect l="1068" t="449" r="2062" b="66148"/>
          <a:stretch/>
        </p:blipFill>
        <p:spPr>
          <a:xfrm>
            <a:off x="497484" y="2640669"/>
            <a:ext cx="7030926" cy="1110383"/>
          </a:xfrm>
          <a:prstGeom prst="rect">
            <a:avLst/>
          </a:prstGeom>
        </p:spPr>
      </p:pic>
      <p:sp>
        <p:nvSpPr>
          <p:cNvPr id="18" name="Oval 17">
            <a:extLst>
              <a:ext uri="{FF2B5EF4-FFF2-40B4-BE49-F238E27FC236}">
                <a16:creationId xmlns:a16="http://schemas.microsoft.com/office/drawing/2014/main" id="{C1E3D2D0-500F-8D8C-544F-C01367C3F0C7}"/>
              </a:ext>
            </a:extLst>
          </p:cNvPr>
          <p:cNvSpPr/>
          <p:nvPr/>
        </p:nvSpPr>
        <p:spPr>
          <a:xfrm>
            <a:off x="9185974" y="2531389"/>
            <a:ext cx="232474" cy="232474"/>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ACD5405-CB5C-02F0-C574-F0CADB83E9D3}"/>
              </a:ext>
            </a:extLst>
          </p:cNvPr>
          <p:cNvSpPr/>
          <p:nvPr/>
        </p:nvSpPr>
        <p:spPr>
          <a:xfrm>
            <a:off x="500466" y="2960821"/>
            <a:ext cx="7025898" cy="25830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467A468-A242-07DB-8162-9E85EB77CF9F}"/>
              </a:ext>
            </a:extLst>
          </p:cNvPr>
          <p:cNvSpPr/>
          <p:nvPr/>
        </p:nvSpPr>
        <p:spPr>
          <a:xfrm>
            <a:off x="9137542" y="2147161"/>
            <a:ext cx="710338" cy="994474"/>
          </a:xfrm>
          <a:prstGeom prst="rect">
            <a:avLst/>
          </a:prstGeom>
          <a:noFill/>
          <a:ln w="28575">
            <a:solidFill>
              <a:srgbClr val="FFAE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FB9B86DD-AC8F-9F87-E8F7-260EF285B3D2}"/>
              </a:ext>
            </a:extLst>
          </p:cNvPr>
          <p:cNvCxnSpPr/>
          <p:nvPr/>
        </p:nvCxnSpPr>
        <p:spPr>
          <a:xfrm flipV="1">
            <a:off x="7564878" y="2631657"/>
            <a:ext cx="1594112" cy="488703"/>
          </a:xfrm>
          <a:prstGeom prst="straightConnector1">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9BF7C848-3C5D-CC2D-26FB-235981C56637}"/>
              </a:ext>
            </a:extLst>
          </p:cNvPr>
          <p:cNvCxnSpPr>
            <a:cxnSpLocks/>
          </p:cNvCxnSpPr>
          <p:nvPr/>
        </p:nvCxnSpPr>
        <p:spPr>
          <a:xfrm flipV="1">
            <a:off x="7035352" y="3019114"/>
            <a:ext cx="2071976" cy="1986872"/>
          </a:xfrm>
          <a:prstGeom prst="straightConnector1">
            <a:avLst/>
          </a:prstGeom>
          <a:ln w="28575">
            <a:solidFill>
              <a:srgbClr val="FFAE00"/>
            </a:solidFill>
            <a:tailEnd type="triangle"/>
          </a:ln>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32E0FC21-CDEE-55B5-A49D-75C770DE612E}"/>
              </a:ext>
            </a:extLst>
          </p:cNvPr>
          <p:cNvSpPr/>
          <p:nvPr/>
        </p:nvSpPr>
        <p:spPr>
          <a:xfrm>
            <a:off x="1142999" y="4265262"/>
            <a:ext cx="5915185" cy="1459423"/>
          </a:xfrm>
          <a:prstGeom prst="rect">
            <a:avLst/>
          </a:prstGeom>
          <a:noFill/>
          <a:ln w="28575">
            <a:solidFill>
              <a:srgbClr val="FFAE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1">
            <a:extLst>
              <a:ext uri="{FF2B5EF4-FFF2-40B4-BE49-F238E27FC236}">
                <a16:creationId xmlns:a16="http://schemas.microsoft.com/office/drawing/2014/main" id="{92449D70-AEC0-18D1-E3AB-87B71DDD9A92}"/>
              </a:ext>
            </a:extLst>
          </p:cNvPr>
          <p:cNvSpPr txBox="1"/>
          <p:nvPr/>
        </p:nvSpPr>
        <p:spPr>
          <a:xfrm>
            <a:off x="1159664" y="2195635"/>
            <a:ext cx="5923798" cy="46570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s-AR" b="1" i="1">
                <a:solidFill>
                  <a:srgbClr val="0D0D0D"/>
                </a:solidFill>
                <a:latin typeface="Times New Roman"/>
                <a:ea typeface="Calibri"/>
                <a:cs typeface="Times New Roman"/>
              </a:rPr>
              <a:t>DHS data</a:t>
            </a:r>
            <a:endParaRPr lang="es-AR" b="1" i="1"/>
          </a:p>
        </p:txBody>
      </p:sp>
      <p:sp>
        <p:nvSpPr>
          <p:cNvPr id="29" name="TextBox 1">
            <a:extLst>
              <a:ext uri="{FF2B5EF4-FFF2-40B4-BE49-F238E27FC236}">
                <a16:creationId xmlns:a16="http://schemas.microsoft.com/office/drawing/2014/main" id="{9BA34D84-0754-C4DC-A0AE-1819A86B0735}"/>
              </a:ext>
            </a:extLst>
          </p:cNvPr>
          <p:cNvSpPr txBox="1"/>
          <p:nvPr/>
        </p:nvSpPr>
        <p:spPr>
          <a:xfrm>
            <a:off x="1146748" y="3797126"/>
            <a:ext cx="5923798" cy="46570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s-AR" b="1" i="1" err="1">
                <a:solidFill>
                  <a:srgbClr val="0D0D0D"/>
                </a:solidFill>
                <a:latin typeface="Times New Roman"/>
                <a:ea typeface="Calibri"/>
                <a:cs typeface="Times New Roman"/>
              </a:rPr>
              <a:t>Climate</a:t>
            </a:r>
            <a:r>
              <a:rPr lang="es-AR" b="1" i="1">
                <a:solidFill>
                  <a:srgbClr val="0D0D0D"/>
                </a:solidFill>
                <a:latin typeface="Times New Roman"/>
                <a:ea typeface="Calibri"/>
                <a:cs typeface="Times New Roman"/>
              </a:rPr>
              <a:t> data</a:t>
            </a:r>
            <a:endParaRPr lang="es-AR" b="1" i="1"/>
          </a:p>
        </p:txBody>
      </p:sp>
    </p:spTree>
    <p:extLst>
      <p:ext uri="{BB962C8B-B14F-4D97-AF65-F5344CB8AC3E}">
        <p14:creationId xmlns:p14="http://schemas.microsoft.com/office/powerpoint/2010/main" val="3052603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83CA4C1-EA33-4C88-B54B-4870B878ED25}"/>
              </a:ext>
            </a:extLst>
          </p:cNvPr>
          <p:cNvSpPr>
            <a:spLocks noGrp="1"/>
          </p:cNvSpPr>
          <p:nvPr>
            <p:ph type="body" sz="quarter" idx="4294967295"/>
          </p:nvPr>
        </p:nvSpPr>
        <p:spPr>
          <a:xfrm>
            <a:off x="-1" y="197349"/>
            <a:ext cx="12200633" cy="657795"/>
          </a:xfrm>
          <a:solidFill>
            <a:srgbClr val="0A2143"/>
          </a:solidFill>
        </p:spPr>
        <p:txBody>
          <a:bodyPr vert="horz" lIns="91440" tIns="45720" rIns="91440" bIns="45720" rtlCol="0" anchor="ctr">
            <a:normAutofit/>
          </a:bodyPr>
          <a:lstStyle/>
          <a:p>
            <a:pPr marL="0" indent="0" algn="ctr">
              <a:buNone/>
            </a:pPr>
            <a:r>
              <a:rPr lang="en-US">
                <a:solidFill>
                  <a:schemeClr val="bg1"/>
                </a:solidFill>
                <a:latin typeface="Libre Baskerville"/>
                <a:cs typeface="Calibri" panose="020F0502020204030204"/>
              </a:rPr>
              <a:t>2) Create exposure variables</a:t>
            </a:r>
            <a:endParaRPr lang="en-US">
              <a:solidFill>
                <a:schemeClr val="bg1"/>
              </a:solidFill>
            </a:endParaRPr>
          </a:p>
        </p:txBody>
      </p:sp>
      <p:grpSp>
        <p:nvGrpSpPr>
          <p:cNvPr id="6" name="Group 5">
            <a:extLst>
              <a:ext uri="{FF2B5EF4-FFF2-40B4-BE49-F238E27FC236}">
                <a16:creationId xmlns:a16="http://schemas.microsoft.com/office/drawing/2014/main" id="{023F730E-F9B9-2A3E-F1D7-0283C00BECBD}"/>
              </a:ext>
            </a:extLst>
          </p:cNvPr>
          <p:cNvGrpSpPr/>
          <p:nvPr/>
        </p:nvGrpSpPr>
        <p:grpSpPr>
          <a:xfrm>
            <a:off x="1439" y="6435613"/>
            <a:ext cx="12189124" cy="442210"/>
            <a:chOff x="1439" y="6435613"/>
            <a:chExt cx="12189124" cy="442210"/>
          </a:xfrm>
        </p:grpSpPr>
        <p:pic>
          <p:nvPicPr>
            <p:cNvPr id="4" name="Picture 3" descr="A blue and black rectangle&#10;&#10;Description automatically generated">
              <a:extLst>
                <a:ext uri="{FF2B5EF4-FFF2-40B4-BE49-F238E27FC236}">
                  <a16:creationId xmlns:a16="http://schemas.microsoft.com/office/drawing/2014/main" id="{074760D1-A851-E77B-6E07-09824A032270}"/>
                </a:ext>
              </a:extLst>
            </p:cNvPr>
            <p:cNvPicPr>
              <a:picLocks noChangeAspect="1"/>
            </p:cNvPicPr>
            <p:nvPr/>
          </p:nvPicPr>
          <p:blipFill>
            <a:blip r:embed="rId3"/>
            <a:stretch>
              <a:fillRect/>
            </a:stretch>
          </p:blipFill>
          <p:spPr>
            <a:xfrm>
              <a:off x="1439" y="6435613"/>
              <a:ext cx="12189124" cy="442210"/>
            </a:xfrm>
            <a:prstGeom prst="rect">
              <a:avLst/>
            </a:prstGeom>
          </p:spPr>
        </p:pic>
        <p:pic>
          <p:nvPicPr>
            <p:cNvPr id="5" name="Graphic 4">
              <a:extLst>
                <a:ext uri="{FF2B5EF4-FFF2-40B4-BE49-F238E27FC236}">
                  <a16:creationId xmlns:a16="http://schemas.microsoft.com/office/drawing/2014/main" id="{8F755D44-BE22-8B0D-162F-C3F0C699003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37821" y="6515906"/>
              <a:ext cx="1892960" cy="252864"/>
            </a:xfrm>
            <a:prstGeom prst="rect">
              <a:avLst/>
            </a:prstGeom>
          </p:spPr>
        </p:pic>
      </p:grpSp>
      <p:grpSp>
        <p:nvGrpSpPr>
          <p:cNvPr id="13" name="Group 12">
            <a:extLst>
              <a:ext uri="{FF2B5EF4-FFF2-40B4-BE49-F238E27FC236}">
                <a16:creationId xmlns:a16="http://schemas.microsoft.com/office/drawing/2014/main" id="{505CB0C9-F4D1-CC45-0DB0-5117DDBB4E84}"/>
              </a:ext>
            </a:extLst>
          </p:cNvPr>
          <p:cNvGrpSpPr/>
          <p:nvPr/>
        </p:nvGrpSpPr>
        <p:grpSpPr>
          <a:xfrm>
            <a:off x="-4813" y="5425"/>
            <a:ext cx="12209331" cy="203114"/>
            <a:chOff x="-4813" y="5425"/>
            <a:chExt cx="12209331" cy="203114"/>
          </a:xfrm>
        </p:grpSpPr>
        <p:sp>
          <p:nvSpPr>
            <p:cNvPr id="8" name="Rectangle 7">
              <a:extLst>
                <a:ext uri="{FF2B5EF4-FFF2-40B4-BE49-F238E27FC236}">
                  <a16:creationId xmlns:a16="http://schemas.microsoft.com/office/drawing/2014/main" id="{8DFD7C9D-2E84-B303-32CA-8407F87BDA82}"/>
                </a:ext>
              </a:extLst>
            </p:cNvPr>
            <p:cNvSpPr/>
            <p:nvPr/>
          </p:nvSpPr>
          <p:spPr>
            <a:xfrm>
              <a:off x="-4813" y="5425"/>
              <a:ext cx="2441484" cy="203114"/>
            </a:xfrm>
            <a:prstGeom prst="rect">
              <a:avLst/>
            </a:prstGeom>
            <a:solidFill>
              <a:srgbClr val="204F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Rectangle 8">
              <a:extLst>
                <a:ext uri="{FF2B5EF4-FFF2-40B4-BE49-F238E27FC236}">
                  <a16:creationId xmlns:a16="http://schemas.microsoft.com/office/drawing/2014/main" id="{64D0300C-CEFB-FD61-D27D-7D2D6E3B27CB}"/>
                </a:ext>
              </a:extLst>
            </p:cNvPr>
            <p:cNvSpPr/>
            <p:nvPr/>
          </p:nvSpPr>
          <p:spPr>
            <a:xfrm>
              <a:off x="2436847" y="5425"/>
              <a:ext cx="2441484" cy="203114"/>
            </a:xfrm>
            <a:prstGeom prst="rect">
              <a:avLst/>
            </a:prstGeom>
            <a:solidFill>
              <a:srgbClr val="449D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Rectangle 9">
              <a:extLst>
                <a:ext uri="{FF2B5EF4-FFF2-40B4-BE49-F238E27FC236}">
                  <a16:creationId xmlns:a16="http://schemas.microsoft.com/office/drawing/2014/main" id="{2E6BBB16-60B3-4EEA-D8FF-DBB63279BE2B}"/>
                </a:ext>
              </a:extLst>
            </p:cNvPr>
            <p:cNvSpPr/>
            <p:nvPr/>
          </p:nvSpPr>
          <p:spPr>
            <a:xfrm>
              <a:off x="4880066" y="5425"/>
              <a:ext cx="2441484" cy="203114"/>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Rectangle 10">
              <a:extLst>
                <a:ext uri="{FF2B5EF4-FFF2-40B4-BE49-F238E27FC236}">
                  <a16:creationId xmlns:a16="http://schemas.microsoft.com/office/drawing/2014/main" id="{47B01069-F345-C2DC-763D-521A6D93BEAC}"/>
                </a:ext>
              </a:extLst>
            </p:cNvPr>
            <p:cNvSpPr/>
            <p:nvPr/>
          </p:nvSpPr>
          <p:spPr>
            <a:xfrm>
              <a:off x="7321550" y="5425"/>
              <a:ext cx="2441484" cy="203114"/>
            </a:xfrm>
            <a:prstGeom prst="rect">
              <a:avLst/>
            </a:prstGeom>
            <a:solidFill>
              <a:srgbClr val="F7EC4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Rectangle 11">
              <a:extLst>
                <a:ext uri="{FF2B5EF4-FFF2-40B4-BE49-F238E27FC236}">
                  <a16:creationId xmlns:a16="http://schemas.microsoft.com/office/drawing/2014/main" id="{35BBF6B6-2FB9-F6BB-0E5C-F78AA1E46D08}"/>
                </a:ext>
              </a:extLst>
            </p:cNvPr>
            <p:cNvSpPr/>
            <p:nvPr/>
          </p:nvSpPr>
          <p:spPr>
            <a:xfrm>
              <a:off x="9763034" y="5425"/>
              <a:ext cx="2441484" cy="203114"/>
            </a:xfrm>
            <a:prstGeom prst="rect">
              <a:avLst/>
            </a:prstGeom>
            <a:solidFill>
              <a:srgbClr val="C19F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
        <p:nvSpPr>
          <p:cNvPr id="15" name="TextBox 1">
            <a:extLst>
              <a:ext uri="{FF2B5EF4-FFF2-40B4-BE49-F238E27FC236}">
                <a16:creationId xmlns:a16="http://schemas.microsoft.com/office/drawing/2014/main" id="{B8069987-3ABB-9998-760A-32DE68B361A3}"/>
              </a:ext>
            </a:extLst>
          </p:cNvPr>
          <p:cNvSpPr txBox="1"/>
          <p:nvPr/>
        </p:nvSpPr>
        <p:spPr>
          <a:xfrm>
            <a:off x="733461" y="1407805"/>
            <a:ext cx="10973201" cy="206287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lnSpc>
                <a:spcPct val="150000"/>
              </a:lnSpc>
              <a:buFont typeface="Arial"/>
              <a:buChar char="•"/>
            </a:pPr>
            <a:r>
              <a:rPr lang="es-AR" sz="2200" err="1">
                <a:solidFill>
                  <a:srgbClr val="0D0D0D"/>
                </a:solidFill>
                <a:latin typeface="Times New Roman"/>
                <a:cs typeface="Times New Roman"/>
              </a:rPr>
              <a:t>Weather</a:t>
            </a:r>
            <a:r>
              <a:rPr lang="es-AR" sz="2200" b="1">
                <a:solidFill>
                  <a:srgbClr val="0D0D0D"/>
                </a:solidFill>
                <a:latin typeface="Times New Roman"/>
                <a:cs typeface="Times New Roman"/>
              </a:rPr>
              <a:t> </a:t>
            </a:r>
            <a:r>
              <a:rPr lang="es-AR" sz="2200" b="1" err="1">
                <a:solidFill>
                  <a:srgbClr val="0D0D0D"/>
                </a:solidFill>
                <a:latin typeface="Times New Roman"/>
                <a:cs typeface="Times New Roman"/>
              </a:rPr>
              <a:t>exposure</a:t>
            </a:r>
            <a:r>
              <a:rPr lang="es-AR" sz="2200" b="1">
                <a:solidFill>
                  <a:srgbClr val="0D0D0D"/>
                </a:solidFill>
                <a:latin typeface="Times New Roman"/>
                <a:cs typeface="Times New Roman"/>
              </a:rPr>
              <a:t> </a:t>
            </a:r>
            <a:r>
              <a:rPr lang="es-AR" sz="2200" b="1" err="1">
                <a:solidFill>
                  <a:srgbClr val="0D0D0D"/>
                </a:solidFill>
                <a:latin typeface="Times New Roman"/>
                <a:cs typeface="Times New Roman"/>
              </a:rPr>
              <a:t>is</a:t>
            </a:r>
            <a:r>
              <a:rPr lang="es-AR" sz="2200" b="1">
                <a:solidFill>
                  <a:srgbClr val="0D0D0D"/>
                </a:solidFill>
                <a:latin typeface="Times New Roman"/>
                <a:cs typeface="Times New Roman"/>
              </a:rPr>
              <a:t> </a:t>
            </a:r>
            <a:r>
              <a:rPr lang="es-AR" sz="2200" b="1" err="1">
                <a:solidFill>
                  <a:srgbClr val="0D0D0D"/>
                </a:solidFill>
                <a:latin typeface="Times New Roman"/>
                <a:cs typeface="Times New Roman"/>
              </a:rPr>
              <a:t>divided</a:t>
            </a:r>
            <a:r>
              <a:rPr lang="es-AR" sz="2200" b="1">
                <a:solidFill>
                  <a:srgbClr val="0D0D0D"/>
                </a:solidFill>
                <a:latin typeface="Times New Roman"/>
                <a:cs typeface="Times New Roman"/>
              </a:rPr>
              <a:t> </a:t>
            </a:r>
            <a:r>
              <a:rPr lang="es-AR" sz="2200" b="1" err="1">
                <a:solidFill>
                  <a:srgbClr val="0D0D0D"/>
                </a:solidFill>
                <a:latin typeface="Times New Roman"/>
                <a:cs typeface="Times New Roman"/>
              </a:rPr>
              <a:t>into</a:t>
            </a:r>
            <a:r>
              <a:rPr lang="es-AR" sz="2200" b="1">
                <a:solidFill>
                  <a:srgbClr val="0D0D0D"/>
                </a:solidFill>
                <a:latin typeface="Times New Roman"/>
                <a:cs typeface="Times New Roman"/>
              </a:rPr>
              <a:t> 8 </a:t>
            </a:r>
            <a:r>
              <a:rPr lang="es-AR" sz="2200" b="1" err="1">
                <a:solidFill>
                  <a:srgbClr val="0D0D0D"/>
                </a:solidFill>
                <a:latin typeface="Times New Roman"/>
                <a:cs typeface="Times New Roman"/>
              </a:rPr>
              <a:t>periods</a:t>
            </a:r>
            <a:r>
              <a:rPr lang="es-AR" sz="2200">
                <a:solidFill>
                  <a:srgbClr val="0D0D0D"/>
                </a:solidFill>
                <a:latin typeface="Times New Roman"/>
                <a:cs typeface="Times New Roman"/>
              </a:rPr>
              <a:t>, </a:t>
            </a:r>
            <a:r>
              <a:rPr lang="es-AR" sz="2200" err="1">
                <a:solidFill>
                  <a:srgbClr val="0D0D0D"/>
                </a:solidFill>
                <a:latin typeface="Times New Roman"/>
                <a:cs typeface="Times New Roman"/>
              </a:rPr>
              <a:t>replicating</a:t>
            </a:r>
            <a:r>
              <a:rPr lang="es-AR" sz="2200">
                <a:solidFill>
                  <a:srgbClr val="0D0D0D"/>
                </a:solidFill>
                <a:latin typeface="Times New Roman"/>
                <a:cs typeface="Times New Roman"/>
              </a:rPr>
              <a:t> Baird, Friedman &amp; </a:t>
            </a:r>
            <a:r>
              <a:rPr lang="es-AR" sz="2200" err="1">
                <a:solidFill>
                  <a:srgbClr val="0D0D0D"/>
                </a:solidFill>
                <a:latin typeface="Times New Roman"/>
                <a:cs typeface="Times New Roman"/>
              </a:rPr>
              <a:t>Simtz</a:t>
            </a:r>
            <a:r>
              <a:rPr lang="es-AR" sz="2200">
                <a:solidFill>
                  <a:srgbClr val="0D0D0D"/>
                </a:solidFill>
                <a:latin typeface="Times New Roman"/>
                <a:cs typeface="Times New Roman"/>
              </a:rPr>
              <a:t>.</a:t>
            </a:r>
          </a:p>
          <a:p>
            <a:pPr marL="342900" indent="-342900" algn="just">
              <a:lnSpc>
                <a:spcPct val="150000"/>
              </a:lnSpc>
              <a:buFont typeface="Arial"/>
              <a:buChar char="•"/>
            </a:pPr>
            <a:r>
              <a:rPr lang="es-AR" sz="2200" err="1">
                <a:solidFill>
                  <a:srgbClr val="0D0D0D"/>
                </a:solidFill>
                <a:latin typeface="Times New Roman"/>
                <a:cs typeface="Times New Roman"/>
              </a:rPr>
              <a:t>If</a:t>
            </a:r>
            <a:r>
              <a:rPr lang="es-AR" sz="2200">
                <a:solidFill>
                  <a:srgbClr val="0D0D0D"/>
                </a:solidFill>
                <a:latin typeface="Times New Roman"/>
                <a:cs typeface="Times New Roman"/>
              </a:rPr>
              <a:t> a </a:t>
            </a:r>
            <a:r>
              <a:rPr lang="es-AR" sz="2200" err="1">
                <a:solidFill>
                  <a:srgbClr val="0D0D0D"/>
                </a:solidFill>
                <a:latin typeface="Times New Roman"/>
                <a:cs typeface="Times New Roman"/>
              </a:rPr>
              <a:t>certain</a:t>
            </a:r>
            <a:r>
              <a:rPr lang="es-AR" sz="2200">
                <a:solidFill>
                  <a:srgbClr val="0D0D0D"/>
                </a:solidFill>
                <a:latin typeface="Times New Roman"/>
                <a:cs typeface="Times New Roman"/>
              </a:rPr>
              <a:t> shock </a:t>
            </a:r>
            <a:r>
              <a:rPr lang="es-AR" sz="2200" err="1">
                <a:solidFill>
                  <a:srgbClr val="0D0D0D"/>
                </a:solidFill>
                <a:latin typeface="Times New Roman"/>
                <a:cs typeface="Times New Roman"/>
              </a:rPr>
              <a:t>ocurred</a:t>
            </a:r>
            <a:r>
              <a:rPr lang="es-AR" sz="2200">
                <a:solidFill>
                  <a:srgbClr val="0D0D0D"/>
                </a:solidFill>
                <a:latin typeface="Times New Roman"/>
                <a:cs typeface="Times New Roman"/>
              </a:rPr>
              <a:t> in </a:t>
            </a:r>
            <a:r>
              <a:rPr lang="es-AR" sz="2200" err="1">
                <a:solidFill>
                  <a:srgbClr val="0D0D0D"/>
                </a:solidFill>
                <a:latin typeface="Times New Roman"/>
                <a:cs typeface="Times New Roman"/>
              </a:rPr>
              <a:t>the</a:t>
            </a:r>
            <a:r>
              <a:rPr lang="es-AR" sz="2200">
                <a:solidFill>
                  <a:srgbClr val="0D0D0D"/>
                </a:solidFill>
                <a:latin typeface="Times New Roman"/>
                <a:cs typeface="Times New Roman"/>
              </a:rPr>
              <a:t> </a:t>
            </a:r>
            <a:r>
              <a:rPr lang="es-AR" sz="2200" err="1">
                <a:solidFill>
                  <a:srgbClr val="0D0D0D"/>
                </a:solidFill>
                <a:latin typeface="Times New Roman"/>
                <a:cs typeface="Times New Roman"/>
              </a:rPr>
              <a:t>cell</a:t>
            </a:r>
            <a:r>
              <a:rPr lang="es-AR" sz="2200">
                <a:solidFill>
                  <a:srgbClr val="0D0D0D"/>
                </a:solidFill>
                <a:latin typeface="Times New Roman"/>
                <a:cs typeface="Times New Roman"/>
              </a:rPr>
              <a:t> </a:t>
            </a:r>
            <a:r>
              <a:rPr lang="es-AR" sz="2200" err="1">
                <a:solidFill>
                  <a:srgbClr val="0D0D0D"/>
                </a:solidFill>
                <a:latin typeface="Times New Roman"/>
                <a:cs typeface="Times New Roman"/>
              </a:rPr>
              <a:t>the</a:t>
            </a:r>
            <a:r>
              <a:rPr lang="es-AR" sz="2200">
                <a:solidFill>
                  <a:srgbClr val="0D0D0D"/>
                </a:solidFill>
                <a:latin typeface="Times New Roman"/>
                <a:cs typeface="Times New Roman"/>
              </a:rPr>
              <a:t> </a:t>
            </a:r>
            <a:r>
              <a:rPr lang="es-AR" sz="2200" err="1">
                <a:solidFill>
                  <a:srgbClr val="0D0D0D"/>
                </a:solidFill>
                <a:latin typeface="Times New Roman"/>
                <a:cs typeface="Times New Roman"/>
              </a:rPr>
              <a:t>households</a:t>
            </a:r>
            <a:r>
              <a:rPr lang="es-AR" sz="2200">
                <a:solidFill>
                  <a:srgbClr val="0D0D0D"/>
                </a:solidFill>
                <a:latin typeface="Times New Roman"/>
                <a:cs typeface="Times New Roman"/>
              </a:rPr>
              <a:t> </a:t>
            </a:r>
            <a:r>
              <a:rPr lang="es-AR" sz="2200" err="1">
                <a:solidFill>
                  <a:srgbClr val="0D0D0D"/>
                </a:solidFill>
                <a:latin typeface="Times New Roman"/>
                <a:cs typeface="Times New Roman"/>
              </a:rPr>
              <a:t>currently</a:t>
            </a:r>
            <a:r>
              <a:rPr lang="es-AR" sz="2200">
                <a:solidFill>
                  <a:srgbClr val="0D0D0D"/>
                </a:solidFill>
                <a:latin typeface="Times New Roman"/>
                <a:cs typeface="Times New Roman"/>
              </a:rPr>
              <a:t> </a:t>
            </a:r>
            <a:r>
              <a:rPr lang="es-AR" sz="2200" err="1">
                <a:solidFill>
                  <a:srgbClr val="0D0D0D"/>
                </a:solidFill>
                <a:latin typeface="Times New Roman"/>
                <a:cs typeface="Times New Roman"/>
              </a:rPr>
              <a:t>lives</a:t>
            </a:r>
            <a:r>
              <a:rPr lang="es-AR" sz="2200">
                <a:solidFill>
                  <a:srgbClr val="0D0D0D"/>
                </a:solidFill>
                <a:latin typeface="Times New Roman"/>
                <a:cs typeface="Times New Roman"/>
              </a:rPr>
              <a:t>, in </a:t>
            </a:r>
            <a:r>
              <a:rPr lang="es-AR" sz="2200" err="1">
                <a:solidFill>
                  <a:srgbClr val="0D0D0D"/>
                </a:solidFill>
                <a:latin typeface="Times New Roman"/>
                <a:cs typeface="Times New Roman"/>
              </a:rPr>
              <a:t>any</a:t>
            </a:r>
            <a:r>
              <a:rPr lang="es-AR" sz="2200">
                <a:solidFill>
                  <a:srgbClr val="0D0D0D"/>
                </a:solidFill>
                <a:latin typeface="Times New Roman"/>
                <a:cs typeface="Times New Roman"/>
              </a:rPr>
              <a:t> </a:t>
            </a:r>
            <a:r>
              <a:rPr lang="es-AR" sz="2200" err="1">
                <a:solidFill>
                  <a:srgbClr val="0D0D0D"/>
                </a:solidFill>
                <a:latin typeface="Times New Roman"/>
                <a:cs typeface="Times New Roman"/>
              </a:rPr>
              <a:t>of</a:t>
            </a:r>
            <a:r>
              <a:rPr lang="es-AR" sz="2200">
                <a:solidFill>
                  <a:srgbClr val="0D0D0D"/>
                </a:solidFill>
                <a:latin typeface="Times New Roman"/>
                <a:cs typeface="Times New Roman"/>
              </a:rPr>
              <a:t> </a:t>
            </a:r>
            <a:r>
              <a:rPr lang="es-AR" sz="2200" err="1">
                <a:solidFill>
                  <a:srgbClr val="0D0D0D"/>
                </a:solidFill>
                <a:latin typeface="Times New Roman"/>
                <a:cs typeface="Times New Roman"/>
              </a:rPr>
              <a:t>the</a:t>
            </a:r>
            <a:r>
              <a:rPr lang="es-AR" sz="2200">
                <a:solidFill>
                  <a:srgbClr val="0D0D0D"/>
                </a:solidFill>
                <a:latin typeface="Times New Roman"/>
                <a:cs typeface="Times New Roman"/>
              </a:rPr>
              <a:t> </a:t>
            </a:r>
            <a:r>
              <a:rPr lang="es-AR" sz="2200" err="1">
                <a:solidFill>
                  <a:srgbClr val="0D0D0D"/>
                </a:solidFill>
                <a:latin typeface="Times New Roman"/>
                <a:cs typeface="Times New Roman"/>
              </a:rPr>
              <a:t>months</a:t>
            </a:r>
            <a:r>
              <a:rPr lang="es-AR" sz="2200">
                <a:solidFill>
                  <a:srgbClr val="0D0D0D"/>
                </a:solidFill>
                <a:latin typeface="Times New Roman"/>
                <a:cs typeface="Times New Roman"/>
              </a:rPr>
              <a:t> </a:t>
            </a:r>
            <a:r>
              <a:rPr lang="es-AR" sz="2200" err="1">
                <a:solidFill>
                  <a:srgbClr val="0D0D0D"/>
                </a:solidFill>
                <a:latin typeface="Times New Roman"/>
                <a:cs typeface="Times New Roman"/>
              </a:rPr>
              <a:t>of</a:t>
            </a:r>
            <a:r>
              <a:rPr lang="es-AR" sz="2200">
                <a:solidFill>
                  <a:srgbClr val="0D0D0D"/>
                </a:solidFill>
                <a:latin typeface="Times New Roman"/>
                <a:cs typeface="Times New Roman"/>
              </a:rPr>
              <a:t> </a:t>
            </a:r>
            <a:r>
              <a:rPr lang="es-AR" sz="2200" err="1">
                <a:solidFill>
                  <a:srgbClr val="0D0D0D"/>
                </a:solidFill>
                <a:latin typeface="Times New Roman"/>
                <a:cs typeface="Times New Roman"/>
              </a:rPr>
              <a:t>each</a:t>
            </a:r>
            <a:r>
              <a:rPr lang="es-AR" sz="2200">
                <a:solidFill>
                  <a:srgbClr val="0D0D0D"/>
                </a:solidFill>
                <a:latin typeface="Times New Roman"/>
                <a:cs typeface="Times New Roman"/>
              </a:rPr>
              <a:t> </a:t>
            </a:r>
            <a:r>
              <a:rPr lang="es-AR" sz="2200" err="1">
                <a:solidFill>
                  <a:srgbClr val="0D0D0D"/>
                </a:solidFill>
                <a:latin typeface="Times New Roman"/>
                <a:cs typeface="Times New Roman"/>
              </a:rPr>
              <a:t>period</a:t>
            </a:r>
            <a:r>
              <a:rPr lang="es-AR" sz="2200">
                <a:solidFill>
                  <a:srgbClr val="0D0D0D"/>
                </a:solidFill>
                <a:latin typeface="Times New Roman"/>
                <a:cs typeface="Times New Roman"/>
              </a:rPr>
              <a:t>, </a:t>
            </a:r>
            <a:r>
              <a:rPr lang="es-AR" sz="2200" err="1">
                <a:solidFill>
                  <a:srgbClr val="0D0D0D"/>
                </a:solidFill>
                <a:latin typeface="Times New Roman"/>
                <a:cs typeface="Times New Roman"/>
              </a:rPr>
              <a:t>then</a:t>
            </a:r>
            <a:r>
              <a:rPr lang="es-AR" sz="2200">
                <a:solidFill>
                  <a:srgbClr val="0D0D0D"/>
                </a:solidFill>
                <a:latin typeface="Times New Roman"/>
                <a:cs typeface="Times New Roman"/>
              </a:rPr>
              <a:t> </a:t>
            </a:r>
            <a:r>
              <a:rPr lang="es-AR" sz="2200" err="1">
                <a:solidFill>
                  <a:srgbClr val="0D0D0D"/>
                </a:solidFill>
                <a:latin typeface="Times New Roman"/>
                <a:cs typeface="Times New Roman"/>
              </a:rPr>
              <a:t>the</a:t>
            </a:r>
            <a:r>
              <a:rPr lang="es-AR" sz="2200">
                <a:solidFill>
                  <a:srgbClr val="0D0D0D"/>
                </a:solidFill>
                <a:latin typeface="Times New Roman"/>
                <a:cs typeface="Times New Roman"/>
              </a:rPr>
              <a:t> variable {shock}_{</a:t>
            </a:r>
            <a:r>
              <a:rPr lang="es-AR" sz="2200" err="1">
                <a:solidFill>
                  <a:srgbClr val="0D0D0D"/>
                </a:solidFill>
                <a:latin typeface="Times New Roman"/>
                <a:cs typeface="Times New Roman"/>
              </a:rPr>
              <a:t>period</a:t>
            </a:r>
            <a:r>
              <a:rPr lang="es-AR" sz="2200">
                <a:solidFill>
                  <a:srgbClr val="0D0D0D"/>
                </a:solidFill>
                <a:latin typeface="Times New Roman"/>
                <a:cs typeface="Times New Roman"/>
              </a:rPr>
              <a:t>} </a:t>
            </a:r>
            <a:r>
              <a:rPr lang="es-AR" sz="2200" err="1">
                <a:solidFill>
                  <a:srgbClr val="0D0D0D"/>
                </a:solidFill>
                <a:latin typeface="Times New Roman"/>
                <a:cs typeface="Times New Roman"/>
              </a:rPr>
              <a:t>is</a:t>
            </a:r>
            <a:r>
              <a:rPr lang="es-AR" sz="2200">
                <a:solidFill>
                  <a:srgbClr val="0D0D0D"/>
                </a:solidFill>
                <a:latin typeface="Times New Roman"/>
                <a:cs typeface="Times New Roman"/>
              </a:rPr>
              <a:t> </a:t>
            </a:r>
            <a:r>
              <a:rPr lang="es-AR" sz="2200" err="1">
                <a:solidFill>
                  <a:srgbClr val="0D0D0D"/>
                </a:solidFill>
                <a:latin typeface="Times New Roman"/>
                <a:cs typeface="Times New Roman"/>
              </a:rPr>
              <a:t>equal</a:t>
            </a:r>
            <a:r>
              <a:rPr lang="es-AR" sz="2200">
                <a:solidFill>
                  <a:srgbClr val="0D0D0D"/>
                </a:solidFill>
                <a:latin typeface="Times New Roman"/>
                <a:cs typeface="Times New Roman"/>
              </a:rPr>
              <a:t> </a:t>
            </a:r>
            <a:r>
              <a:rPr lang="es-AR" sz="2200" err="1">
                <a:solidFill>
                  <a:srgbClr val="0D0D0D"/>
                </a:solidFill>
                <a:latin typeface="Times New Roman"/>
                <a:cs typeface="Times New Roman"/>
              </a:rPr>
              <a:t>to</a:t>
            </a:r>
            <a:r>
              <a:rPr lang="es-AR" sz="2200">
                <a:solidFill>
                  <a:srgbClr val="0D0D0D"/>
                </a:solidFill>
                <a:latin typeface="Times New Roman"/>
                <a:cs typeface="Times New Roman"/>
              </a:rPr>
              <a:t> 1.</a:t>
            </a:r>
          </a:p>
          <a:p>
            <a:pPr marL="342900" indent="-342900" algn="just">
              <a:lnSpc>
                <a:spcPct val="150000"/>
              </a:lnSpc>
              <a:buFont typeface="Arial"/>
              <a:buChar char="•"/>
            </a:pPr>
            <a:endParaRPr lang="es-AR" sz="2200">
              <a:solidFill>
                <a:srgbClr val="0D0D0D"/>
              </a:solidFill>
              <a:latin typeface="Times New Roman"/>
              <a:cs typeface="Times New Roman"/>
            </a:endParaRPr>
          </a:p>
        </p:txBody>
      </p:sp>
      <p:pic>
        <p:nvPicPr>
          <p:cNvPr id="7" name="Picture 6" descr="A red and yellow rectangle with black text&#10;&#10;Description automatically generated">
            <a:extLst>
              <a:ext uri="{FF2B5EF4-FFF2-40B4-BE49-F238E27FC236}">
                <a16:creationId xmlns:a16="http://schemas.microsoft.com/office/drawing/2014/main" id="{DC4E5FE2-9CE8-719B-92F3-4F27DCCFF6F9}"/>
              </a:ext>
            </a:extLst>
          </p:cNvPr>
          <p:cNvPicPr>
            <a:picLocks noChangeAspect="1"/>
          </p:cNvPicPr>
          <p:nvPr/>
        </p:nvPicPr>
        <p:blipFill>
          <a:blip r:embed="rId6"/>
          <a:stretch>
            <a:fillRect/>
          </a:stretch>
        </p:blipFill>
        <p:spPr>
          <a:xfrm>
            <a:off x="979021" y="3652141"/>
            <a:ext cx="10722429" cy="1431736"/>
          </a:xfrm>
          <a:prstGeom prst="rect">
            <a:avLst/>
          </a:prstGeom>
          <a:ln>
            <a:noFill/>
          </a:ln>
        </p:spPr>
      </p:pic>
    </p:spTree>
    <p:extLst>
      <p:ext uri="{BB962C8B-B14F-4D97-AF65-F5344CB8AC3E}">
        <p14:creationId xmlns:p14="http://schemas.microsoft.com/office/powerpoint/2010/main" val="747031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showing a number of times&#10;&#10;Description automatically generated">
            <a:extLst>
              <a:ext uri="{FF2B5EF4-FFF2-40B4-BE49-F238E27FC236}">
                <a16:creationId xmlns:a16="http://schemas.microsoft.com/office/drawing/2014/main" id="{DDA98B44-45CC-84FC-5B0B-096FD7465B69}"/>
              </a:ext>
            </a:extLst>
          </p:cNvPr>
          <p:cNvPicPr>
            <a:picLocks noChangeAspect="1"/>
          </p:cNvPicPr>
          <p:nvPr/>
        </p:nvPicPr>
        <p:blipFill rotWithShape="1">
          <a:blip r:embed="rId3"/>
          <a:srcRect b="7426"/>
          <a:stretch/>
        </p:blipFill>
        <p:spPr>
          <a:xfrm>
            <a:off x="1110610" y="4045415"/>
            <a:ext cx="9459161" cy="2389250"/>
          </a:xfrm>
          <a:prstGeom prst="rect">
            <a:avLst/>
          </a:prstGeom>
          <a:ln>
            <a:noFill/>
          </a:ln>
        </p:spPr>
      </p:pic>
      <p:sp>
        <p:nvSpPr>
          <p:cNvPr id="3" name="Text Placeholder 2">
            <a:extLst>
              <a:ext uri="{FF2B5EF4-FFF2-40B4-BE49-F238E27FC236}">
                <a16:creationId xmlns:a16="http://schemas.microsoft.com/office/drawing/2014/main" id="{283CA4C1-EA33-4C88-B54B-4870B878ED25}"/>
              </a:ext>
            </a:extLst>
          </p:cNvPr>
          <p:cNvSpPr>
            <a:spLocks noGrp="1"/>
          </p:cNvSpPr>
          <p:nvPr>
            <p:ph type="body" sz="quarter" idx="4294967295"/>
          </p:nvPr>
        </p:nvSpPr>
        <p:spPr>
          <a:xfrm>
            <a:off x="-1" y="197349"/>
            <a:ext cx="12200633" cy="657795"/>
          </a:xfrm>
          <a:solidFill>
            <a:srgbClr val="0A2143"/>
          </a:solidFill>
        </p:spPr>
        <p:txBody>
          <a:bodyPr vert="horz" lIns="91440" tIns="45720" rIns="91440" bIns="45720" rtlCol="0" anchor="ctr">
            <a:normAutofit/>
          </a:bodyPr>
          <a:lstStyle/>
          <a:p>
            <a:pPr marL="0" indent="0" algn="ctr">
              <a:buNone/>
            </a:pPr>
            <a:r>
              <a:rPr lang="en-US">
                <a:solidFill>
                  <a:schemeClr val="bg1"/>
                </a:solidFill>
                <a:latin typeface="Libre Baskerville"/>
                <a:cs typeface="Calibri" panose="020F0502020204030204"/>
              </a:rPr>
              <a:t>2) Create exposure variables</a:t>
            </a:r>
            <a:endParaRPr lang="en-US">
              <a:solidFill>
                <a:schemeClr val="bg1"/>
              </a:solidFill>
            </a:endParaRPr>
          </a:p>
        </p:txBody>
      </p:sp>
      <p:grpSp>
        <p:nvGrpSpPr>
          <p:cNvPr id="6" name="Group 5">
            <a:extLst>
              <a:ext uri="{FF2B5EF4-FFF2-40B4-BE49-F238E27FC236}">
                <a16:creationId xmlns:a16="http://schemas.microsoft.com/office/drawing/2014/main" id="{023F730E-F9B9-2A3E-F1D7-0283C00BECBD}"/>
              </a:ext>
            </a:extLst>
          </p:cNvPr>
          <p:cNvGrpSpPr/>
          <p:nvPr/>
        </p:nvGrpSpPr>
        <p:grpSpPr>
          <a:xfrm>
            <a:off x="1439" y="6435613"/>
            <a:ext cx="12189124" cy="442210"/>
            <a:chOff x="1439" y="6435613"/>
            <a:chExt cx="12189124" cy="442210"/>
          </a:xfrm>
        </p:grpSpPr>
        <p:pic>
          <p:nvPicPr>
            <p:cNvPr id="4" name="Picture 3" descr="A blue and black rectangle&#10;&#10;Description automatically generated">
              <a:extLst>
                <a:ext uri="{FF2B5EF4-FFF2-40B4-BE49-F238E27FC236}">
                  <a16:creationId xmlns:a16="http://schemas.microsoft.com/office/drawing/2014/main" id="{074760D1-A851-E77B-6E07-09824A032270}"/>
                </a:ext>
              </a:extLst>
            </p:cNvPr>
            <p:cNvPicPr>
              <a:picLocks noChangeAspect="1"/>
            </p:cNvPicPr>
            <p:nvPr/>
          </p:nvPicPr>
          <p:blipFill>
            <a:blip r:embed="rId4"/>
            <a:stretch>
              <a:fillRect/>
            </a:stretch>
          </p:blipFill>
          <p:spPr>
            <a:xfrm>
              <a:off x="1439" y="6435613"/>
              <a:ext cx="12189124" cy="442210"/>
            </a:xfrm>
            <a:prstGeom prst="rect">
              <a:avLst/>
            </a:prstGeom>
          </p:spPr>
        </p:pic>
        <p:pic>
          <p:nvPicPr>
            <p:cNvPr id="5" name="Graphic 4">
              <a:extLst>
                <a:ext uri="{FF2B5EF4-FFF2-40B4-BE49-F238E27FC236}">
                  <a16:creationId xmlns:a16="http://schemas.microsoft.com/office/drawing/2014/main" id="{8F755D44-BE22-8B0D-162F-C3F0C699003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37821" y="6515906"/>
              <a:ext cx="1892960" cy="252864"/>
            </a:xfrm>
            <a:prstGeom prst="rect">
              <a:avLst/>
            </a:prstGeom>
          </p:spPr>
        </p:pic>
      </p:grpSp>
      <p:grpSp>
        <p:nvGrpSpPr>
          <p:cNvPr id="13" name="Group 12">
            <a:extLst>
              <a:ext uri="{FF2B5EF4-FFF2-40B4-BE49-F238E27FC236}">
                <a16:creationId xmlns:a16="http://schemas.microsoft.com/office/drawing/2014/main" id="{505CB0C9-F4D1-CC45-0DB0-5117DDBB4E84}"/>
              </a:ext>
            </a:extLst>
          </p:cNvPr>
          <p:cNvGrpSpPr/>
          <p:nvPr/>
        </p:nvGrpSpPr>
        <p:grpSpPr>
          <a:xfrm>
            <a:off x="-4813" y="5425"/>
            <a:ext cx="12209331" cy="203114"/>
            <a:chOff x="-4813" y="5425"/>
            <a:chExt cx="12209331" cy="203114"/>
          </a:xfrm>
        </p:grpSpPr>
        <p:sp>
          <p:nvSpPr>
            <p:cNvPr id="8" name="Rectangle 7">
              <a:extLst>
                <a:ext uri="{FF2B5EF4-FFF2-40B4-BE49-F238E27FC236}">
                  <a16:creationId xmlns:a16="http://schemas.microsoft.com/office/drawing/2014/main" id="{8DFD7C9D-2E84-B303-32CA-8407F87BDA82}"/>
                </a:ext>
              </a:extLst>
            </p:cNvPr>
            <p:cNvSpPr/>
            <p:nvPr/>
          </p:nvSpPr>
          <p:spPr>
            <a:xfrm>
              <a:off x="-4813" y="5425"/>
              <a:ext cx="2441484" cy="203114"/>
            </a:xfrm>
            <a:prstGeom prst="rect">
              <a:avLst/>
            </a:prstGeom>
            <a:solidFill>
              <a:srgbClr val="204F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Rectangle 8">
              <a:extLst>
                <a:ext uri="{FF2B5EF4-FFF2-40B4-BE49-F238E27FC236}">
                  <a16:creationId xmlns:a16="http://schemas.microsoft.com/office/drawing/2014/main" id="{64D0300C-CEFB-FD61-D27D-7D2D6E3B27CB}"/>
                </a:ext>
              </a:extLst>
            </p:cNvPr>
            <p:cNvSpPr/>
            <p:nvPr/>
          </p:nvSpPr>
          <p:spPr>
            <a:xfrm>
              <a:off x="2436847" y="5425"/>
              <a:ext cx="2441484" cy="203114"/>
            </a:xfrm>
            <a:prstGeom prst="rect">
              <a:avLst/>
            </a:prstGeom>
            <a:solidFill>
              <a:srgbClr val="449D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Rectangle 9">
              <a:extLst>
                <a:ext uri="{FF2B5EF4-FFF2-40B4-BE49-F238E27FC236}">
                  <a16:creationId xmlns:a16="http://schemas.microsoft.com/office/drawing/2014/main" id="{2E6BBB16-60B3-4EEA-D8FF-DBB63279BE2B}"/>
                </a:ext>
              </a:extLst>
            </p:cNvPr>
            <p:cNvSpPr/>
            <p:nvPr/>
          </p:nvSpPr>
          <p:spPr>
            <a:xfrm>
              <a:off x="4880066" y="5425"/>
              <a:ext cx="2441484" cy="203114"/>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Rectangle 10">
              <a:extLst>
                <a:ext uri="{FF2B5EF4-FFF2-40B4-BE49-F238E27FC236}">
                  <a16:creationId xmlns:a16="http://schemas.microsoft.com/office/drawing/2014/main" id="{47B01069-F345-C2DC-763D-521A6D93BEAC}"/>
                </a:ext>
              </a:extLst>
            </p:cNvPr>
            <p:cNvSpPr/>
            <p:nvPr/>
          </p:nvSpPr>
          <p:spPr>
            <a:xfrm>
              <a:off x="7321550" y="5425"/>
              <a:ext cx="2441484" cy="203114"/>
            </a:xfrm>
            <a:prstGeom prst="rect">
              <a:avLst/>
            </a:prstGeom>
            <a:solidFill>
              <a:srgbClr val="F7EC4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Rectangle 11">
              <a:extLst>
                <a:ext uri="{FF2B5EF4-FFF2-40B4-BE49-F238E27FC236}">
                  <a16:creationId xmlns:a16="http://schemas.microsoft.com/office/drawing/2014/main" id="{35BBF6B6-2FB9-F6BB-0E5C-F78AA1E46D08}"/>
                </a:ext>
              </a:extLst>
            </p:cNvPr>
            <p:cNvSpPr/>
            <p:nvPr/>
          </p:nvSpPr>
          <p:spPr>
            <a:xfrm>
              <a:off x="9763034" y="5425"/>
              <a:ext cx="2441484" cy="203114"/>
            </a:xfrm>
            <a:prstGeom prst="rect">
              <a:avLst/>
            </a:prstGeom>
            <a:solidFill>
              <a:srgbClr val="C19F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
        <p:nvSpPr>
          <p:cNvPr id="15" name="TextBox 1">
            <a:extLst>
              <a:ext uri="{FF2B5EF4-FFF2-40B4-BE49-F238E27FC236}">
                <a16:creationId xmlns:a16="http://schemas.microsoft.com/office/drawing/2014/main" id="{B8069987-3ABB-9998-760A-32DE68B361A3}"/>
              </a:ext>
            </a:extLst>
          </p:cNvPr>
          <p:cNvSpPr txBox="1"/>
          <p:nvPr/>
        </p:nvSpPr>
        <p:spPr>
          <a:xfrm>
            <a:off x="450716" y="1025853"/>
            <a:ext cx="11270889" cy="257070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lnSpc>
                <a:spcPct val="150000"/>
              </a:lnSpc>
              <a:buFont typeface="Arial"/>
              <a:buChar char="•"/>
            </a:pPr>
            <a:r>
              <a:rPr lang="es-AR" sz="2200" err="1">
                <a:solidFill>
                  <a:srgbClr val="0D0D0D"/>
                </a:solidFill>
                <a:latin typeface="Times New Roman"/>
                <a:cs typeface="Times New Roman"/>
              </a:rPr>
              <a:t>For</a:t>
            </a:r>
            <a:r>
              <a:rPr lang="es-AR" sz="2200">
                <a:solidFill>
                  <a:srgbClr val="0D0D0D"/>
                </a:solidFill>
                <a:latin typeface="Times New Roman"/>
                <a:cs typeface="Times New Roman"/>
              </a:rPr>
              <a:t> a </a:t>
            </a:r>
            <a:r>
              <a:rPr lang="es-AR" sz="2200" err="1">
                <a:solidFill>
                  <a:srgbClr val="0D0D0D"/>
                </a:solidFill>
                <a:latin typeface="Times New Roman"/>
                <a:cs typeface="Times New Roman"/>
              </a:rPr>
              <a:t>given</a:t>
            </a:r>
            <a:r>
              <a:rPr lang="es-AR" sz="2200">
                <a:solidFill>
                  <a:srgbClr val="0D0D0D"/>
                </a:solidFill>
                <a:latin typeface="Times New Roman"/>
                <a:cs typeface="Times New Roman"/>
              </a:rPr>
              <a:t> </a:t>
            </a:r>
            <a:r>
              <a:rPr lang="es-AR" sz="2200" err="1">
                <a:solidFill>
                  <a:srgbClr val="0D0D0D"/>
                </a:solidFill>
                <a:latin typeface="Times New Roman"/>
                <a:cs typeface="Times New Roman"/>
              </a:rPr>
              <a:t>period</a:t>
            </a:r>
            <a:r>
              <a:rPr lang="es-AR" sz="2200">
                <a:solidFill>
                  <a:srgbClr val="0D0D0D"/>
                </a:solidFill>
                <a:latin typeface="Times New Roman"/>
                <a:cs typeface="Times New Roman"/>
              </a:rPr>
              <a:t>, </a:t>
            </a:r>
            <a:r>
              <a:rPr lang="es-AR" sz="2200" err="1">
                <a:solidFill>
                  <a:srgbClr val="0D0D0D"/>
                </a:solidFill>
                <a:latin typeface="Times New Roman"/>
                <a:cs typeface="Times New Roman"/>
              </a:rPr>
              <a:t>we</a:t>
            </a:r>
            <a:r>
              <a:rPr lang="es-AR" sz="2200">
                <a:solidFill>
                  <a:srgbClr val="0D0D0D"/>
                </a:solidFill>
                <a:latin typeface="Times New Roman"/>
                <a:cs typeface="Times New Roman"/>
              </a:rPr>
              <a:t> </a:t>
            </a:r>
            <a:r>
              <a:rPr lang="es-AR" sz="2200" err="1">
                <a:solidFill>
                  <a:srgbClr val="0D0D0D"/>
                </a:solidFill>
                <a:latin typeface="Times New Roman"/>
                <a:cs typeface="Times New Roman"/>
              </a:rPr>
              <a:t>identify</a:t>
            </a:r>
            <a:r>
              <a:rPr lang="es-AR" sz="2200">
                <a:solidFill>
                  <a:srgbClr val="0D0D0D"/>
                </a:solidFill>
                <a:latin typeface="Times New Roman"/>
                <a:cs typeface="Times New Roman"/>
              </a:rPr>
              <a:t> a </a:t>
            </a:r>
            <a:r>
              <a:rPr lang="es-AR" sz="2200" b="1" err="1">
                <a:solidFill>
                  <a:srgbClr val="0D0D0D"/>
                </a:solidFill>
                <a:latin typeface="Times New Roman"/>
                <a:cs typeface="Times New Roman"/>
              </a:rPr>
              <a:t>drought</a:t>
            </a:r>
            <a:r>
              <a:rPr lang="es-AR" sz="2200">
                <a:solidFill>
                  <a:srgbClr val="0D0D0D"/>
                </a:solidFill>
                <a:latin typeface="Times New Roman"/>
                <a:cs typeface="Times New Roman"/>
              </a:rPr>
              <a:t> </a:t>
            </a:r>
            <a:r>
              <a:rPr lang="es-AR" sz="2200" b="1" err="1">
                <a:solidFill>
                  <a:srgbClr val="0D0D0D"/>
                </a:solidFill>
                <a:latin typeface="Times New Roman"/>
                <a:cs typeface="Times New Roman"/>
              </a:rPr>
              <a:t>if</a:t>
            </a:r>
            <a:r>
              <a:rPr lang="es-AR" sz="2200" b="1">
                <a:solidFill>
                  <a:srgbClr val="0D0D0D"/>
                </a:solidFill>
                <a:latin typeface="Times New Roman"/>
                <a:cs typeface="Times New Roman"/>
              </a:rPr>
              <a:t>,</a:t>
            </a:r>
            <a:r>
              <a:rPr lang="es-AR" sz="2200">
                <a:solidFill>
                  <a:srgbClr val="0D0D0D"/>
                </a:solidFill>
                <a:latin typeface="Times New Roman"/>
                <a:cs typeface="Times New Roman"/>
              </a:rPr>
              <a:t> </a:t>
            </a:r>
            <a:r>
              <a:rPr lang="es-AR" sz="2200" err="1">
                <a:solidFill>
                  <a:srgbClr val="0D0D0D"/>
                </a:solidFill>
                <a:latin typeface="Times New Roman"/>
                <a:cs typeface="Times New Roman"/>
              </a:rPr>
              <a:t>during</a:t>
            </a:r>
            <a:r>
              <a:rPr lang="es-AR" sz="2200">
                <a:solidFill>
                  <a:srgbClr val="0D0D0D"/>
                </a:solidFill>
                <a:latin typeface="Times New Roman"/>
                <a:cs typeface="Times New Roman"/>
              </a:rPr>
              <a:t> </a:t>
            </a:r>
            <a:r>
              <a:rPr lang="es-AR" sz="2200" err="1">
                <a:solidFill>
                  <a:srgbClr val="0D0D0D"/>
                </a:solidFill>
                <a:latin typeface="Times New Roman"/>
                <a:cs typeface="Times New Roman"/>
              </a:rPr>
              <a:t>any</a:t>
            </a:r>
            <a:r>
              <a:rPr lang="es-AR" sz="2200">
                <a:solidFill>
                  <a:srgbClr val="0D0D0D"/>
                </a:solidFill>
                <a:latin typeface="Times New Roman"/>
                <a:cs typeface="Times New Roman"/>
              </a:rPr>
              <a:t> </a:t>
            </a:r>
            <a:r>
              <a:rPr lang="es-AR" sz="2200" err="1">
                <a:solidFill>
                  <a:srgbClr val="0D0D0D"/>
                </a:solidFill>
                <a:latin typeface="Times New Roman"/>
                <a:cs typeface="Times New Roman"/>
              </a:rPr>
              <a:t>its</a:t>
            </a:r>
            <a:r>
              <a:rPr lang="es-AR" sz="2200">
                <a:solidFill>
                  <a:srgbClr val="0D0D0D"/>
                </a:solidFill>
                <a:latin typeface="Times New Roman"/>
                <a:cs typeface="Times New Roman"/>
              </a:rPr>
              <a:t> </a:t>
            </a:r>
            <a:r>
              <a:rPr lang="es-AR" sz="2200" err="1">
                <a:solidFill>
                  <a:srgbClr val="0D0D0D"/>
                </a:solidFill>
                <a:latin typeface="Times New Roman"/>
                <a:cs typeface="Times New Roman"/>
              </a:rPr>
              <a:t>months</a:t>
            </a:r>
            <a:r>
              <a:rPr lang="es-AR" sz="2200">
                <a:solidFill>
                  <a:srgbClr val="0D0D0D"/>
                </a:solidFill>
                <a:latin typeface="Times New Roman"/>
                <a:cs typeface="Times New Roman"/>
              </a:rPr>
              <a:t>, </a:t>
            </a:r>
            <a:r>
              <a:rPr lang="es-AR" sz="2200" err="1">
                <a:solidFill>
                  <a:srgbClr val="0D0D0D"/>
                </a:solidFill>
                <a:latin typeface="Times New Roman"/>
                <a:cs typeface="Times New Roman"/>
              </a:rPr>
              <a:t>t</a:t>
            </a:r>
            <a:r>
              <a:rPr lang="es-AR" sz="2200" b="1" err="1">
                <a:solidFill>
                  <a:srgbClr val="0D0D0D"/>
                </a:solidFill>
                <a:latin typeface="Times New Roman"/>
                <a:cs typeface="Times New Roman"/>
              </a:rPr>
              <a:t>he</a:t>
            </a:r>
            <a:r>
              <a:rPr lang="es-AR" sz="2200" b="1">
                <a:solidFill>
                  <a:srgbClr val="0D0D0D"/>
                </a:solidFill>
                <a:latin typeface="Times New Roman"/>
                <a:cs typeface="Times New Roman"/>
              </a:rPr>
              <a:t> SPI </a:t>
            </a:r>
            <a:r>
              <a:rPr lang="es-AR" sz="2200" b="1" err="1">
                <a:solidFill>
                  <a:srgbClr val="0D0D0D"/>
                </a:solidFill>
                <a:latin typeface="Times New Roman"/>
                <a:cs typeface="Times New Roman"/>
              </a:rPr>
              <a:t>is</a:t>
            </a:r>
            <a:r>
              <a:rPr lang="es-AR" sz="2200" b="1">
                <a:solidFill>
                  <a:srgbClr val="0D0D0D"/>
                </a:solidFill>
                <a:latin typeface="Times New Roman"/>
                <a:cs typeface="Times New Roman"/>
              </a:rPr>
              <a:t> </a:t>
            </a:r>
            <a:r>
              <a:rPr lang="es-AR" sz="2200" b="1" err="1">
                <a:solidFill>
                  <a:srgbClr val="0D0D0D"/>
                </a:solidFill>
                <a:latin typeface="Times New Roman"/>
                <a:cs typeface="Times New Roman"/>
              </a:rPr>
              <a:t>lower</a:t>
            </a:r>
            <a:r>
              <a:rPr lang="es-AR" sz="2200" b="1">
                <a:solidFill>
                  <a:srgbClr val="0D0D0D"/>
                </a:solidFill>
                <a:latin typeface="Times New Roman"/>
                <a:cs typeface="Times New Roman"/>
              </a:rPr>
              <a:t> </a:t>
            </a:r>
            <a:r>
              <a:rPr lang="es-AR" sz="2200" b="1" err="1">
                <a:solidFill>
                  <a:srgbClr val="0D0D0D"/>
                </a:solidFill>
                <a:latin typeface="Times New Roman"/>
                <a:cs typeface="Times New Roman"/>
              </a:rPr>
              <a:t>than</a:t>
            </a:r>
            <a:r>
              <a:rPr lang="es-AR" sz="2200" b="1">
                <a:solidFill>
                  <a:srgbClr val="0D0D0D"/>
                </a:solidFill>
                <a:latin typeface="Times New Roman"/>
                <a:cs typeface="Times New Roman"/>
              </a:rPr>
              <a:t> </a:t>
            </a:r>
            <a:r>
              <a:rPr lang="es-AR" sz="2200" b="1" i="1">
                <a:solidFill>
                  <a:srgbClr val="0D0D0D"/>
                </a:solidFill>
                <a:latin typeface="Times New Roman"/>
                <a:cs typeface="Times New Roman"/>
              </a:rPr>
              <a:t>k</a:t>
            </a:r>
            <a:r>
              <a:rPr lang="es-AR" sz="2200">
                <a:solidFill>
                  <a:srgbClr val="0D0D0D"/>
                </a:solidFill>
                <a:latin typeface="Times New Roman"/>
                <a:cs typeface="Times New Roman"/>
              </a:rPr>
              <a:t>.</a:t>
            </a:r>
            <a:endParaRPr lang="en-US" sz="2200"/>
          </a:p>
          <a:p>
            <a:pPr marL="342900" indent="-342900" algn="just">
              <a:lnSpc>
                <a:spcPct val="150000"/>
              </a:lnSpc>
              <a:buFont typeface="Arial"/>
              <a:buChar char="•"/>
            </a:pPr>
            <a:r>
              <a:rPr lang="es-AR" sz="2200" err="1">
                <a:solidFill>
                  <a:srgbClr val="0D0D0D"/>
                </a:solidFill>
                <a:latin typeface="Times New Roman"/>
                <a:cs typeface="Times New Roman"/>
              </a:rPr>
              <a:t>Likewise</a:t>
            </a:r>
            <a:r>
              <a:rPr lang="es-AR" sz="2200">
                <a:solidFill>
                  <a:srgbClr val="0D0D0D"/>
                </a:solidFill>
                <a:latin typeface="Times New Roman"/>
                <a:cs typeface="Times New Roman"/>
              </a:rPr>
              <a:t>, </a:t>
            </a:r>
            <a:r>
              <a:rPr lang="es-AR" sz="2200" err="1">
                <a:solidFill>
                  <a:srgbClr val="0D0D0D"/>
                </a:solidFill>
                <a:latin typeface="Times New Roman"/>
                <a:cs typeface="Times New Roman"/>
              </a:rPr>
              <a:t>we</a:t>
            </a:r>
            <a:r>
              <a:rPr lang="es-AR" sz="2200">
                <a:solidFill>
                  <a:srgbClr val="0D0D0D"/>
                </a:solidFill>
                <a:latin typeface="Times New Roman"/>
                <a:cs typeface="Times New Roman"/>
              </a:rPr>
              <a:t> </a:t>
            </a:r>
            <a:r>
              <a:rPr lang="es-AR" sz="2200" err="1">
                <a:solidFill>
                  <a:srgbClr val="0D0D0D"/>
                </a:solidFill>
                <a:latin typeface="Times New Roman"/>
                <a:cs typeface="Times New Roman"/>
              </a:rPr>
              <a:t>identify</a:t>
            </a:r>
            <a:r>
              <a:rPr lang="es-AR" sz="2200">
                <a:solidFill>
                  <a:srgbClr val="0D0D0D"/>
                </a:solidFill>
                <a:latin typeface="Times New Roman"/>
                <a:cs typeface="Times New Roman"/>
              </a:rPr>
              <a:t> </a:t>
            </a:r>
            <a:r>
              <a:rPr lang="es-AR" sz="2200" err="1">
                <a:solidFill>
                  <a:srgbClr val="0D0D0D"/>
                </a:solidFill>
                <a:latin typeface="Times New Roman"/>
                <a:cs typeface="Times New Roman"/>
              </a:rPr>
              <a:t>an</a:t>
            </a:r>
            <a:r>
              <a:rPr lang="es-AR" sz="2200">
                <a:solidFill>
                  <a:srgbClr val="0D0D0D"/>
                </a:solidFill>
                <a:latin typeface="Times New Roman"/>
                <a:cs typeface="Times New Roman"/>
              </a:rPr>
              <a:t> </a:t>
            </a:r>
            <a:r>
              <a:rPr lang="es-AR" sz="2200" b="1" err="1">
                <a:solidFill>
                  <a:srgbClr val="0D0D0D"/>
                </a:solidFill>
                <a:latin typeface="Times New Roman"/>
                <a:cs typeface="Times New Roman"/>
              </a:rPr>
              <a:t>excessive</a:t>
            </a:r>
            <a:r>
              <a:rPr lang="es-AR" sz="2200" b="1">
                <a:solidFill>
                  <a:srgbClr val="0D0D0D"/>
                </a:solidFill>
                <a:latin typeface="Times New Roman"/>
                <a:cs typeface="Times New Roman"/>
              </a:rPr>
              <a:t> rain </a:t>
            </a:r>
            <a:r>
              <a:rPr lang="es-AR" sz="2200" b="1" err="1">
                <a:solidFill>
                  <a:srgbClr val="0D0D0D"/>
                </a:solidFill>
                <a:latin typeface="Times New Roman"/>
                <a:cs typeface="Times New Roman"/>
              </a:rPr>
              <a:t>if</a:t>
            </a:r>
            <a:r>
              <a:rPr lang="es-AR" sz="2200" b="1">
                <a:solidFill>
                  <a:srgbClr val="0D0D0D"/>
                </a:solidFill>
                <a:latin typeface="Times New Roman"/>
                <a:cs typeface="Times New Roman"/>
              </a:rPr>
              <a:t>,</a:t>
            </a:r>
            <a:r>
              <a:rPr lang="es-AR" sz="2200">
                <a:solidFill>
                  <a:srgbClr val="0D0D0D"/>
                </a:solidFill>
                <a:latin typeface="Times New Roman"/>
                <a:cs typeface="Times New Roman"/>
              </a:rPr>
              <a:t> </a:t>
            </a:r>
            <a:r>
              <a:rPr lang="es-AR" sz="2200" err="1">
                <a:solidFill>
                  <a:srgbClr val="0D0D0D"/>
                </a:solidFill>
                <a:latin typeface="Times New Roman"/>
                <a:cs typeface="Times New Roman"/>
              </a:rPr>
              <a:t>during</a:t>
            </a:r>
            <a:r>
              <a:rPr lang="es-AR" sz="2200">
                <a:solidFill>
                  <a:srgbClr val="0D0D0D"/>
                </a:solidFill>
                <a:latin typeface="Times New Roman"/>
                <a:cs typeface="Times New Roman"/>
              </a:rPr>
              <a:t> </a:t>
            </a:r>
            <a:r>
              <a:rPr lang="es-AR" sz="2200" err="1">
                <a:solidFill>
                  <a:srgbClr val="0D0D0D"/>
                </a:solidFill>
                <a:latin typeface="Times New Roman"/>
                <a:cs typeface="Times New Roman"/>
              </a:rPr>
              <a:t>any</a:t>
            </a:r>
            <a:r>
              <a:rPr lang="es-AR" sz="2200">
                <a:solidFill>
                  <a:srgbClr val="0D0D0D"/>
                </a:solidFill>
                <a:latin typeface="Times New Roman"/>
                <a:cs typeface="Times New Roman"/>
              </a:rPr>
              <a:t> </a:t>
            </a:r>
            <a:r>
              <a:rPr lang="es-AR" sz="2200" err="1">
                <a:solidFill>
                  <a:srgbClr val="0D0D0D"/>
                </a:solidFill>
                <a:latin typeface="Times New Roman"/>
                <a:cs typeface="Times New Roman"/>
              </a:rPr>
              <a:t>of</a:t>
            </a:r>
            <a:r>
              <a:rPr lang="es-AR" sz="2200">
                <a:solidFill>
                  <a:srgbClr val="0D0D0D"/>
                </a:solidFill>
                <a:latin typeface="Times New Roman"/>
                <a:cs typeface="Times New Roman"/>
              </a:rPr>
              <a:t> </a:t>
            </a:r>
            <a:r>
              <a:rPr lang="es-AR" sz="2200" err="1">
                <a:solidFill>
                  <a:srgbClr val="0D0D0D"/>
                </a:solidFill>
                <a:latin typeface="Times New Roman"/>
                <a:cs typeface="Times New Roman"/>
              </a:rPr>
              <a:t>its</a:t>
            </a:r>
            <a:r>
              <a:rPr lang="es-AR" sz="2200">
                <a:solidFill>
                  <a:srgbClr val="0D0D0D"/>
                </a:solidFill>
                <a:latin typeface="Times New Roman"/>
                <a:cs typeface="Times New Roman"/>
              </a:rPr>
              <a:t> </a:t>
            </a:r>
            <a:r>
              <a:rPr lang="es-AR" sz="2200" err="1">
                <a:solidFill>
                  <a:srgbClr val="0D0D0D"/>
                </a:solidFill>
                <a:latin typeface="Times New Roman"/>
                <a:cs typeface="Times New Roman"/>
              </a:rPr>
              <a:t>months</a:t>
            </a:r>
            <a:r>
              <a:rPr lang="es-AR" sz="2200">
                <a:solidFill>
                  <a:srgbClr val="0D0D0D"/>
                </a:solidFill>
                <a:latin typeface="Times New Roman"/>
                <a:cs typeface="Times New Roman"/>
              </a:rPr>
              <a:t>, </a:t>
            </a:r>
            <a:r>
              <a:rPr lang="es-AR" sz="2200" b="1" err="1">
                <a:solidFill>
                  <a:srgbClr val="0D0D0D"/>
                </a:solidFill>
                <a:latin typeface="Times New Roman"/>
                <a:cs typeface="Times New Roman"/>
              </a:rPr>
              <a:t>the</a:t>
            </a:r>
            <a:r>
              <a:rPr lang="es-AR" sz="2200" b="1">
                <a:solidFill>
                  <a:srgbClr val="0D0D0D"/>
                </a:solidFill>
                <a:latin typeface="Times New Roman"/>
                <a:cs typeface="Times New Roman"/>
              </a:rPr>
              <a:t> SPI </a:t>
            </a:r>
            <a:r>
              <a:rPr lang="es-AR" sz="2200" b="1" err="1">
                <a:solidFill>
                  <a:srgbClr val="0D0D0D"/>
                </a:solidFill>
                <a:latin typeface="Times New Roman"/>
                <a:cs typeface="Times New Roman"/>
              </a:rPr>
              <a:t>is</a:t>
            </a:r>
            <a:r>
              <a:rPr lang="es-AR" sz="2200" b="1">
                <a:solidFill>
                  <a:srgbClr val="0D0D0D"/>
                </a:solidFill>
                <a:latin typeface="Times New Roman"/>
                <a:cs typeface="Times New Roman"/>
              </a:rPr>
              <a:t> </a:t>
            </a:r>
            <a:r>
              <a:rPr lang="es-AR" sz="2200" b="1" err="1">
                <a:solidFill>
                  <a:srgbClr val="0D0D0D"/>
                </a:solidFill>
                <a:latin typeface="Times New Roman"/>
                <a:cs typeface="Times New Roman"/>
              </a:rPr>
              <a:t>greater</a:t>
            </a:r>
            <a:r>
              <a:rPr lang="es-AR" sz="2200" b="1">
                <a:solidFill>
                  <a:srgbClr val="0D0D0D"/>
                </a:solidFill>
                <a:latin typeface="Times New Roman"/>
                <a:cs typeface="Times New Roman"/>
              </a:rPr>
              <a:t> </a:t>
            </a:r>
            <a:r>
              <a:rPr lang="es-AR" sz="2200" b="1" err="1">
                <a:solidFill>
                  <a:srgbClr val="0D0D0D"/>
                </a:solidFill>
                <a:latin typeface="Times New Roman"/>
                <a:cs typeface="Times New Roman"/>
              </a:rPr>
              <a:t>than</a:t>
            </a:r>
            <a:r>
              <a:rPr lang="es-AR" sz="2200" b="1">
                <a:solidFill>
                  <a:srgbClr val="0D0D0D"/>
                </a:solidFill>
                <a:latin typeface="Times New Roman"/>
                <a:cs typeface="Times New Roman"/>
              </a:rPr>
              <a:t> </a:t>
            </a:r>
            <a:r>
              <a:rPr lang="es-AR" sz="2200" b="1" i="1">
                <a:solidFill>
                  <a:srgbClr val="0D0D0D"/>
                </a:solidFill>
                <a:latin typeface="Times New Roman"/>
                <a:cs typeface="Times New Roman"/>
              </a:rPr>
              <a:t>k</a:t>
            </a:r>
            <a:r>
              <a:rPr lang="es-AR" sz="2200">
                <a:solidFill>
                  <a:srgbClr val="0D0D0D"/>
                </a:solidFill>
                <a:latin typeface="Times New Roman"/>
                <a:cs typeface="Times New Roman"/>
              </a:rPr>
              <a:t>.</a:t>
            </a:r>
          </a:p>
          <a:p>
            <a:pPr marL="342900" indent="-342900" algn="just">
              <a:lnSpc>
                <a:spcPct val="150000"/>
              </a:lnSpc>
              <a:buFont typeface="Arial"/>
              <a:buChar char="•"/>
            </a:pPr>
            <a:r>
              <a:rPr lang="es-AR" sz="2200" err="1">
                <a:solidFill>
                  <a:srgbClr val="0D0D0D"/>
                </a:solidFill>
                <a:latin typeface="Times New Roman"/>
                <a:ea typeface="+mn-lt"/>
                <a:cs typeface="Times New Roman"/>
              </a:rPr>
              <a:t>We</a:t>
            </a:r>
            <a:r>
              <a:rPr lang="es-AR" sz="2200">
                <a:solidFill>
                  <a:srgbClr val="0D0D0D"/>
                </a:solidFill>
                <a:latin typeface="Times New Roman"/>
                <a:ea typeface="+mn-lt"/>
                <a:cs typeface="Times New Roman"/>
              </a:rPr>
              <a:t> </a:t>
            </a:r>
            <a:r>
              <a:rPr lang="es-AR" sz="2200" err="1">
                <a:solidFill>
                  <a:srgbClr val="0D0D0D"/>
                </a:solidFill>
                <a:latin typeface="Times New Roman"/>
                <a:ea typeface="+mn-lt"/>
                <a:cs typeface="Times New Roman"/>
              </a:rPr>
              <a:t>also</a:t>
            </a:r>
            <a:r>
              <a:rPr lang="es-AR" sz="2200">
                <a:solidFill>
                  <a:srgbClr val="0D0D0D"/>
                </a:solidFill>
                <a:latin typeface="Times New Roman"/>
                <a:ea typeface="+mn-lt"/>
                <a:cs typeface="Times New Roman"/>
              </a:rPr>
              <a:t> </a:t>
            </a:r>
            <a:r>
              <a:rPr lang="es-AR" sz="2200" err="1">
                <a:solidFill>
                  <a:srgbClr val="0D0D0D"/>
                </a:solidFill>
                <a:latin typeface="Times New Roman"/>
                <a:ea typeface="+mn-lt"/>
                <a:cs typeface="Times New Roman"/>
              </a:rPr>
              <a:t>considered</a:t>
            </a:r>
            <a:r>
              <a:rPr lang="es-AR" sz="2200">
                <a:solidFill>
                  <a:srgbClr val="0D0D0D"/>
                </a:solidFill>
                <a:latin typeface="Times New Roman"/>
                <a:ea typeface="+mn-lt"/>
                <a:cs typeface="Times New Roman"/>
              </a:rPr>
              <a:t> </a:t>
            </a:r>
            <a:r>
              <a:rPr lang="es-AR" sz="2200" err="1">
                <a:solidFill>
                  <a:srgbClr val="0D0D0D"/>
                </a:solidFill>
                <a:latin typeface="Times New Roman"/>
                <a:ea typeface="+mn-lt"/>
                <a:cs typeface="Times New Roman"/>
              </a:rPr>
              <a:t>the</a:t>
            </a:r>
            <a:r>
              <a:rPr lang="es-AR" sz="2200">
                <a:solidFill>
                  <a:srgbClr val="0D0D0D"/>
                </a:solidFill>
                <a:latin typeface="Times New Roman"/>
                <a:ea typeface="+mn-lt"/>
                <a:cs typeface="Times New Roman"/>
              </a:rPr>
              <a:t> </a:t>
            </a:r>
            <a:r>
              <a:rPr lang="es-AR" sz="2200" err="1">
                <a:solidFill>
                  <a:srgbClr val="0D0D0D"/>
                </a:solidFill>
                <a:latin typeface="Times New Roman"/>
                <a:ea typeface="+mn-lt"/>
                <a:cs typeface="Times New Roman"/>
              </a:rPr>
              <a:t>Standardized</a:t>
            </a:r>
            <a:r>
              <a:rPr lang="es-AR" sz="2200">
                <a:solidFill>
                  <a:srgbClr val="0D0D0D"/>
                </a:solidFill>
                <a:latin typeface="Times New Roman"/>
                <a:ea typeface="+mn-lt"/>
                <a:cs typeface="Times New Roman"/>
              </a:rPr>
              <a:t> </a:t>
            </a:r>
            <a:r>
              <a:rPr lang="es-AR" sz="2200" err="1">
                <a:solidFill>
                  <a:srgbClr val="0D0D0D"/>
                </a:solidFill>
                <a:latin typeface="Times New Roman"/>
                <a:ea typeface="+mn-lt"/>
                <a:cs typeface="Times New Roman"/>
              </a:rPr>
              <a:t>Precipitation</a:t>
            </a:r>
            <a:r>
              <a:rPr lang="es-AR" sz="2200">
                <a:solidFill>
                  <a:srgbClr val="0D0D0D"/>
                </a:solidFill>
                <a:latin typeface="Times New Roman"/>
                <a:ea typeface="+mn-lt"/>
                <a:cs typeface="Times New Roman"/>
              </a:rPr>
              <a:t> </a:t>
            </a:r>
            <a:r>
              <a:rPr lang="es-AR" sz="2200" err="1">
                <a:solidFill>
                  <a:srgbClr val="0D0D0D"/>
                </a:solidFill>
                <a:latin typeface="Times New Roman"/>
                <a:ea typeface="+mn-lt"/>
                <a:cs typeface="Times New Roman"/>
              </a:rPr>
              <a:t>Index</a:t>
            </a:r>
            <a:r>
              <a:rPr lang="es-AR" sz="2200">
                <a:solidFill>
                  <a:srgbClr val="0D0D0D"/>
                </a:solidFill>
                <a:latin typeface="Times New Roman"/>
                <a:ea typeface="+mn-lt"/>
                <a:cs typeface="Times New Roman"/>
              </a:rPr>
              <a:t> (SPI) </a:t>
            </a:r>
            <a:r>
              <a:rPr lang="es-AR" sz="2200" err="1">
                <a:solidFill>
                  <a:srgbClr val="0D0D0D"/>
                </a:solidFill>
                <a:latin typeface="Times New Roman"/>
                <a:ea typeface="+mn-lt"/>
                <a:cs typeface="Times New Roman"/>
              </a:rPr>
              <a:t>for</a:t>
            </a:r>
            <a:r>
              <a:rPr lang="es-AR" sz="2200">
                <a:solidFill>
                  <a:srgbClr val="0D0D0D"/>
                </a:solidFill>
                <a:latin typeface="Times New Roman"/>
                <a:ea typeface="+mn-lt"/>
                <a:cs typeface="Times New Roman"/>
              </a:rPr>
              <a:t> </a:t>
            </a:r>
            <a:r>
              <a:rPr lang="es-AR" sz="2200" err="1">
                <a:solidFill>
                  <a:srgbClr val="0D0D0D"/>
                </a:solidFill>
                <a:latin typeface="Times New Roman"/>
                <a:ea typeface="+mn-lt"/>
                <a:cs typeface="Times New Roman"/>
              </a:rPr>
              <a:t>different</a:t>
            </a:r>
            <a:r>
              <a:rPr lang="es-AR" sz="2200">
                <a:solidFill>
                  <a:srgbClr val="0D0D0D"/>
                </a:solidFill>
                <a:latin typeface="Times New Roman"/>
                <a:ea typeface="+mn-lt"/>
                <a:cs typeface="Times New Roman"/>
              </a:rPr>
              <a:t> time </a:t>
            </a:r>
            <a:r>
              <a:rPr lang="es-AR" sz="2200" err="1">
                <a:solidFill>
                  <a:srgbClr val="0D0D0D"/>
                </a:solidFill>
                <a:latin typeface="Times New Roman"/>
                <a:ea typeface="+mn-lt"/>
                <a:cs typeface="Times New Roman"/>
              </a:rPr>
              <a:t>frames</a:t>
            </a:r>
            <a:r>
              <a:rPr lang="es-AR" sz="2200">
                <a:solidFill>
                  <a:srgbClr val="0D0D0D"/>
                </a:solidFill>
                <a:latin typeface="Times New Roman"/>
                <a:ea typeface="+mn-lt"/>
                <a:cs typeface="Times New Roman"/>
              </a:rPr>
              <a:t>, as a </a:t>
            </a:r>
            <a:r>
              <a:rPr lang="es-AR" sz="2200" err="1">
                <a:solidFill>
                  <a:srgbClr val="0D0D0D"/>
                </a:solidFill>
                <a:latin typeface="Times New Roman"/>
                <a:ea typeface="+mn-lt"/>
                <a:cs typeface="Times New Roman"/>
              </a:rPr>
              <a:t>drought</a:t>
            </a:r>
            <a:r>
              <a:rPr lang="es-AR" sz="2200">
                <a:solidFill>
                  <a:srgbClr val="0D0D0D"/>
                </a:solidFill>
                <a:latin typeface="Times New Roman"/>
                <a:ea typeface="+mn-lt"/>
                <a:cs typeface="Times New Roman"/>
              </a:rPr>
              <a:t> </a:t>
            </a:r>
            <a:r>
              <a:rPr lang="es-AR" sz="2200" err="1">
                <a:solidFill>
                  <a:srgbClr val="0D0D0D"/>
                </a:solidFill>
                <a:latin typeface="Times New Roman"/>
                <a:ea typeface="+mn-lt"/>
                <a:cs typeface="Times New Roman"/>
              </a:rPr>
              <a:t>may</a:t>
            </a:r>
            <a:r>
              <a:rPr lang="es-AR" sz="2200">
                <a:solidFill>
                  <a:srgbClr val="0D0D0D"/>
                </a:solidFill>
                <a:latin typeface="Times New Roman"/>
                <a:ea typeface="+mn-lt"/>
                <a:cs typeface="Times New Roman"/>
              </a:rPr>
              <a:t> </a:t>
            </a:r>
            <a:r>
              <a:rPr lang="es-AR" sz="2200" err="1">
                <a:solidFill>
                  <a:srgbClr val="0D0D0D"/>
                </a:solidFill>
                <a:latin typeface="Times New Roman"/>
                <a:ea typeface="+mn-lt"/>
                <a:cs typeface="Times New Roman"/>
              </a:rPr>
              <a:t>require</a:t>
            </a:r>
            <a:r>
              <a:rPr lang="es-AR" sz="2200">
                <a:solidFill>
                  <a:srgbClr val="0D0D0D"/>
                </a:solidFill>
                <a:latin typeface="Times New Roman"/>
                <a:ea typeface="+mn-lt"/>
                <a:cs typeface="Times New Roman"/>
              </a:rPr>
              <a:t> </a:t>
            </a:r>
            <a:r>
              <a:rPr lang="es-AR" sz="2200" err="1">
                <a:solidFill>
                  <a:srgbClr val="0D0D0D"/>
                </a:solidFill>
                <a:latin typeface="Times New Roman"/>
                <a:ea typeface="+mn-lt"/>
                <a:cs typeface="Times New Roman"/>
              </a:rPr>
              <a:t>several</a:t>
            </a:r>
            <a:r>
              <a:rPr lang="es-AR" sz="2200">
                <a:solidFill>
                  <a:srgbClr val="0D0D0D"/>
                </a:solidFill>
                <a:latin typeface="Times New Roman"/>
                <a:ea typeface="+mn-lt"/>
                <a:cs typeface="Times New Roman"/>
              </a:rPr>
              <a:t> </a:t>
            </a:r>
            <a:r>
              <a:rPr lang="es-AR" sz="2200" err="1">
                <a:solidFill>
                  <a:srgbClr val="0D0D0D"/>
                </a:solidFill>
                <a:latin typeface="Times New Roman"/>
                <a:ea typeface="+mn-lt"/>
                <a:cs typeface="Times New Roman"/>
              </a:rPr>
              <a:t>months</a:t>
            </a:r>
            <a:r>
              <a:rPr lang="es-AR" sz="2200">
                <a:solidFill>
                  <a:srgbClr val="0D0D0D"/>
                </a:solidFill>
                <a:latin typeface="Times New Roman"/>
                <a:ea typeface="+mn-lt"/>
                <a:cs typeface="Times New Roman"/>
              </a:rPr>
              <a:t> </a:t>
            </a:r>
            <a:r>
              <a:rPr lang="es-AR" sz="2200" err="1">
                <a:solidFill>
                  <a:srgbClr val="0D0D0D"/>
                </a:solidFill>
                <a:latin typeface="Times New Roman"/>
                <a:ea typeface="+mn-lt"/>
                <a:cs typeface="Times New Roman"/>
              </a:rPr>
              <a:t>with</a:t>
            </a:r>
            <a:r>
              <a:rPr lang="es-AR" sz="2200">
                <a:solidFill>
                  <a:srgbClr val="0D0D0D"/>
                </a:solidFill>
                <a:latin typeface="Times New Roman"/>
                <a:ea typeface="+mn-lt"/>
                <a:cs typeface="Times New Roman"/>
              </a:rPr>
              <a:t> </a:t>
            </a:r>
            <a:r>
              <a:rPr lang="es-AR" sz="2200" err="1">
                <a:solidFill>
                  <a:srgbClr val="0D0D0D"/>
                </a:solidFill>
                <a:latin typeface="Times New Roman"/>
                <a:ea typeface="+mn-lt"/>
                <a:cs typeface="Times New Roman"/>
              </a:rPr>
              <a:t>minimal</a:t>
            </a:r>
            <a:r>
              <a:rPr lang="es-AR" sz="2200">
                <a:solidFill>
                  <a:srgbClr val="0D0D0D"/>
                </a:solidFill>
                <a:latin typeface="Times New Roman"/>
                <a:ea typeface="+mn-lt"/>
                <a:cs typeface="Times New Roman"/>
              </a:rPr>
              <a:t> </a:t>
            </a:r>
            <a:r>
              <a:rPr lang="es-AR" sz="2200" err="1">
                <a:solidFill>
                  <a:srgbClr val="0D0D0D"/>
                </a:solidFill>
                <a:latin typeface="Times New Roman"/>
                <a:ea typeface="+mn-lt"/>
                <a:cs typeface="Times New Roman"/>
              </a:rPr>
              <a:t>rainfall</a:t>
            </a:r>
            <a:r>
              <a:rPr lang="es-AR" sz="2200">
                <a:solidFill>
                  <a:srgbClr val="0D0D0D"/>
                </a:solidFill>
                <a:latin typeface="Times New Roman"/>
                <a:ea typeface="+mn-lt"/>
                <a:cs typeface="Times New Roman"/>
              </a:rPr>
              <a:t> </a:t>
            </a:r>
            <a:r>
              <a:rPr lang="es-AR" sz="2200" err="1">
                <a:solidFill>
                  <a:srgbClr val="0D0D0D"/>
                </a:solidFill>
                <a:latin typeface="Times New Roman"/>
                <a:ea typeface="+mn-lt"/>
                <a:cs typeface="Times New Roman"/>
              </a:rPr>
              <a:t>to</a:t>
            </a:r>
            <a:r>
              <a:rPr lang="es-AR" sz="2200">
                <a:solidFill>
                  <a:srgbClr val="0D0D0D"/>
                </a:solidFill>
                <a:latin typeface="Times New Roman"/>
                <a:ea typeface="+mn-lt"/>
                <a:cs typeface="Times New Roman"/>
              </a:rPr>
              <a:t> </a:t>
            </a:r>
            <a:r>
              <a:rPr lang="es-AR" sz="2200" err="1">
                <a:solidFill>
                  <a:srgbClr val="0D0D0D"/>
                </a:solidFill>
                <a:latin typeface="Times New Roman"/>
                <a:ea typeface="+mn-lt"/>
                <a:cs typeface="Times New Roman"/>
              </a:rPr>
              <a:t>develop</a:t>
            </a:r>
            <a:r>
              <a:rPr lang="es-AR" sz="2200">
                <a:solidFill>
                  <a:srgbClr val="0D0D0D"/>
                </a:solidFill>
                <a:latin typeface="Times New Roman"/>
                <a:ea typeface="+mn-lt"/>
                <a:cs typeface="Times New Roman"/>
              </a:rPr>
              <a:t>. </a:t>
            </a:r>
            <a:r>
              <a:rPr lang="es-AR" sz="2200" b="1" err="1">
                <a:solidFill>
                  <a:srgbClr val="0D0D0D"/>
                </a:solidFill>
                <a:latin typeface="Times New Roman"/>
                <a:ea typeface="+mn-lt"/>
                <a:cs typeface="Times New Roman"/>
              </a:rPr>
              <a:t>Climatologists</a:t>
            </a:r>
            <a:r>
              <a:rPr lang="es-AR" sz="2200" b="1">
                <a:solidFill>
                  <a:srgbClr val="0D0D0D"/>
                </a:solidFill>
                <a:latin typeface="Times New Roman"/>
                <a:ea typeface="+mn-lt"/>
                <a:cs typeface="Times New Roman"/>
              </a:rPr>
              <a:t> </a:t>
            </a:r>
            <a:r>
              <a:rPr lang="es-AR" sz="2200" b="1" err="1">
                <a:solidFill>
                  <a:srgbClr val="0D0D0D"/>
                </a:solidFill>
                <a:latin typeface="Times New Roman"/>
                <a:ea typeface="+mn-lt"/>
                <a:cs typeface="Times New Roman"/>
              </a:rPr>
              <a:t>typically</a:t>
            </a:r>
            <a:r>
              <a:rPr lang="es-AR" sz="2200" b="1">
                <a:solidFill>
                  <a:srgbClr val="0D0D0D"/>
                </a:solidFill>
                <a:latin typeface="Times New Roman"/>
                <a:ea typeface="+mn-lt"/>
                <a:cs typeface="Times New Roman"/>
              </a:rPr>
              <a:t> use SPI-1, SPI-3, SPI-6, and SPI-12</a:t>
            </a:r>
            <a:r>
              <a:rPr lang="es-AR" sz="2200" b="1">
                <a:solidFill>
                  <a:srgbClr val="0D0D0D"/>
                </a:solidFill>
                <a:latin typeface="Times New Roman"/>
                <a:cs typeface="Times New Roman"/>
              </a:rPr>
              <a:t> </a:t>
            </a:r>
            <a:r>
              <a:rPr lang="es-AR" sz="2200" b="1" err="1">
                <a:solidFill>
                  <a:srgbClr val="0D0D0D"/>
                </a:solidFill>
                <a:latin typeface="Times New Roman"/>
                <a:cs typeface="Times New Roman"/>
              </a:rPr>
              <a:t>for</a:t>
            </a:r>
            <a:r>
              <a:rPr lang="es-AR" sz="2200" b="1">
                <a:solidFill>
                  <a:srgbClr val="0D0D0D"/>
                </a:solidFill>
                <a:latin typeface="Times New Roman"/>
                <a:cs typeface="Times New Roman"/>
              </a:rPr>
              <a:t> </a:t>
            </a:r>
            <a:r>
              <a:rPr lang="es-AR" sz="2200" b="1" err="1">
                <a:solidFill>
                  <a:srgbClr val="0D0D0D"/>
                </a:solidFill>
                <a:latin typeface="Times New Roman"/>
                <a:cs typeface="Times New Roman"/>
              </a:rPr>
              <a:t>such</a:t>
            </a:r>
            <a:r>
              <a:rPr lang="es-AR" sz="2200" b="1">
                <a:solidFill>
                  <a:srgbClr val="0D0D0D"/>
                </a:solidFill>
                <a:latin typeface="Times New Roman"/>
                <a:cs typeface="Times New Roman"/>
              </a:rPr>
              <a:t> </a:t>
            </a:r>
            <a:r>
              <a:rPr lang="es-AR" sz="2200" b="1" err="1">
                <a:solidFill>
                  <a:srgbClr val="0D0D0D"/>
                </a:solidFill>
                <a:latin typeface="Times New Roman"/>
                <a:cs typeface="Times New Roman"/>
              </a:rPr>
              <a:t>assessments</a:t>
            </a:r>
            <a:r>
              <a:rPr lang="es-AR" sz="2200" b="1">
                <a:solidFill>
                  <a:srgbClr val="0D0D0D"/>
                </a:solidFill>
                <a:latin typeface="Times New Roman"/>
                <a:cs typeface="Times New Roman"/>
              </a:rPr>
              <a:t>.</a:t>
            </a:r>
          </a:p>
        </p:txBody>
      </p:sp>
      <p:sp>
        <p:nvSpPr>
          <p:cNvPr id="7" name="TextBox 1">
            <a:extLst>
              <a:ext uri="{FF2B5EF4-FFF2-40B4-BE49-F238E27FC236}">
                <a16:creationId xmlns:a16="http://schemas.microsoft.com/office/drawing/2014/main" id="{C3700E5C-2620-3E61-2CD1-6005DF6AE004}"/>
              </a:ext>
            </a:extLst>
          </p:cNvPr>
          <p:cNvSpPr txBox="1"/>
          <p:nvPr/>
        </p:nvSpPr>
        <p:spPr>
          <a:xfrm>
            <a:off x="3088407" y="3593206"/>
            <a:ext cx="6026062" cy="50719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s-AR" sz="2000" b="1" err="1">
                <a:solidFill>
                  <a:srgbClr val="0D0D0D"/>
                </a:solidFill>
                <a:latin typeface="Times New Roman"/>
                <a:cs typeface="Times New Roman"/>
              </a:rPr>
              <a:t>Example</a:t>
            </a:r>
            <a:r>
              <a:rPr lang="es-AR" sz="2000" b="1">
                <a:solidFill>
                  <a:srgbClr val="0D0D0D"/>
                </a:solidFill>
                <a:latin typeface="Times New Roman"/>
                <a:cs typeface="Times New Roman"/>
              </a:rPr>
              <a:t> </a:t>
            </a:r>
            <a:r>
              <a:rPr lang="es-AR" sz="2000" b="1" err="1">
                <a:solidFill>
                  <a:srgbClr val="0D0D0D"/>
                </a:solidFill>
                <a:latin typeface="Times New Roman"/>
                <a:cs typeface="Times New Roman"/>
              </a:rPr>
              <a:t>of</a:t>
            </a:r>
            <a:r>
              <a:rPr lang="es-AR" sz="2000" b="1">
                <a:solidFill>
                  <a:srgbClr val="0D0D0D"/>
                </a:solidFill>
                <a:latin typeface="Times New Roman"/>
                <a:cs typeface="Times New Roman"/>
              </a:rPr>
              <a:t> </a:t>
            </a:r>
            <a:r>
              <a:rPr lang="es-AR" sz="2000" b="1" err="1">
                <a:solidFill>
                  <a:srgbClr val="0D0D0D"/>
                </a:solidFill>
                <a:latin typeface="Times New Roman"/>
                <a:cs typeface="Times New Roman"/>
              </a:rPr>
              <a:t>exposure</a:t>
            </a:r>
            <a:r>
              <a:rPr lang="es-AR" sz="2000" b="1">
                <a:solidFill>
                  <a:srgbClr val="0D0D0D"/>
                </a:solidFill>
                <a:latin typeface="Times New Roman"/>
                <a:cs typeface="Times New Roman"/>
              </a:rPr>
              <a:t> variables </a:t>
            </a:r>
            <a:r>
              <a:rPr lang="es-AR" sz="2000" b="1" err="1">
                <a:solidFill>
                  <a:srgbClr val="0D0D0D"/>
                </a:solidFill>
                <a:latin typeface="Times New Roman"/>
                <a:cs typeface="Times New Roman"/>
              </a:rPr>
              <a:t>for</a:t>
            </a:r>
            <a:r>
              <a:rPr lang="es-AR" sz="2000" b="1">
                <a:solidFill>
                  <a:srgbClr val="0D0D0D"/>
                </a:solidFill>
                <a:latin typeface="Times New Roman"/>
                <a:cs typeface="Times New Roman"/>
              </a:rPr>
              <a:t> SPI-1 and </a:t>
            </a:r>
            <a:r>
              <a:rPr lang="es-AR" sz="2000" b="1" i="1">
                <a:solidFill>
                  <a:srgbClr val="0D0D0D"/>
                </a:solidFill>
                <a:latin typeface="Times New Roman"/>
                <a:cs typeface="Times New Roman"/>
              </a:rPr>
              <a:t>k=</a:t>
            </a:r>
            <a:r>
              <a:rPr lang="es-AR" sz="2000" b="1">
                <a:solidFill>
                  <a:srgbClr val="0D0D0D"/>
                </a:solidFill>
                <a:latin typeface="Times New Roman"/>
                <a:cs typeface="Times New Roman"/>
              </a:rPr>
              <a:t>2.5 </a:t>
            </a:r>
            <a:endParaRPr lang="en-US" sz="2000" b="1"/>
          </a:p>
        </p:txBody>
      </p:sp>
    </p:spTree>
    <p:extLst>
      <p:ext uri="{BB962C8B-B14F-4D97-AF65-F5344CB8AC3E}">
        <p14:creationId xmlns:p14="http://schemas.microsoft.com/office/powerpoint/2010/main" val="234350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83CA4C1-EA33-4C88-B54B-4870B878ED25}"/>
              </a:ext>
            </a:extLst>
          </p:cNvPr>
          <p:cNvSpPr>
            <a:spLocks noGrp="1"/>
          </p:cNvSpPr>
          <p:nvPr>
            <p:ph type="body" sz="quarter" idx="4294967295"/>
          </p:nvPr>
        </p:nvSpPr>
        <p:spPr>
          <a:xfrm>
            <a:off x="-1" y="197349"/>
            <a:ext cx="12200633" cy="657795"/>
          </a:xfrm>
          <a:solidFill>
            <a:srgbClr val="0A2143"/>
          </a:solidFill>
        </p:spPr>
        <p:txBody>
          <a:bodyPr vert="horz" lIns="91440" tIns="45720" rIns="91440" bIns="45720" rtlCol="0" anchor="ctr">
            <a:normAutofit/>
          </a:bodyPr>
          <a:lstStyle/>
          <a:p>
            <a:pPr marL="0" indent="0" algn="ctr">
              <a:buNone/>
            </a:pPr>
            <a:r>
              <a:rPr lang="en-US">
                <a:solidFill>
                  <a:schemeClr val="bg1"/>
                </a:solidFill>
                <a:latin typeface="Libre Baskerville"/>
                <a:cs typeface="Calibri" panose="020F0502020204030204"/>
              </a:rPr>
              <a:t>3) Create cell identifiers</a:t>
            </a:r>
          </a:p>
        </p:txBody>
      </p:sp>
      <p:grpSp>
        <p:nvGrpSpPr>
          <p:cNvPr id="6" name="Group 5">
            <a:extLst>
              <a:ext uri="{FF2B5EF4-FFF2-40B4-BE49-F238E27FC236}">
                <a16:creationId xmlns:a16="http://schemas.microsoft.com/office/drawing/2014/main" id="{023F730E-F9B9-2A3E-F1D7-0283C00BECBD}"/>
              </a:ext>
            </a:extLst>
          </p:cNvPr>
          <p:cNvGrpSpPr/>
          <p:nvPr/>
        </p:nvGrpSpPr>
        <p:grpSpPr>
          <a:xfrm>
            <a:off x="1439" y="6435613"/>
            <a:ext cx="12189124" cy="442210"/>
            <a:chOff x="1439" y="6435613"/>
            <a:chExt cx="12189124" cy="442210"/>
          </a:xfrm>
        </p:grpSpPr>
        <p:pic>
          <p:nvPicPr>
            <p:cNvPr id="4" name="Picture 3" descr="A blue and black rectangle&#10;&#10;Description automatically generated">
              <a:extLst>
                <a:ext uri="{FF2B5EF4-FFF2-40B4-BE49-F238E27FC236}">
                  <a16:creationId xmlns:a16="http://schemas.microsoft.com/office/drawing/2014/main" id="{074760D1-A851-E77B-6E07-09824A032270}"/>
                </a:ext>
              </a:extLst>
            </p:cNvPr>
            <p:cNvPicPr>
              <a:picLocks noChangeAspect="1"/>
            </p:cNvPicPr>
            <p:nvPr/>
          </p:nvPicPr>
          <p:blipFill>
            <a:blip r:embed="rId3"/>
            <a:stretch>
              <a:fillRect/>
            </a:stretch>
          </p:blipFill>
          <p:spPr>
            <a:xfrm>
              <a:off x="1439" y="6435613"/>
              <a:ext cx="12189124" cy="442210"/>
            </a:xfrm>
            <a:prstGeom prst="rect">
              <a:avLst/>
            </a:prstGeom>
          </p:spPr>
        </p:pic>
        <p:pic>
          <p:nvPicPr>
            <p:cNvPr id="5" name="Graphic 4">
              <a:extLst>
                <a:ext uri="{FF2B5EF4-FFF2-40B4-BE49-F238E27FC236}">
                  <a16:creationId xmlns:a16="http://schemas.microsoft.com/office/drawing/2014/main" id="{8F755D44-BE22-8B0D-162F-C3F0C699003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37821" y="6515906"/>
              <a:ext cx="1892960" cy="252864"/>
            </a:xfrm>
            <a:prstGeom prst="rect">
              <a:avLst/>
            </a:prstGeom>
          </p:spPr>
        </p:pic>
      </p:grpSp>
      <p:grpSp>
        <p:nvGrpSpPr>
          <p:cNvPr id="13" name="Group 12">
            <a:extLst>
              <a:ext uri="{FF2B5EF4-FFF2-40B4-BE49-F238E27FC236}">
                <a16:creationId xmlns:a16="http://schemas.microsoft.com/office/drawing/2014/main" id="{505CB0C9-F4D1-CC45-0DB0-5117DDBB4E84}"/>
              </a:ext>
            </a:extLst>
          </p:cNvPr>
          <p:cNvGrpSpPr/>
          <p:nvPr/>
        </p:nvGrpSpPr>
        <p:grpSpPr>
          <a:xfrm>
            <a:off x="-4813" y="5425"/>
            <a:ext cx="12209331" cy="203114"/>
            <a:chOff x="-4813" y="5425"/>
            <a:chExt cx="12209331" cy="203114"/>
          </a:xfrm>
        </p:grpSpPr>
        <p:sp>
          <p:nvSpPr>
            <p:cNvPr id="8" name="Rectangle 7">
              <a:extLst>
                <a:ext uri="{FF2B5EF4-FFF2-40B4-BE49-F238E27FC236}">
                  <a16:creationId xmlns:a16="http://schemas.microsoft.com/office/drawing/2014/main" id="{8DFD7C9D-2E84-B303-32CA-8407F87BDA82}"/>
                </a:ext>
              </a:extLst>
            </p:cNvPr>
            <p:cNvSpPr/>
            <p:nvPr/>
          </p:nvSpPr>
          <p:spPr>
            <a:xfrm>
              <a:off x="-4813" y="5425"/>
              <a:ext cx="2441484" cy="203114"/>
            </a:xfrm>
            <a:prstGeom prst="rect">
              <a:avLst/>
            </a:prstGeom>
            <a:solidFill>
              <a:srgbClr val="204F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Rectangle 8">
              <a:extLst>
                <a:ext uri="{FF2B5EF4-FFF2-40B4-BE49-F238E27FC236}">
                  <a16:creationId xmlns:a16="http://schemas.microsoft.com/office/drawing/2014/main" id="{64D0300C-CEFB-FD61-D27D-7D2D6E3B27CB}"/>
                </a:ext>
              </a:extLst>
            </p:cNvPr>
            <p:cNvSpPr/>
            <p:nvPr/>
          </p:nvSpPr>
          <p:spPr>
            <a:xfrm>
              <a:off x="2436847" y="5425"/>
              <a:ext cx="2441484" cy="203114"/>
            </a:xfrm>
            <a:prstGeom prst="rect">
              <a:avLst/>
            </a:prstGeom>
            <a:solidFill>
              <a:srgbClr val="449D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Rectangle 9">
              <a:extLst>
                <a:ext uri="{FF2B5EF4-FFF2-40B4-BE49-F238E27FC236}">
                  <a16:creationId xmlns:a16="http://schemas.microsoft.com/office/drawing/2014/main" id="{2E6BBB16-60B3-4EEA-D8FF-DBB63279BE2B}"/>
                </a:ext>
              </a:extLst>
            </p:cNvPr>
            <p:cNvSpPr/>
            <p:nvPr/>
          </p:nvSpPr>
          <p:spPr>
            <a:xfrm>
              <a:off x="4880066" y="5425"/>
              <a:ext cx="2441484" cy="203114"/>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Rectangle 10">
              <a:extLst>
                <a:ext uri="{FF2B5EF4-FFF2-40B4-BE49-F238E27FC236}">
                  <a16:creationId xmlns:a16="http://schemas.microsoft.com/office/drawing/2014/main" id="{47B01069-F345-C2DC-763D-521A6D93BEAC}"/>
                </a:ext>
              </a:extLst>
            </p:cNvPr>
            <p:cNvSpPr/>
            <p:nvPr/>
          </p:nvSpPr>
          <p:spPr>
            <a:xfrm>
              <a:off x="7321550" y="5425"/>
              <a:ext cx="2441484" cy="203114"/>
            </a:xfrm>
            <a:prstGeom prst="rect">
              <a:avLst/>
            </a:prstGeom>
            <a:solidFill>
              <a:srgbClr val="F7EC4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Rectangle 11">
              <a:extLst>
                <a:ext uri="{FF2B5EF4-FFF2-40B4-BE49-F238E27FC236}">
                  <a16:creationId xmlns:a16="http://schemas.microsoft.com/office/drawing/2014/main" id="{35BBF6B6-2FB9-F6BB-0E5C-F78AA1E46D08}"/>
                </a:ext>
              </a:extLst>
            </p:cNvPr>
            <p:cNvSpPr/>
            <p:nvPr/>
          </p:nvSpPr>
          <p:spPr>
            <a:xfrm>
              <a:off x="9763034" y="5425"/>
              <a:ext cx="2441484" cy="203114"/>
            </a:xfrm>
            <a:prstGeom prst="rect">
              <a:avLst/>
            </a:prstGeom>
            <a:solidFill>
              <a:srgbClr val="C19F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
        <p:nvSpPr>
          <p:cNvPr id="15" name="TextBox 1">
            <a:extLst>
              <a:ext uri="{FF2B5EF4-FFF2-40B4-BE49-F238E27FC236}">
                <a16:creationId xmlns:a16="http://schemas.microsoft.com/office/drawing/2014/main" id="{B8069987-3ABB-9998-760A-32DE68B361A3}"/>
              </a:ext>
            </a:extLst>
          </p:cNvPr>
          <p:cNvSpPr txBox="1"/>
          <p:nvPr/>
        </p:nvSpPr>
        <p:spPr>
          <a:xfrm>
            <a:off x="544501" y="1634936"/>
            <a:ext cx="4627718" cy="359566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lnSpc>
                <a:spcPct val="150000"/>
              </a:lnSpc>
              <a:buFont typeface="Arial"/>
              <a:buChar char="•"/>
            </a:pPr>
            <a:r>
              <a:rPr lang="es-AR" sz="2200" err="1">
                <a:solidFill>
                  <a:srgbClr val="0D0D0D"/>
                </a:solidFill>
                <a:latin typeface="Times New Roman"/>
                <a:cs typeface="Times New Roman"/>
              </a:rPr>
              <a:t>We</a:t>
            </a:r>
            <a:r>
              <a:rPr lang="es-AR" sz="2200">
                <a:solidFill>
                  <a:srgbClr val="0D0D0D"/>
                </a:solidFill>
                <a:latin typeface="Times New Roman"/>
                <a:cs typeface="Times New Roman"/>
              </a:rPr>
              <a:t> </a:t>
            </a:r>
            <a:r>
              <a:rPr lang="es-AR" sz="2200" err="1">
                <a:solidFill>
                  <a:srgbClr val="0D0D0D"/>
                </a:solidFill>
                <a:latin typeface="Times New Roman"/>
                <a:cs typeface="Times New Roman"/>
              </a:rPr>
              <a:t>constructed</a:t>
            </a:r>
            <a:r>
              <a:rPr lang="es-AR" sz="2200">
                <a:solidFill>
                  <a:srgbClr val="0D0D0D"/>
                </a:solidFill>
                <a:latin typeface="Times New Roman"/>
                <a:cs typeface="Times New Roman"/>
              </a:rPr>
              <a:t> </a:t>
            </a:r>
            <a:r>
              <a:rPr lang="es-AR" sz="2200" err="1">
                <a:solidFill>
                  <a:srgbClr val="0D0D0D"/>
                </a:solidFill>
                <a:latin typeface="Times New Roman"/>
                <a:cs typeface="Times New Roman"/>
              </a:rPr>
              <a:t>IDs</a:t>
            </a:r>
            <a:r>
              <a:rPr lang="es-AR" sz="2200">
                <a:solidFill>
                  <a:srgbClr val="0D0D0D"/>
                </a:solidFill>
                <a:latin typeface="Times New Roman"/>
                <a:cs typeface="Times New Roman"/>
              </a:rPr>
              <a:t> </a:t>
            </a:r>
            <a:r>
              <a:rPr lang="es-AR" sz="2200" err="1">
                <a:solidFill>
                  <a:srgbClr val="0D0D0D"/>
                </a:solidFill>
                <a:latin typeface="Times New Roman"/>
                <a:cs typeface="Times New Roman"/>
              </a:rPr>
              <a:t>for</a:t>
            </a:r>
            <a:r>
              <a:rPr lang="es-AR" sz="2200">
                <a:solidFill>
                  <a:srgbClr val="0D0D0D"/>
                </a:solidFill>
                <a:latin typeface="Times New Roman"/>
                <a:cs typeface="Times New Roman"/>
              </a:rPr>
              <a:t> </a:t>
            </a:r>
            <a:r>
              <a:rPr lang="es-AR" sz="2200" err="1">
                <a:solidFill>
                  <a:srgbClr val="0D0D0D"/>
                </a:solidFill>
                <a:latin typeface="Times New Roman"/>
                <a:cs typeface="Times New Roman"/>
              </a:rPr>
              <a:t>each</a:t>
            </a:r>
            <a:r>
              <a:rPr lang="es-AR" sz="2200">
                <a:solidFill>
                  <a:srgbClr val="0D0D0D"/>
                </a:solidFill>
                <a:latin typeface="Times New Roman"/>
                <a:cs typeface="Times New Roman"/>
              </a:rPr>
              <a:t> </a:t>
            </a:r>
            <a:r>
              <a:rPr lang="es-AR" sz="2200" err="1">
                <a:solidFill>
                  <a:srgbClr val="0D0D0D"/>
                </a:solidFill>
                <a:latin typeface="Times New Roman"/>
                <a:cs typeface="Times New Roman"/>
              </a:rPr>
              <a:t>cell</a:t>
            </a:r>
            <a:r>
              <a:rPr lang="es-AR" sz="2200">
                <a:solidFill>
                  <a:srgbClr val="0D0D0D"/>
                </a:solidFill>
                <a:latin typeface="Times New Roman"/>
                <a:cs typeface="Times New Roman"/>
              </a:rPr>
              <a:t>.</a:t>
            </a:r>
          </a:p>
          <a:p>
            <a:pPr marL="342900" indent="-342900" algn="just">
              <a:lnSpc>
                <a:spcPct val="150000"/>
              </a:lnSpc>
              <a:buFont typeface="Arial"/>
              <a:buChar char="•"/>
            </a:pPr>
            <a:r>
              <a:rPr lang="es-AR" sz="2200" b="1">
                <a:solidFill>
                  <a:srgbClr val="0D0D0D"/>
                </a:solidFill>
                <a:latin typeface="Times New Roman"/>
                <a:ea typeface="+mn-lt"/>
                <a:cs typeface="Times New Roman"/>
              </a:rPr>
              <a:t>As </a:t>
            </a:r>
            <a:r>
              <a:rPr lang="es-AR" sz="2200" b="1" err="1">
                <a:solidFill>
                  <a:srgbClr val="0D0D0D"/>
                </a:solidFill>
                <a:latin typeface="Times New Roman"/>
                <a:ea typeface="+mn-lt"/>
                <a:cs typeface="Times New Roman"/>
              </a:rPr>
              <a:t>some</a:t>
            </a:r>
            <a:r>
              <a:rPr lang="es-AR" sz="2200" b="1">
                <a:solidFill>
                  <a:srgbClr val="0D0D0D"/>
                </a:solidFill>
                <a:latin typeface="Times New Roman"/>
                <a:ea typeface="+mn-lt"/>
                <a:cs typeface="Times New Roman"/>
              </a:rPr>
              <a:t> </a:t>
            </a:r>
            <a:r>
              <a:rPr lang="es-AR" sz="2200" b="1" err="1">
                <a:solidFill>
                  <a:srgbClr val="0D0D0D"/>
                </a:solidFill>
                <a:latin typeface="Times New Roman"/>
                <a:ea typeface="+mn-lt"/>
                <a:cs typeface="Times New Roman"/>
              </a:rPr>
              <a:t>cells</a:t>
            </a:r>
            <a:r>
              <a:rPr lang="es-AR" sz="2200" b="1">
                <a:solidFill>
                  <a:srgbClr val="0D0D0D"/>
                </a:solidFill>
                <a:latin typeface="Times New Roman"/>
                <a:ea typeface="+mn-lt"/>
                <a:cs typeface="Times New Roman"/>
              </a:rPr>
              <a:t> </a:t>
            </a:r>
            <a:r>
              <a:rPr lang="es-AR" sz="2200" b="1" err="1">
                <a:solidFill>
                  <a:srgbClr val="0D0D0D"/>
                </a:solidFill>
                <a:latin typeface="Times New Roman"/>
                <a:ea typeface="+mn-lt"/>
                <a:cs typeface="Times New Roman"/>
              </a:rPr>
              <a:t>had</a:t>
            </a:r>
            <a:r>
              <a:rPr lang="es-AR" sz="2200" b="1">
                <a:solidFill>
                  <a:srgbClr val="0D0D0D"/>
                </a:solidFill>
                <a:latin typeface="Times New Roman"/>
                <a:ea typeface="+mn-lt"/>
                <a:cs typeface="Times New Roman"/>
              </a:rPr>
              <a:t> </a:t>
            </a:r>
            <a:r>
              <a:rPr lang="es-AR" sz="2200" b="1" err="1">
                <a:solidFill>
                  <a:srgbClr val="0D0D0D"/>
                </a:solidFill>
                <a:latin typeface="Times New Roman"/>
                <a:ea typeface="+mn-lt"/>
                <a:cs typeface="Times New Roman"/>
              </a:rPr>
              <a:t>only</a:t>
            </a:r>
            <a:r>
              <a:rPr lang="es-AR" sz="2200" b="1">
                <a:solidFill>
                  <a:srgbClr val="0D0D0D"/>
                </a:solidFill>
                <a:latin typeface="Times New Roman"/>
                <a:ea typeface="+mn-lt"/>
                <a:cs typeface="Times New Roman"/>
              </a:rPr>
              <a:t> a </a:t>
            </a:r>
            <a:r>
              <a:rPr lang="es-AR" sz="2200" b="1" err="1">
                <a:solidFill>
                  <a:srgbClr val="0D0D0D"/>
                </a:solidFill>
                <a:latin typeface="Times New Roman"/>
                <a:ea typeface="+mn-lt"/>
                <a:cs typeface="Times New Roman"/>
              </a:rPr>
              <a:t>few</a:t>
            </a:r>
            <a:r>
              <a:rPr lang="es-AR" sz="2200" b="1">
                <a:solidFill>
                  <a:srgbClr val="0D0D0D"/>
                </a:solidFill>
                <a:latin typeface="Times New Roman"/>
                <a:ea typeface="+mn-lt"/>
                <a:cs typeface="Times New Roman"/>
              </a:rPr>
              <a:t> </a:t>
            </a:r>
            <a:r>
              <a:rPr lang="es-AR" sz="2200" b="1" err="1">
                <a:solidFill>
                  <a:srgbClr val="0D0D0D"/>
                </a:solidFill>
                <a:latin typeface="Times New Roman"/>
                <a:ea typeface="+mn-lt"/>
                <a:cs typeface="Times New Roman"/>
              </a:rPr>
              <a:t>households</a:t>
            </a:r>
            <a:r>
              <a:rPr lang="es-AR" sz="2200" b="1">
                <a:solidFill>
                  <a:srgbClr val="0D0D0D"/>
                </a:solidFill>
                <a:latin typeface="Times New Roman"/>
                <a:ea typeface="+mn-lt"/>
                <a:cs typeface="Times New Roman"/>
              </a:rPr>
              <a:t>, </a:t>
            </a:r>
            <a:r>
              <a:rPr lang="es-AR" sz="2200" b="1" err="1">
                <a:solidFill>
                  <a:srgbClr val="0D0D0D"/>
                </a:solidFill>
                <a:latin typeface="Times New Roman"/>
                <a:ea typeface="+mn-lt"/>
                <a:cs typeface="Times New Roman"/>
              </a:rPr>
              <a:t>we</a:t>
            </a:r>
            <a:r>
              <a:rPr lang="es-AR" sz="2200" b="1">
                <a:solidFill>
                  <a:srgbClr val="0D0D0D"/>
                </a:solidFill>
                <a:latin typeface="Times New Roman"/>
                <a:ea typeface="+mn-lt"/>
                <a:cs typeface="Times New Roman"/>
              </a:rPr>
              <a:t> </a:t>
            </a:r>
            <a:r>
              <a:rPr lang="es-AR" sz="2200" b="1" err="1">
                <a:solidFill>
                  <a:srgbClr val="0D0D0D"/>
                </a:solidFill>
                <a:latin typeface="Times New Roman"/>
                <a:ea typeface="+mn-lt"/>
                <a:cs typeface="Times New Roman"/>
              </a:rPr>
              <a:t>combined</a:t>
            </a:r>
            <a:r>
              <a:rPr lang="es-AR" sz="2200" b="1">
                <a:solidFill>
                  <a:srgbClr val="0D0D0D"/>
                </a:solidFill>
                <a:latin typeface="Times New Roman"/>
                <a:ea typeface="+mn-lt"/>
                <a:cs typeface="Times New Roman"/>
              </a:rPr>
              <a:t> </a:t>
            </a:r>
            <a:r>
              <a:rPr lang="es-AR" sz="2200" b="1" err="1">
                <a:solidFill>
                  <a:srgbClr val="0D0D0D"/>
                </a:solidFill>
                <a:latin typeface="Times New Roman"/>
                <a:ea typeface="+mn-lt"/>
                <a:cs typeface="Times New Roman"/>
              </a:rPr>
              <a:t>them</a:t>
            </a:r>
            <a:r>
              <a:rPr lang="es-AR" sz="2200">
                <a:solidFill>
                  <a:srgbClr val="0D0D0D"/>
                </a:solidFill>
                <a:latin typeface="Times New Roman"/>
                <a:ea typeface="+mn-lt"/>
                <a:cs typeface="Times New Roman"/>
              </a:rPr>
              <a:t> </a:t>
            </a:r>
            <a:r>
              <a:rPr lang="es-AR" sz="2200" b="1" err="1">
                <a:solidFill>
                  <a:srgbClr val="0D0D0D"/>
                </a:solidFill>
                <a:latin typeface="Times New Roman"/>
                <a:ea typeface="+mn-lt"/>
                <a:cs typeface="Times New Roman"/>
              </a:rPr>
              <a:t>into</a:t>
            </a:r>
            <a:r>
              <a:rPr lang="es-AR" sz="2200" b="1">
                <a:solidFill>
                  <a:srgbClr val="0D0D0D"/>
                </a:solidFill>
                <a:latin typeface="Times New Roman"/>
                <a:ea typeface="+mn-lt"/>
                <a:cs typeface="Times New Roman"/>
              </a:rPr>
              <a:t> </a:t>
            </a:r>
            <a:r>
              <a:rPr lang="es-AR" sz="2200" b="1" err="1">
                <a:solidFill>
                  <a:srgbClr val="0D0D0D"/>
                </a:solidFill>
                <a:latin typeface="Times New Roman"/>
                <a:ea typeface="+mn-lt"/>
                <a:cs typeface="Times New Roman"/>
              </a:rPr>
              <a:t>groups</a:t>
            </a:r>
            <a:r>
              <a:rPr lang="es-AR" sz="2200">
                <a:solidFill>
                  <a:srgbClr val="0D0D0D"/>
                </a:solidFill>
                <a:latin typeface="Times New Roman"/>
                <a:ea typeface="+mn-lt"/>
                <a:cs typeface="Times New Roman"/>
              </a:rPr>
              <a:t> </a:t>
            </a:r>
            <a:r>
              <a:rPr lang="es-AR" sz="2200" err="1">
                <a:solidFill>
                  <a:srgbClr val="0D0D0D"/>
                </a:solidFill>
                <a:latin typeface="Times New Roman"/>
                <a:ea typeface="+mn-lt"/>
                <a:cs typeface="Times New Roman"/>
              </a:rPr>
              <a:t>of</a:t>
            </a:r>
            <a:r>
              <a:rPr lang="es-AR" sz="2200">
                <a:solidFill>
                  <a:srgbClr val="0D0D0D"/>
                </a:solidFill>
                <a:latin typeface="Times New Roman"/>
                <a:ea typeface="+mn-lt"/>
                <a:cs typeface="Times New Roman"/>
              </a:rPr>
              <a:t> 4 (2x2, </a:t>
            </a:r>
            <a:r>
              <a:rPr lang="es-AR" sz="2200" err="1">
                <a:solidFill>
                  <a:srgbClr val="0D0D0D"/>
                </a:solidFill>
                <a:latin typeface="Times New Roman"/>
                <a:ea typeface="+mn-lt"/>
                <a:cs typeface="Times New Roman"/>
              </a:rPr>
              <a:t>cells</a:t>
            </a:r>
            <a:r>
              <a:rPr lang="es-AR" sz="2200">
                <a:solidFill>
                  <a:srgbClr val="0D0D0D"/>
                </a:solidFill>
                <a:latin typeface="Times New Roman"/>
                <a:ea typeface="+mn-lt"/>
                <a:cs typeface="Times New Roman"/>
              </a:rPr>
              <a:t> </a:t>
            </a:r>
            <a:r>
              <a:rPr lang="es-AR" sz="2200" err="1">
                <a:solidFill>
                  <a:srgbClr val="0D0D0D"/>
                </a:solidFill>
                <a:latin typeface="Times New Roman"/>
                <a:ea typeface="+mn-lt"/>
                <a:cs typeface="Times New Roman"/>
              </a:rPr>
              <a:t>of</a:t>
            </a:r>
            <a:r>
              <a:rPr lang="es-AR" sz="2200">
                <a:solidFill>
                  <a:srgbClr val="0D0D0D"/>
                </a:solidFill>
                <a:latin typeface="Times New Roman"/>
                <a:ea typeface="+mn-lt"/>
                <a:cs typeface="Times New Roman"/>
              </a:rPr>
              <a:t> 1° </a:t>
            </a:r>
            <a:r>
              <a:rPr lang="es-AR" sz="2200" err="1">
                <a:solidFill>
                  <a:srgbClr val="0D0D0D"/>
                </a:solidFill>
                <a:latin typeface="Times New Roman"/>
                <a:ea typeface="+mn-lt"/>
                <a:cs typeface="Times New Roman"/>
              </a:rPr>
              <a:t>by</a:t>
            </a:r>
            <a:r>
              <a:rPr lang="es-AR" sz="2200">
                <a:solidFill>
                  <a:srgbClr val="0D0D0D"/>
                </a:solidFill>
                <a:latin typeface="Times New Roman"/>
                <a:ea typeface="+mn-lt"/>
                <a:cs typeface="Times New Roman"/>
              </a:rPr>
              <a:t> </a:t>
            </a:r>
            <a:r>
              <a:rPr lang="es-AR" sz="2200" err="1">
                <a:solidFill>
                  <a:srgbClr val="0D0D0D"/>
                </a:solidFill>
                <a:latin typeface="Times New Roman"/>
                <a:ea typeface="+mn-lt"/>
                <a:cs typeface="Times New Roman"/>
              </a:rPr>
              <a:t>side</a:t>
            </a:r>
            <a:r>
              <a:rPr lang="es-AR" sz="2200">
                <a:solidFill>
                  <a:srgbClr val="0D0D0D"/>
                </a:solidFill>
                <a:latin typeface="Times New Roman"/>
                <a:ea typeface="+mn-lt"/>
                <a:cs typeface="Times New Roman"/>
              </a:rPr>
              <a:t>, ~100km), 16 (4x4, </a:t>
            </a:r>
            <a:r>
              <a:rPr lang="es-AR" sz="2200" err="1">
                <a:solidFill>
                  <a:srgbClr val="0D0D0D"/>
                </a:solidFill>
                <a:latin typeface="Times New Roman"/>
                <a:ea typeface="+mn-lt"/>
                <a:cs typeface="Times New Roman"/>
              </a:rPr>
              <a:t>cells</a:t>
            </a:r>
            <a:r>
              <a:rPr lang="es-AR" sz="2200">
                <a:solidFill>
                  <a:srgbClr val="0D0D0D"/>
                </a:solidFill>
                <a:latin typeface="Times New Roman"/>
                <a:ea typeface="+mn-lt"/>
                <a:cs typeface="Times New Roman"/>
              </a:rPr>
              <a:t> </a:t>
            </a:r>
            <a:r>
              <a:rPr lang="es-AR" sz="2200" err="1">
                <a:solidFill>
                  <a:srgbClr val="0D0D0D"/>
                </a:solidFill>
                <a:latin typeface="Times New Roman"/>
                <a:ea typeface="+mn-lt"/>
                <a:cs typeface="Times New Roman"/>
              </a:rPr>
              <a:t>of</a:t>
            </a:r>
            <a:r>
              <a:rPr lang="es-AR" sz="2200">
                <a:solidFill>
                  <a:srgbClr val="0D0D0D"/>
                </a:solidFill>
                <a:latin typeface="Times New Roman"/>
                <a:ea typeface="+mn-lt"/>
                <a:cs typeface="Times New Roman"/>
              </a:rPr>
              <a:t> 2°) and 64 (8x8, </a:t>
            </a:r>
            <a:r>
              <a:rPr lang="es-AR" sz="2200" err="1">
                <a:solidFill>
                  <a:srgbClr val="0D0D0D"/>
                </a:solidFill>
                <a:latin typeface="Times New Roman"/>
                <a:ea typeface="+mn-lt"/>
                <a:cs typeface="Times New Roman"/>
              </a:rPr>
              <a:t>cells</a:t>
            </a:r>
            <a:r>
              <a:rPr lang="es-AR" sz="2200">
                <a:solidFill>
                  <a:srgbClr val="0D0D0D"/>
                </a:solidFill>
                <a:latin typeface="Times New Roman"/>
                <a:ea typeface="+mn-lt"/>
                <a:cs typeface="Times New Roman"/>
              </a:rPr>
              <a:t> </a:t>
            </a:r>
            <a:r>
              <a:rPr lang="es-AR" sz="2200" err="1">
                <a:solidFill>
                  <a:srgbClr val="0D0D0D"/>
                </a:solidFill>
                <a:latin typeface="Times New Roman"/>
                <a:ea typeface="+mn-lt"/>
                <a:cs typeface="Times New Roman"/>
              </a:rPr>
              <a:t>of</a:t>
            </a:r>
            <a:r>
              <a:rPr lang="es-AR" sz="2200">
                <a:solidFill>
                  <a:srgbClr val="0D0D0D"/>
                </a:solidFill>
                <a:latin typeface="Times New Roman"/>
                <a:ea typeface="+mn-lt"/>
                <a:cs typeface="Times New Roman"/>
              </a:rPr>
              <a:t> 4°) </a:t>
            </a:r>
            <a:r>
              <a:rPr lang="es-AR" sz="2200" err="1">
                <a:solidFill>
                  <a:srgbClr val="0D0D0D"/>
                </a:solidFill>
                <a:latin typeface="Times New Roman"/>
                <a:ea typeface="+mn-lt"/>
                <a:cs typeface="Times New Roman"/>
              </a:rPr>
              <a:t>to</a:t>
            </a:r>
            <a:r>
              <a:rPr lang="es-AR" sz="2200">
                <a:solidFill>
                  <a:srgbClr val="0D0D0D"/>
                </a:solidFill>
                <a:latin typeface="Times New Roman"/>
                <a:ea typeface="+mn-lt"/>
                <a:cs typeface="Times New Roman"/>
              </a:rPr>
              <a:t> </a:t>
            </a:r>
            <a:r>
              <a:rPr lang="es-AR" sz="2200" err="1">
                <a:solidFill>
                  <a:srgbClr val="0D0D0D"/>
                </a:solidFill>
                <a:latin typeface="Times New Roman"/>
                <a:ea typeface="+mn-lt"/>
                <a:cs typeface="Times New Roman"/>
              </a:rPr>
              <a:t>see</a:t>
            </a:r>
            <a:r>
              <a:rPr lang="es-AR" sz="2200">
                <a:solidFill>
                  <a:srgbClr val="0D0D0D"/>
                </a:solidFill>
                <a:latin typeface="Times New Roman"/>
                <a:ea typeface="+mn-lt"/>
                <a:cs typeface="Times New Roman"/>
              </a:rPr>
              <a:t> </a:t>
            </a:r>
            <a:r>
              <a:rPr lang="es-AR" sz="2200" err="1">
                <a:solidFill>
                  <a:srgbClr val="0D0D0D"/>
                </a:solidFill>
                <a:latin typeface="Times New Roman"/>
                <a:ea typeface="+mn-lt"/>
                <a:cs typeface="Times New Roman"/>
              </a:rPr>
              <a:t>how</a:t>
            </a:r>
            <a:r>
              <a:rPr lang="es-AR" sz="2200">
                <a:solidFill>
                  <a:srgbClr val="0D0D0D"/>
                </a:solidFill>
                <a:latin typeface="Times New Roman"/>
                <a:ea typeface="+mn-lt"/>
                <a:cs typeface="Times New Roman"/>
              </a:rPr>
              <a:t> </a:t>
            </a:r>
            <a:r>
              <a:rPr lang="es-AR" sz="2200" err="1">
                <a:solidFill>
                  <a:srgbClr val="0D0D0D"/>
                </a:solidFill>
                <a:latin typeface="Times New Roman"/>
                <a:ea typeface="+mn-lt"/>
                <a:cs typeface="Times New Roman"/>
              </a:rPr>
              <a:t>results</a:t>
            </a:r>
            <a:r>
              <a:rPr lang="es-AR" sz="2200">
                <a:solidFill>
                  <a:srgbClr val="0D0D0D"/>
                </a:solidFill>
                <a:latin typeface="Times New Roman"/>
                <a:ea typeface="+mn-lt"/>
                <a:cs typeface="Times New Roman"/>
              </a:rPr>
              <a:t> </a:t>
            </a:r>
            <a:r>
              <a:rPr lang="es-AR" sz="2200" err="1">
                <a:solidFill>
                  <a:srgbClr val="0D0D0D"/>
                </a:solidFill>
                <a:latin typeface="Times New Roman"/>
                <a:ea typeface="+mn-lt"/>
                <a:cs typeface="Times New Roman"/>
              </a:rPr>
              <a:t>might</a:t>
            </a:r>
            <a:r>
              <a:rPr lang="es-AR" sz="2200">
                <a:solidFill>
                  <a:srgbClr val="0D0D0D"/>
                </a:solidFill>
                <a:latin typeface="Times New Roman"/>
                <a:ea typeface="+mn-lt"/>
                <a:cs typeface="Times New Roman"/>
              </a:rPr>
              <a:t> </a:t>
            </a:r>
            <a:r>
              <a:rPr lang="es-AR" sz="2200" err="1">
                <a:solidFill>
                  <a:srgbClr val="0D0D0D"/>
                </a:solidFill>
                <a:latin typeface="Times New Roman"/>
                <a:ea typeface="+mn-lt"/>
                <a:cs typeface="Times New Roman"/>
              </a:rPr>
              <a:t>vary</a:t>
            </a:r>
            <a:r>
              <a:rPr lang="es-AR" sz="2200">
                <a:solidFill>
                  <a:srgbClr val="0D0D0D"/>
                </a:solidFill>
                <a:latin typeface="Times New Roman"/>
                <a:ea typeface="+mn-lt"/>
                <a:cs typeface="Times New Roman"/>
              </a:rPr>
              <a:t>.</a:t>
            </a:r>
            <a:endParaRPr lang="es-AR" sz="2200">
              <a:latin typeface="Aptos"/>
              <a:ea typeface="+mn-lt"/>
              <a:cs typeface="Times New Roman"/>
            </a:endParaRPr>
          </a:p>
        </p:txBody>
      </p:sp>
      <p:graphicFrame>
        <p:nvGraphicFramePr>
          <p:cNvPr id="16" name="Table 15">
            <a:extLst>
              <a:ext uri="{FF2B5EF4-FFF2-40B4-BE49-F238E27FC236}">
                <a16:creationId xmlns:a16="http://schemas.microsoft.com/office/drawing/2014/main" id="{6C269E96-7280-D64A-95A7-B5D79AF2CD57}"/>
              </a:ext>
            </a:extLst>
          </p:cNvPr>
          <p:cNvGraphicFramePr>
            <a:graphicFrameLocks noGrp="1"/>
          </p:cNvGraphicFramePr>
          <p:nvPr>
            <p:extLst>
              <p:ext uri="{D42A27DB-BD31-4B8C-83A1-F6EECF244321}">
                <p14:modId xmlns:p14="http://schemas.microsoft.com/office/powerpoint/2010/main" val="3493016509"/>
              </p:ext>
            </p:extLst>
          </p:nvPr>
        </p:nvGraphicFramePr>
        <p:xfrm>
          <a:off x="5548812" y="1961213"/>
          <a:ext cx="6348250" cy="3940164"/>
        </p:xfrm>
        <a:graphic>
          <a:graphicData uri="http://schemas.openxmlformats.org/drawingml/2006/table">
            <a:tbl>
              <a:tblPr bandRow="1">
                <a:tableStyleId>{5C22544A-7EE6-4342-B048-85BDC9FD1C3A}</a:tableStyleId>
              </a:tblPr>
              <a:tblGrid>
                <a:gridCol w="1920614">
                  <a:extLst>
                    <a:ext uri="{9D8B030D-6E8A-4147-A177-3AD203B41FA5}">
                      <a16:colId xmlns:a16="http://schemas.microsoft.com/office/drawing/2014/main" val="1168657582"/>
                    </a:ext>
                  </a:extLst>
                </a:gridCol>
                <a:gridCol w="1106909">
                  <a:extLst>
                    <a:ext uri="{9D8B030D-6E8A-4147-A177-3AD203B41FA5}">
                      <a16:colId xmlns:a16="http://schemas.microsoft.com/office/drawing/2014/main" val="310434226"/>
                    </a:ext>
                  </a:extLst>
                </a:gridCol>
                <a:gridCol w="1106909">
                  <a:extLst>
                    <a:ext uri="{9D8B030D-6E8A-4147-A177-3AD203B41FA5}">
                      <a16:colId xmlns:a16="http://schemas.microsoft.com/office/drawing/2014/main" val="754769417"/>
                    </a:ext>
                  </a:extLst>
                </a:gridCol>
                <a:gridCol w="1106909">
                  <a:extLst>
                    <a:ext uri="{9D8B030D-6E8A-4147-A177-3AD203B41FA5}">
                      <a16:colId xmlns:a16="http://schemas.microsoft.com/office/drawing/2014/main" val="959948473"/>
                    </a:ext>
                  </a:extLst>
                </a:gridCol>
                <a:gridCol w="1106909">
                  <a:extLst>
                    <a:ext uri="{9D8B030D-6E8A-4147-A177-3AD203B41FA5}">
                      <a16:colId xmlns:a16="http://schemas.microsoft.com/office/drawing/2014/main" val="2117594398"/>
                    </a:ext>
                  </a:extLst>
                </a:gridCol>
              </a:tblGrid>
              <a:tr h="228600">
                <a:tc>
                  <a:txBody>
                    <a:bodyPr/>
                    <a:lstStyle/>
                    <a:p>
                      <a:pPr algn="l" fontAlgn="b"/>
                      <a:endParaRPr lang="en-US" sz="1600" b="1" i="1" u="none" strike="noStrike">
                        <a:solidFill>
                          <a:srgbClr val="000000"/>
                        </a:solidFill>
                        <a:effectLst/>
                        <a:highlight>
                          <a:srgbClr val="FFFFFF"/>
                        </a:highlight>
                        <a:latin typeface="Times New Roman"/>
                      </a:endParaRPr>
                    </a:p>
                  </a:txBody>
                  <a:tcPr marL="45720" marR="45720" anchor="ct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lvl="0" algn="ctr">
                        <a:buNone/>
                      </a:pPr>
                      <a:r>
                        <a:rPr lang="en-US" sz="1600" b="1" i="1" u="none" strike="noStrike">
                          <a:solidFill>
                            <a:srgbClr val="000000"/>
                          </a:solidFill>
                          <a:effectLst/>
                          <a:latin typeface="Times New Roman"/>
                        </a:rPr>
                        <a:t>Ungrouped</a:t>
                      </a:r>
                    </a:p>
                  </a:txBody>
                  <a:tcPr marL="45720" marR="45720" anchor="ct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sz="1600" b="1" i="1" u="none" strike="noStrike">
                          <a:solidFill>
                            <a:srgbClr val="000000"/>
                          </a:solidFill>
                          <a:effectLst/>
                          <a:latin typeface="Times New Roman"/>
                        </a:rPr>
                        <a:t>Groups of 4 cells</a:t>
                      </a:r>
                    </a:p>
                  </a:txBody>
                  <a:tcPr marL="45720" marR="45720" anchor="ct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sz="1600" b="1" i="1" u="none" strike="noStrike">
                          <a:solidFill>
                            <a:srgbClr val="000000"/>
                          </a:solidFill>
                          <a:effectLst/>
                          <a:latin typeface="Times New Roman"/>
                        </a:rPr>
                        <a:t>Groups of 16 cells</a:t>
                      </a:r>
                    </a:p>
                  </a:txBody>
                  <a:tcPr marL="45720" marR="45720" anchor="ct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t"/>
                      <a:r>
                        <a:rPr lang="en-US" sz="1600" b="1" i="1" u="none" strike="noStrike">
                          <a:solidFill>
                            <a:srgbClr val="000000"/>
                          </a:solidFill>
                          <a:effectLst/>
                          <a:latin typeface="Times New Roman"/>
                        </a:rPr>
                        <a:t>Groups of 64 cells</a:t>
                      </a:r>
                    </a:p>
                  </a:txBody>
                  <a:tcPr marL="45720" marR="45720" anchor="ctr">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6462862"/>
                  </a:ext>
                </a:extLst>
              </a:tr>
              <a:tr h="228600">
                <a:tc>
                  <a:txBody>
                    <a:bodyPr/>
                    <a:lstStyle/>
                    <a:p>
                      <a:pPr algn="l" fontAlgn="t"/>
                      <a:r>
                        <a:rPr lang="en-US" sz="1600" b="1" i="0" u="none" strike="noStrike">
                          <a:solidFill>
                            <a:srgbClr val="000000"/>
                          </a:solidFill>
                          <a:effectLst/>
                          <a:latin typeface="Times New Roman"/>
                        </a:rPr>
                        <a:t>Grid size (side)</a:t>
                      </a:r>
                    </a:p>
                  </a:txBody>
                  <a:tcPr marL="45720" marR="45720">
                    <a:lnL w="0" cap="flat" cmpd="sng" algn="ctr">
                      <a:noFill/>
                      <a:prstDash val="solid"/>
                      <a:round/>
                      <a:headEnd type="none" w="med" len="med"/>
                      <a:tailEnd type="none" w="med" len="med"/>
                    </a:lnL>
                    <a:lnR w="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0" cap="flat" cmpd="sng" algn="ctr">
                      <a:noFill/>
                      <a:prstDash val="solid"/>
                      <a:round/>
                      <a:headEnd type="none" w="med" len="med"/>
                      <a:tailEnd type="none" w="med" len="med"/>
                    </a:lnB>
                    <a:noFill/>
                  </a:tcPr>
                </a:tc>
                <a:tc>
                  <a:txBody>
                    <a:bodyPr/>
                    <a:lstStyle/>
                    <a:p>
                      <a:pPr algn="ctr" fontAlgn="b"/>
                      <a:r>
                        <a:rPr lang="en-US" sz="1600" b="0" i="0" u="none" strike="noStrike">
                          <a:solidFill>
                            <a:srgbClr val="000000"/>
                          </a:solidFill>
                          <a:effectLst/>
                          <a:highlight>
                            <a:srgbClr val="FFFFFF"/>
                          </a:highlight>
                          <a:latin typeface="Times New Roman"/>
                        </a:rPr>
                        <a:t>0.5°</a:t>
                      </a:r>
                    </a:p>
                  </a:txBody>
                  <a:tcPr marL="45720" marR="45720" anchor="b">
                    <a:lnL w="0" cap="flat" cmpd="sng" algn="ctr">
                      <a:noFill/>
                      <a:prstDash val="solid"/>
                      <a:round/>
                      <a:headEnd type="none" w="med" len="med"/>
                      <a:tailEnd type="none" w="med" len="med"/>
                    </a:lnL>
                    <a:lnR>
                      <a:solidFill>
                        <a:srgbClr val="000000"/>
                      </a:solidFill>
                    </a:lnR>
                    <a:lnT w="12700" cap="flat" cmpd="sng" algn="ctr">
                      <a:solidFill>
                        <a:schemeClr val="tx1"/>
                      </a:solidFill>
                      <a:prstDash val="solid"/>
                      <a:round/>
                      <a:headEnd type="none" w="med" len="med"/>
                      <a:tailEnd type="none" w="med" len="med"/>
                    </a:lnT>
                    <a:lnB>
                      <a:solidFill>
                        <a:srgbClr val="000000"/>
                      </a:solidFill>
                    </a:lnB>
                    <a:solidFill>
                      <a:srgbClr val="FFFFFF"/>
                    </a:solidFill>
                  </a:tcPr>
                </a:tc>
                <a:tc>
                  <a:txBody>
                    <a:bodyPr/>
                    <a:lstStyle/>
                    <a:p>
                      <a:pPr algn="ctr" fontAlgn="b"/>
                      <a:r>
                        <a:rPr lang="en-US" sz="1600" b="0" i="0" u="none" strike="noStrike">
                          <a:solidFill>
                            <a:srgbClr val="000000"/>
                          </a:solidFill>
                          <a:effectLst/>
                          <a:highlight>
                            <a:srgbClr val="FFFFFF"/>
                          </a:highlight>
                          <a:latin typeface="Times New Roman"/>
                        </a:rPr>
                        <a:t>1°</a:t>
                      </a:r>
                    </a:p>
                  </a:txBody>
                  <a:tcPr marL="45720" marR="45720" anchor="b">
                    <a:lnL>
                      <a:solidFill>
                        <a:srgbClr val="000000"/>
                      </a:solidFill>
                    </a:lnL>
                    <a:lnR>
                      <a:solidFill>
                        <a:srgbClr val="000000"/>
                      </a:solidFill>
                    </a:lnR>
                    <a:lnT w="12700" cap="flat" cmpd="sng" algn="ctr">
                      <a:solidFill>
                        <a:schemeClr val="tx1"/>
                      </a:solidFill>
                      <a:prstDash val="solid"/>
                      <a:round/>
                      <a:headEnd type="none" w="med" len="med"/>
                      <a:tailEnd type="none" w="med" len="med"/>
                    </a:lnT>
                    <a:lnB>
                      <a:solidFill>
                        <a:srgbClr val="000000"/>
                      </a:solidFill>
                    </a:lnB>
                    <a:solidFill>
                      <a:srgbClr val="FFFFFF"/>
                    </a:solidFill>
                  </a:tcPr>
                </a:tc>
                <a:tc>
                  <a:txBody>
                    <a:bodyPr/>
                    <a:lstStyle/>
                    <a:p>
                      <a:pPr algn="ctr" fontAlgn="b"/>
                      <a:r>
                        <a:rPr lang="en-US" sz="1600" b="0" i="0" u="none" strike="noStrike">
                          <a:solidFill>
                            <a:srgbClr val="000000"/>
                          </a:solidFill>
                          <a:effectLst/>
                          <a:highlight>
                            <a:srgbClr val="FFFFFF"/>
                          </a:highlight>
                          <a:latin typeface="Times New Roman"/>
                        </a:rPr>
                        <a:t>2°</a:t>
                      </a:r>
                    </a:p>
                  </a:txBody>
                  <a:tcPr marL="45720" marR="45720" anchor="b">
                    <a:lnL>
                      <a:solidFill>
                        <a:srgbClr val="000000"/>
                      </a:solidFill>
                    </a:lnL>
                    <a:lnR>
                      <a:solidFill>
                        <a:srgbClr val="000000"/>
                      </a:solidFill>
                    </a:lnR>
                    <a:lnT w="12700" cap="flat" cmpd="sng" algn="ctr">
                      <a:solidFill>
                        <a:schemeClr val="tx1"/>
                      </a:solidFill>
                      <a:prstDash val="solid"/>
                      <a:round/>
                      <a:headEnd type="none" w="med" len="med"/>
                      <a:tailEnd type="none" w="med" len="med"/>
                    </a:lnT>
                    <a:lnB>
                      <a:solidFill>
                        <a:srgbClr val="000000"/>
                      </a:solidFill>
                    </a:lnB>
                    <a:solidFill>
                      <a:srgbClr val="FFFFFF"/>
                    </a:solidFill>
                  </a:tcPr>
                </a:tc>
                <a:tc>
                  <a:txBody>
                    <a:bodyPr/>
                    <a:lstStyle/>
                    <a:p>
                      <a:pPr algn="ctr" fontAlgn="b"/>
                      <a:r>
                        <a:rPr lang="en-US" sz="1600" b="0" i="0" u="none" strike="noStrike">
                          <a:solidFill>
                            <a:srgbClr val="000000"/>
                          </a:solidFill>
                          <a:effectLst/>
                          <a:highlight>
                            <a:srgbClr val="FFFFFF"/>
                          </a:highlight>
                          <a:latin typeface="Times New Roman"/>
                        </a:rPr>
                        <a:t>4°</a:t>
                      </a:r>
                    </a:p>
                  </a:txBody>
                  <a:tcPr marL="45720" marR="45720" anchor="b">
                    <a:lnL>
                      <a:solidFill>
                        <a:srgbClr val="000000"/>
                      </a:solidFill>
                    </a:lnL>
                    <a:lnR w="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solidFill>
                        <a:srgbClr val="000000"/>
                      </a:solidFill>
                    </a:lnB>
                    <a:solidFill>
                      <a:srgbClr val="FFFFFF"/>
                    </a:solidFill>
                  </a:tcPr>
                </a:tc>
                <a:extLst>
                  <a:ext uri="{0D108BD9-81ED-4DB2-BD59-A6C34878D82A}">
                    <a16:rowId xmlns:a16="http://schemas.microsoft.com/office/drawing/2014/main" val="3122545361"/>
                  </a:ext>
                </a:extLst>
              </a:tr>
              <a:tr h="228600">
                <a:tc>
                  <a:txBody>
                    <a:bodyPr/>
                    <a:lstStyle/>
                    <a:p>
                      <a:pPr algn="l" fontAlgn="t"/>
                      <a:r>
                        <a:rPr lang="en-US" sz="1600" b="1" i="0" u="none" strike="noStrike">
                          <a:solidFill>
                            <a:srgbClr val="000000"/>
                          </a:solidFill>
                          <a:effectLst/>
                          <a:latin typeface="Times New Roman"/>
                        </a:rPr>
                        <a:t>Size in km</a:t>
                      </a:r>
                    </a:p>
                  </a:txBody>
                  <a:tcPr marL="45720" marR="45720">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noFill/>
                  </a:tcPr>
                </a:tc>
                <a:tc>
                  <a:txBody>
                    <a:bodyPr/>
                    <a:lstStyle/>
                    <a:p>
                      <a:pPr algn="ctr" fontAlgn="b"/>
                      <a:r>
                        <a:rPr lang="en-US" sz="1600" b="0" i="0" u="none" strike="noStrike">
                          <a:solidFill>
                            <a:srgbClr val="000000"/>
                          </a:solidFill>
                          <a:effectLst/>
                          <a:highlight>
                            <a:srgbClr val="FFFFFF"/>
                          </a:highlight>
                          <a:latin typeface="Times New Roman"/>
                        </a:rPr>
                        <a:t>50x50km</a:t>
                      </a:r>
                    </a:p>
                  </a:txBody>
                  <a:tcPr marL="45720" marR="45720" anchor="b">
                    <a:lnL w="0" cap="flat" cmpd="sng" algn="ctr">
                      <a:noFill/>
                      <a:prstDash val="solid"/>
                      <a:round/>
                      <a:headEnd type="none" w="med" len="med"/>
                      <a:tailEnd type="none" w="med" len="med"/>
                    </a:lnL>
                    <a:lnR>
                      <a:solidFill>
                        <a:srgbClr val="000000"/>
                      </a:solidFill>
                    </a:lnR>
                    <a:lnT>
                      <a:solidFill>
                        <a:srgbClr val="000000"/>
                      </a:solidFill>
                    </a:lnT>
                    <a:lnB>
                      <a:solidFill>
                        <a:srgbClr val="000000"/>
                      </a:solidFill>
                    </a:lnB>
                    <a:solidFill>
                      <a:srgbClr val="FFFFFF"/>
                    </a:solidFill>
                  </a:tcPr>
                </a:tc>
                <a:tc>
                  <a:txBody>
                    <a:bodyPr/>
                    <a:lstStyle/>
                    <a:p>
                      <a:pPr algn="ctr" fontAlgn="b"/>
                      <a:r>
                        <a:rPr lang="en-US" sz="1600" b="0" i="0" u="none" strike="noStrike">
                          <a:solidFill>
                            <a:srgbClr val="000000"/>
                          </a:solidFill>
                          <a:effectLst/>
                          <a:highlight>
                            <a:srgbClr val="FFFFFF"/>
                          </a:highlight>
                          <a:latin typeface="Times New Roman"/>
                        </a:rPr>
                        <a:t>100x100km</a:t>
                      </a:r>
                    </a:p>
                  </a:txBody>
                  <a:tcPr marL="45720" marR="45720" anchor="b">
                    <a:lnL>
                      <a:solidFill>
                        <a:srgbClr val="000000"/>
                      </a:solidFill>
                    </a:lnL>
                    <a:lnR>
                      <a:solidFill>
                        <a:srgbClr val="000000"/>
                      </a:solidFill>
                    </a:lnR>
                    <a:lnT>
                      <a:solidFill>
                        <a:srgbClr val="000000"/>
                      </a:solidFill>
                    </a:lnT>
                    <a:lnB>
                      <a:solidFill>
                        <a:srgbClr val="000000"/>
                      </a:solidFill>
                    </a:lnB>
                    <a:solidFill>
                      <a:srgbClr val="FFFFFF"/>
                    </a:solidFill>
                  </a:tcPr>
                </a:tc>
                <a:tc>
                  <a:txBody>
                    <a:bodyPr/>
                    <a:lstStyle/>
                    <a:p>
                      <a:pPr algn="ctr" fontAlgn="b"/>
                      <a:r>
                        <a:rPr lang="en-US" sz="1600" b="0" i="0" u="none" strike="noStrike">
                          <a:solidFill>
                            <a:srgbClr val="000000"/>
                          </a:solidFill>
                          <a:effectLst/>
                          <a:highlight>
                            <a:srgbClr val="FFFFFF"/>
                          </a:highlight>
                          <a:latin typeface="Times New Roman"/>
                        </a:rPr>
                        <a:t>200x200km</a:t>
                      </a:r>
                    </a:p>
                  </a:txBody>
                  <a:tcPr marL="45720" marR="45720" anchor="b">
                    <a:lnL>
                      <a:solidFill>
                        <a:srgbClr val="000000"/>
                      </a:solidFill>
                    </a:lnL>
                    <a:lnR>
                      <a:solidFill>
                        <a:srgbClr val="000000"/>
                      </a:solidFill>
                    </a:lnR>
                    <a:lnT>
                      <a:solidFill>
                        <a:srgbClr val="000000"/>
                      </a:solidFill>
                    </a:lnT>
                    <a:lnB>
                      <a:solidFill>
                        <a:srgbClr val="000000"/>
                      </a:solidFill>
                    </a:lnB>
                    <a:solidFill>
                      <a:srgbClr val="FFFFFF"/>
                    </a:solidFill>
                  </a:tcPr>
                </a:tc>
                <a:tc>
                  <a:txBody>
                    <a:bodyPr/>
                    <a:lstStyle/>
                    <a:p>
                      <a:pPr algn="ctr" fontAlgn="b"/>
                      <a:r>
                        <a:rPr lang="en-US" sz="1600" b="0" i="0" u="none" strike="noStrike">
                          <a:solidFill>
                            <a:srgbClr val="000000"/>
                          </a:solidFill>
                          <a:effectLst/>
                          <a:highlight>
                            <a:srgbClr val="FFFFFF"/>
                          </a:highlight>
                          <a:latin typeface="Times New Roman"/>
                        </a:rPr>
                        <a:t>400x400km</a:t>
                      </a:r>
                    </a:p>
                  </a:txBody>
                  <a:tcPr marL="45720" marR="45720" anchor="b">
                    <a:lnL>
                      <a:solidFill>
                        <a:srgbClr val="000000"/>
                      </a:solidFill>
                    </a:lnL>
                    <a:lnR w="0" cap="flat" cmpd="sng" algn="ctr">
                      <a:noFill/>
                      <a:prstDash val="solid"/>
                      <a:round/>
                      <a:headEnd type="none" w="med" len="med"/>
                      <a:tailEnd type="none" w="med" len="med"/>
                    </a:lnR>
                    <a:lnT>
                      <a:solidFill>
                        <a:srgbClr val="000000"/>
                      </a:solidFill>
                    </a:lnT>
                    <a:lnB>
                      <a:solidFill>
                        <a:srgbClr val="000000"/>
                      </a:solidFill>
                    </a:lnB>
                    <a:solidFill>
                      <a:srgbClr val="FFFFFF"/>
                    </a:solidFill>
                  </a:tcPr>
                </a:tc>
                <a:extLst>
                  <a:ext uri="{0D108BD9-81ED-4DB2-BD59-A6C34878D82A}">
                    <a16:rowId xmlns:a16="http://schemas.microsoft.com/office/drawing/2014/main" val="1293244330"/>
                  </a:ext>
                </a:extLst>
              </a:tr>
              <a:tr h="228600">
                <a:tc>
                  <a:txBody>
                    <a:bodyPr/>
                    <a:lstStyle/>
                    <a:p>
                      <a:pPr lvl="0" algn="l">
                        <a:buNone/>
                      </a:pPr>
                      <a:r>
                        <a:rPr lang="en-US" sz="1600" b="1" i="0" u="none" strike="noStrike">
                          <a:solidFill>
                            <a:srgbClr val="000000"/>
                          </a:solidFill>
                          <a:effectLst/>
                          <a:latin typeface="Times New Roman"/>
                        </a:rPr>
                        <a:t>Number of children</a:t>
                      </a:r>
                    </a:p>
                  </a:txBody>
                  <a:tcPr marL="45720" marR="45720">
                    <a:lnL w="0">
                      <a:noFill/>
                    </a:lnL>
                    <a:lnR w="0">
                      <a:noFill/>
                    </a:lnR>
                    <a:lnT w="0">
                      <a:noFill/>
                    </a:lnT>
                    <a:lnB w="0">
                      <a:noFill/>
                    </a:lnB>
                    <a:noFill/>
                  </a:tcPr>
                </a:tc>
                <a:tc>
                  <a:txBody>
                    <a:bodyPr/>
                    <a:lstStyle/>
                    <a:p>
                      <a:pPr lvl="0" algn="ctr">
                        <a:buNone/>
                      </a:pPr>
                      <a:endParaRPr lang="en-US" sz="1600" b="0" i="0" u="none" strike="noStrike">
                        <a:solidFill>
                          <a:srgbClr val="000000"/>
                        </a:solidFill>
                        <a:effectLst/>
                        <a:highlight>
                          <a:srgbClr val="FFFFFF"/>
                        </a:highlight>
                        <a:latin typeface="Times New Roman"/>
                      </a:endParaRPr>
                    </a:p>
                  </a:txBody>
                  <a:tcPr marL="45720" marR="45720" anchor="b">
                    <a:lnL w="0">
                      <a:noFill/>
                    </a:lnL>
                    <a:lnR w="0">
                      <a:noFill/>
                    </a:lnR>
                    <a:lnT w="9525" cap="flat" cmpd="sng" algn="ctr">
                      <a:solidFill>
                        <a:srgbClr val="000000"/>
                      </a:solidFill>
                      <a:prstDash val="solid"/>
                      <a:round/>
                      <a:headEnd type="none" w="med" len="med"/>
                      <a:tailEnd type="none" w="med" len="med"/>
                    </a:lnT>
                    <a:lnB w="0">
                      <a:noFill/>
                    </a:lnB>
                    <a:solidFill>
                      <a:srgbClr val="FFFFFF"/>
                    </a:solidFill>
                  </a:tcPr>
                </a:tc>
                <a:tc>
                  <a:txBody>
                    <a:bodyPr/>
                    <a:lstStyle/>
                    <a:p>
                      <a:pPr lvl="0" algn="ctr">
                        <a:buNone/>
                      </a:pPr>
                      <a:endParaRPr lang="en-US" sz="1600" b="0" i="0" u="none" strike="noStrike">
                        <a:solidFill>
                          <a:srgbClr val="000000"/>
                        </a:solidFill>
                        <a:effectLst/>
                        <a:highlight>
                          <a:srgbClr val="FFFFFF"/>
                        </a:highlight>
                        <a:latin typeface="Times New Roman"/>
                      </a:endParaRPr>
                    </a:p>
                  </a:txBody>
                  <a:tcPr marL="45720" marR="45720" anchor="b">
                    <a:lnL w="0">
                      <a:noFill/>
                    </a:lnL>
                    <a:lnR w="0">
                      <a:noFill/>
                    </a:lnR>
                    <a:lnT w="9525" cap="flat" cmpd="sng" algn="ctr">
                      <a:solidFill>
                        <a:srgbClr val="000000"/>
                      </a:solidFill>
                      <a:prstDash val="solid"/>
                      <a:round/>
                      <a:headEnd type="none" w="med" len="med"/>
                      <a:tailEnd type="none" w="med" len="med"/>
                    </a:lnT>
                    <a:lnB w="0">
                      <a:noFill/>
                    </a:lnB>
                    <a:solidFill>
                      <a:srgbClr val="FFFFFF"/>
                    </a:solidFill>
                  </a:tcPr>
                </a:tc>
                <a:tc>
                  <a:txBody>
                    <a:bodyPr/>
                    <a:lstStyle/>
                    <a:p>
                      <a:pPr lvl="0" algn="ctr">
                        <a:buNone/>
                      </a:pPr>
                      <a:endParaRPr lang="en-US" sz="1600" b="0" i="0" u="none" strike="noStrike">
                        <a:solidFill>
                          <a:srgbClr val="000000"/>
                        </a:solidFill>
                        <a:effectLst/>
                        <a:highlight>
                          <a:srgbClr val="FFFFFF"/>
                        </a:highlight>
                        <a:latin typeface="Times New Roman"/>
                      </a:endParaRPr>
                    </a:p>
                  </a:txBody>
                  <a:tcPr marL="45720" marR="45720" anchor="b">
                    <a:lnL w="0">
                      <a:noFill/>
                    </a:lnL>
                    <a:lnR w="0">
                      <a:noFill/>
                    </a:lnR>
                    <a:lnT w="9525" cap="flat" cmpd="sng" algn="ctr">
                      <a:solidFill>
                        <a:srgbClr val="000000"/>
                      </a:solidFill>
                      <a:prstDash val="solid"/>
                      <a:round/>
                      <a:headEnd type="none" w="med" len="med"/>
                      <a:tailEnd type="none" w="med" len="med"/>
                    </a:lnT>
                    <a:lnB w="0">
                      <a:noFill/>
                    </a:lnB>
                    <a:solidFill>
                      <a:srgbClr val="FFFFFF"/>
                    </a:solidFill>
                  </a:tcPr>
                </a:tc>
                <a:tc>
                  <a:txBody>
                    <a:bodyPr/>
                    <a:lstStyle/>
                    <a:p>
                      <a:pPr lvl="0" algn="ctr">
                        <a:buNone/>
                      </a:pPr>
                      <a:endParaRPr lang="en-US" sz="1600" b="0" i="0" u="none" strike="noStrike">
                        <a:solidFill>
                          <a:srgbClr val="000000"/>
                        </a:solidFill>
                        <a:effectLst/>
                        <a:highlight>
                          <a:srgbClr val="FFFFFF"/>
                        </a:highlight>
                        <a:latin typeface="Times New Roman"/>
                      </a:endParaRPr>
                    </a:p>
                  </a:txBody>
                  <a:tcPr marL="45720" marR="45720" anchor="b">
                    <a:lnL w="0">
                      <a:noFill/>
                    </a:lnL>
                    <a:lnR w="0">
                      <a:noFill/>
                    </a:lnR>
                    <a:lnT w="9525" cap="flat" cmpd="sng" algn="ctr">
                      <a:solidFill>
                        <a:srgbClr val="000000"/>
                      </a:solidFill>
                      <a:prstDash val="solid"/>
                      <a:round/>
                      <a:headEnd type="none" w="med" len="med"/>
                      <a:tailEnd type="none" w="med" len="med"/>
                    </a:lnT>
                    <a:lnB w="0">
                      <a:noFill/>
                    </a:lnB>
                    <a:solidFill>
                      <a:srgbClr val="FFFFFF"/>
                    </a:solidFill>
                  </a:tcPr>
                </a:tc>
                <a:extLst>
                  <a:ext uri="{0D108BD9-81ED-4DB2-BD59-A6C34878D82A}">
                    <a16:rowId xmlns:a16="http://schemas.microsoft.com/office/drawing/2014/main" val="254389882"/>
                  </a:ext>
                </a:extLst>
              </a:tr>
              <a:tr h="228600">
                <a:tc>
                  <a:txBody>
                    <a:bodyPr/>
                    <a:lstStyle/>
                    <a:p>
                      <a:pPr algn="l" fontAlgn="t"/>
                      <a:r>
                        <a:rPr lang="en-US" sz="1600" b="0" i="1" u="none" strike="noStrike">
                          <a:solidFill>
                            <a:srgbClr val="000000"/>
                          </a:solidFill>
                          <a:effectLst/>
                          <a:latin typeface="Times New Roman"/>
                        </a:rPr>
                        <a:t>    Less than 5</a:t>
                      </a:r>
                    </a:p>
                  </a:txBody>
                  <a:tcPr marL="45720" marR="45720">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noFill/>
                  </a:tcPr>
                </a:tc>
                <a:tc>
                  <a:txBody>
                    <a:bodyPr/>
                    <a:lstStyle/>
                    <a:p>
                      <a:pPr algn="ctr" fontAlgn="b"/>
                      <a:r>
                        <a:rPr lang="en-US" sz="1600" b="0" i="0" u="none" strike="noStrike">
                          <a:solidFill>
                            <a:srgbClr val="000000"/>
                          </a:solidFill>
                          <a:effectLst/>
                          <a:highlight>
                            <a:srgbClr val="FFFFFF"/>
                          </a:highlight>
                          <a:latin typeface="Times New Roman"/>
                        </a:rPr>
                        <a:t>15.3%</a:t>
                      </a:r>
                    </a:p>
                  </a:txBody>
                  <a:tcPr marL="45720" marR="45720" anchor="b">
                    <a:lnL w="0" cap="flat" cmpd="sng" algn="ctr">
                      <a:noFill/>
                      <a:prstDash val="solid"/>
                      <a:round/>
                      <a:headEnd type="none" w="med" len="med"/>
                      <a:tailEnd type="none" w="med" len="med"/>
                    </a:lnL>
                    <a:lnR>
                      <a:solidFill>
                        <a:srgbClr val="000000"/>
                      </a:solidFill>
                    </a:lnR>
                    <a:lnT>
                      <a:noFill/>
                    </a:lnT>
                    <a:lnB>
                      <a:solidFill>
                        <a:srgbClr val="000000"/>
                      </a:solidFill>
                    </a:lnB>
                    <a:solidFill>
                      <a:srgbClr val="FFFFFF"/>
                    </a:solidFill>
                  </a:tcPr>
                </a:tc>
                <a:tc>
                  <a:txBody>
                    <a:bodyPr/>
                    <a:lstStyle/>
                    <a:p>
                      <a:pPr algn="ctr" fontAlgn="b"/>
                      <a:r>
                        <a:rPr lang="en-US" sz="1600" b="0" i="0" u="none" strike="noStrike">
                          <a:solidFill>
                            <a:srgbClr val="000000"/>
                          </a:solidFill>
                          <a:effectLst/>
                          <a:highlight>
                            <a:srgbClr val="FFFFFF"/>
                          </a:highlight>
                          <a:latin typeface="Times New Roman"/>
                        </a:rPr>
                        <a:t>9.1%</a:t>
                      </a:r>
                    </a:p>
                  </a:txBody>
                  <a:tcPr marL="45720" marR="45720" anchor="b">
                    <a:lnL>
                      <a:solidFill>
                        <a:srgbClr val="000000"/>
                      </a:solidFill>
                    </a:lnL>
                    <a:lnR>
                      <a:solidFill>
                        <a:srgbClr val="000000"/>
                      </a:solidFill>
                    </a:lnR>
                    <a:lnT>
                      <a:noFill/>
                    </a:lnT>
                    <a:lnB>
                      <a:solidFill>
                        <a:srgbClr val="000000"/>
                      </a:solidFill>
                    </a:lnB>
                    <a:solidFill>
                      <a:srgbClr val="FFFFFF"/>
                    </a:solidFill>
                  </a:tcPr>
                </a:tc>
                <a:tc>
                  <a:txBody>
                    <a:bodyPr/>
                    <a:lstStyle/>
                    <a:p>
                      <a:pPr algn="ctr" fontAlgn="b"/>
                      <a:r>
                        <a:rPr lang="en-US" sz="1600" b="0" i="0" u="none" strike="noStrike">
                          <a:solidFill>
                            <a:srgbClr val="000000"/>
                          </a:solidFill>
                          <a:effectLst/>
                          <a:highlight>
                            <a:srgbClr val="FFFFFF"/>
                          </a:highlight>
                          <a:latin typeface="Times New Roman"/>
                        </a:rPr>
                        <a:t>5.1%</a:t>
                      </a:r>
                    </a:p>
                  </a:txBody>
                  <a:tcPr marL="45720" marR="45720" anchor="b">
                    <a:lnL>
                      <a:solidFill>
                        <a:srgbClr val="000000"/>
                      </a:solidFill>
                    </a:lnL>
                    <a:lnR>
                      <a:solidFill>
                        <a:srgbClr val="000000"/>
                      </a:solidFill>
                    </a:lnR>
                    <a:lnT>
                      <a:noFill/>
                    </a:lnT>
                    <a:lnB>
                      <a:solidFill>
                        <a:srgbClr val="000000"/>
                      </a:solidFill>
                    </a:lnB>
                    <a:solidFill>
                      <a:srgbClr val="FFFFFF"/>
                    </a:solidFill>
                  </a:tcPr>
                </a:tc>
                <a:tc>
                  <a:txBody>
                    <a:bodyPr/>
                    <a:lstStyle/>
                    <a:p>
                      <a:pPr algn="ctr" fontAlgn="b"/>
                      <a:r>
                        <a:rPr lang="en-US" sz="1600" b="0" i="0" u="none" strike="noStrike">
                          <a:solidFill>
                            <a:srgbClr val="000000"/>
                          </a:solidFill>
                          <a:effectLst/>
                          <a:highlight>
                            <a:srgbClr val="FFFFFF"/>
                          </a:highlight>
                          <a:latin typeface="Times New Roman"/>
                        </a:rPr>
                        <a:t>2.6%</a:t>
                      </a:r>
                    </a:p>
                  </a:txBody>
                  <a:tcPr marL="45720" marR="45720" anchor="b">
                    <a:lnL>
                      <a:solidFill>
                        <a:srgbClr val="000000"/>
                      </a:solidFill>
                    </a:lnL>
                    <a:lnR w="0" cap="flat" cmpd="sng" algn="ctr">
                      <a:noFill/>
                      <a:prstDash val="solid"/>
                      <a:round/>
                      <a:headEnd type="none" w="med" len="med"/>
                      <a:tailEnd type="none" w="med" len="med"/>
                    </a:lnR>
                    <a:lnT>
                      <a:noFill/>
                    </a:lnT>
                    <a:lnB>
                      <a:solidFill>
                        <a:srgbClr val="000000"/>
                      </a:solidFill>
                    </a:lnB>
                    <a:solidFill>
                      <a:srgbClr val="FFFFFF"/>
                    </a:solidFill>
                  </a:tcPr>
                </a:tc>
                <a:extLst>
                  <a:ext uri="{0D108BD9-81ED-4DB2-BD59-A6C34878D82A}">
                    <a16:rowId xmlns:a16="http://schemas.microsoft.com/office/drawing/2014/main" val="529639278"/>
                  </a:ext>
                </a:extLst>
              </a:tr>
              <a:tr h="228600">
                <a:tc>
                  <a:txBody>
                    <a:bodyPr/>
                    <a:lstStyle/>
                    <a:p>
                      <a:pPr lvl="0" algn="l">
                        <a:buNone/>
                      </a:pPr>
                      <a:r>
                        <a:rPr lang="en-US" sz="1600" b="0" i="1" u="none" strike="noStrike" noProof="0">
                          <a:solidFill>
                            <a:srgbClr val="000000"/>
                          </a:solidFill>
                          <a:effectLst/>
                          <a:latin typeface="Times New Roman"/>
                        </a:rPr>
                        <a:t>    </a:t>
                      </a:r>
                      <a:r>
                        <a:rPr lang="en-US" sz="1600" b="0" i="1" u="none" strike="noStrike">
                          <a:solidFill>
                            <a:srgbClr val="000000"/>
                          </a:solidFill>
                          <a:effectLst/>
                          <a:latin typeface="Times New Roman"/>
                        </a:rPr>
                        <a:t>Less than 10</a:t>
                      </a:r>
                    </a:p>
                  </a:txBody>
                  <a:tcPr marL="45720" marR="45720">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noFill/>
                  </a:tcPr>
                </a:tc>
                <a:tc>
                  <a:txBody>
                    <a:bodyPr/>
                    <a:lstStyle/>
                    <a:p>
                      <a:pPr algn="ctr" fontAlgn="b"/>
                      <a:r>
                        <a:rPr lang="en-US" sz="1600" b="0" i="0" u="none" strike="noStrike">
                          <a:solidFill>
                            <a:srgbClr val="000000"/>
                          </a:solidFill>
                          <a:effectLst/>
                          <a:highlight>
                            <a:srgbClr val="FFFFFF"/>
                          </a:highlight>
                          <a:latin typeface="Times New Roman"/>
                        </a:rPr>
                        <a:t>30.5%</a:t>
                      </a:r>
                    </a:p>
                  </a:txBody>
                  <a:tcPr marL="45720" marR="45720" anchor="b">
                    <a:lnL w="0" cap="flat" cmpd="sng" algn="ctr">
                      <a:noFill/>
                      <a:prstDash val="solid"/>
                      <a:round/>
                      <a:headEnd type="none" w="med" len="med"/>
                      <a:tailEnd type="none" w="med" len="med"/>
                    </a:lnL>
                    <a:lnR>
                      <a:solidFill>
                        <a:srgbClr val="000000"/>
                      </a:solidFill>
                    </a:lnR>
                    <a:lnT>
                      <a:solidFill>
                        <a:srgbClr val="000000"/>
                      </a:solidFill>
                    </a:lnT>
                    <a:lnB>
                      <a:solidFill>
                        <a:srgbClr val="000000"/>
                      </a:solidFill>
                    </a:lnB>
                    <a:solidFill>
                      <a:srgbClr val="FFFFFF"/>
                    </a:solidFill>
                  </a:tcPr>
                </a:tc>
                <a:tc>
                  <a:txBody>
                    <a:bodyPr/>
                    <a:lstStyle/>
                    <a:p>
                      <a:pPr algn="ctr" fontAlgn="b"/>
                      <a:r>
                        <a:rPr lang="en-US" sz="1600" b="0" i="0" u="none" strike="noStrike">
                          <a:solidFill>
                            <a:srgbClr val="000000"/>
                          </a:solidFill>
                          <a:effectLst/>
                          <a:highlight>
                            <a:srgbClr val="FFFFFF"/>
                          </a:highlight>
                          <a:latin typeface="Times New Roman"/>
                        </a:rPr>
                        <a:t>18.1%</a:t>
                      </a:r>
                    </a:p>
                  </a:txBody>
                  <a:tcPr marL="45720" marR="45720" anchor="b">
                    <a:lnL>
                      <a:solidFill>
                        <a:srgbClr val="000000"/>
                      </a:solidFill>
                    </a:lnL>
                    <a:lnR>
                      <a:solidFill>
                        <a:srgbClr val="000000"/>
                      </a:solidFill>
                    </a:lnR>
                    <a:lnT>
                      <a:solidFill>
                        <a:srgbClr val="000000"/>
                      </a:solidFill>
                    </a:lnT>
                    <a:lnB>
                      <a:solidFill>
                        <a:srgbClr val="000000"/>
                      </a:solidFill>
                    </a:lnB>
                    <a:solidFill>
                      <a:srgbClr val="FFFFFF"/>
                    </a:solidFill>
                  </a:tcPr>
                </a:tc>
                <a:tc>
                  <a:txBody>
                    <a:bodyPr/>
                    <a:lstStyle/>
                    <a:p>
                      <a:pPr algn="ctr" fontAlgn="b"/>
                      <a:r>
                        <a:rPr lang="en-US" sz="1600" b="0" i="0" u="none" strike="noStrike">
                          <a:solidFill>
                            <a:srgbClr val="000000"/>
                          </a:solidFill>
                          <a:effectLst/>
                          <a:highlight>
                            <a:srgbClr val="FFFFFF"/>
                          </a:highlight>
                          <a:latin typeface="Times New Roman"/>
                        </a:rPr>
                        <a:t>9.9%</a:t>
                      </a:r>
                    </a:p>
                  </a:txBody>
                  <a:tcPr marL="45720" marR="45720" anchor="b">
                    <a:lnL>
                      <a:solidFill>
                        <a:srgbClr val="000000"/>
                      </a:solidFill>
                    </a:lnL>
                    <a:lnR>
                      <a:solidFill>
                        <a:srgbClr val="000000"/>
                      </a:solidFill>
                    </a:lnR>
                    <a:lnT>
                      <a:solidFill>
                        <a:srgbClr val="000000"/>
                      </a:solidFill>
                    </a:lnT>
                    <a:lnB>
                      <a:solidFill>
                        <a:srgbClr val="000000"/>
                      </a:solidFill>
                    </a:lnB>
                    <a:solidFill>
                      <a:srgbClr val="FFFFFF"/>
                    </a:solidFill>
                  </a:tcPr>
                </a:tc>
                <a:tc>
                  <a:txBody>
                    <a:bodyPr/>
                    <a:lstStyle/>
                    <a:p>
                      <a:pPr algn="ctr" fontAlgn="b"/>
                      <a:r>
                        <a:rPr lang="en-US" sz="1600" b="0" i="0" u="none" strike="noStrike">
                          <a:solidFill>
                            <a:srgbClr val="000000"/>
                          </a:solidFill>
                          <a:effectLst/>
                          <a:highlight>
                            <a:srgbClr val="FFFFFF"/>
                          </a:highlight>
                          <a:latin typeface="Times New Roman"/>
                        </a:rPr>
                        <a:t>6.6%</a:t>
                      </a:r>
                    </a:p>
                  </a:txBody>
                  <a:tcPr marL="45720" marR="45720" anchor="b">
                    <a:lnL>
                      <a:solidFill>
                        <a:srgbClr val="000000"/>
                      </a:solidFill>
                    </a:lnL>
                    <a:lnR w="0" cap="flat" cmpd="sng" algn="ctr">
                      <a:noFill/>
                      <a:prstDash val="solid"/>
                      <a:round/>
                      <a:headEnd type="none" w="med" len="med"/>
                      <a:tailEnd type="none" w="med" len="med"/>
                    </a:lnR>
                    <a:lnT>
                      <a:solidFill>
                        <a:srgbClr val="000000"/>
                      </a:solidFill>
                    </a:lnT>
                    <a:lnB>
                      <a:solidFill>
                        <a:srgbClr val="000000"/>
                      </a:solidFill>
                    </a:lnB>
                    <a:solidFill>
                      <a:srgbClr val="FFFFFF"/>
                    </a:solidFill>
                  </a:tcPr>
                </a:tc>
                <a:extLst>
                  <a:ext uri="{0D108BD9-81ED-4DB2-BD59-A6C34878D82A}">
                    <a16:rowId xmlns:a16="http://schemas.microsoft.com/office/drawing/2014/main" val="1097693913"/>
                  </a:ext>
                </a:extLst>
              </a:tr>
              <a:tr h="228600">
                <a:tc>
                  <a:txBody>
                    <a:bodyPr/>
                    <a:lstStyle/>
                    <a:p>
                      <a:pPr lvl="0" algn="l">
                        <a:buNone/>
                      </a:pPr>
                      <a:r>
                        <a:rPr lang="en-US" sz="1600" b="0" i="1" u="none" strike="noStrike" noProof="0">
                          <a:solidFill>
                            <a:srgbClr val="000000"/>
                          </a:solidFill>
                          <a:effectLst/>
                          <a:latin typeface="Times New Roman"/>
                        </a:rPr>
                        <a:t>    </a:t>
                      </a:r>
                      <a:r>
                        <a:rPr lang="en-US" sz="1600" b="0" i="1" u="none" strike="noStrike">
                          <a:solidFill>
                            <a:srgbClr val="000000"/>
                          </a:solidFill>
                          <a:effectLst/>
                          <a:latin typeface="Times New Roman"/>
                        </a:rPr>
                        <a:t>Less than 20</a:t>
                      </a:r>
                    </a:p>
                  </a:txBody>
                  <a:tcPr marL="45720" marR="45720">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rgbClr val="FFFF00"/>
                    </a:solidFill>
                  </a:tcPr>
                </a:tc>
                <a:tc>
                  <a:txBody>
                    <a:bodyPr/>
                    <a:lstStyle/>
                    <a:p>
                      <a:pPr algn="ctr" fontAlgn="b"/>
                      <a:r>
                        <a:rPr lang="en-US" sz="1600" b="0" i="0" u="none" strike="noStrike">
                          <a:solidFill>
                            <a:srgbClr val="000000"/>
                          </a:solidFill>
                          <a:effectLst/>
                          <a:latin typeface="Times New Roman"/>
                        </a:rPr>
                        <a:t>47.6%</a:t>
                      </a:r>
                    </a:p>
                  </a:txBody>
                  <a:tcPr marL="45720" marR="45720" anchor="b">
                    <a:lnL w="0" cap="flat" cmpd="sng" algn="ctr">
                      <a:noFill/>
                      <a:prstDash val="solid"/>
                      <a:round/>
                      <a:headEnd type="none" w="med" len="med"/>
                      <a:tailEnd type="none" w="med" len="med"/>
                    </a:lnL>
                    <a:lnR>
                      <a:solidFill>
                        <a:srgbClr val="000000"/>
                      </a:solidFill>
                    </a:lnR>
                    <a:lnT>
                      <a:solidFill>
                        <a:srgbClr val="000000"/>
                      </a:solidFill>
                    </a:lnT>
                    <a:lnB>
                      <a:solidFill>
                        <a:srgbClr val="000000"/>
                      </a:solidFill>
                    </a:lnB>
                    <a:solidFill>
                      <a:srgbClr val="FFFF00"/>
                    </a:solidFill>
                  </a:tcPr>
                </a:tc>
                <a:tc>
                  <a:txBody>
                    <a:bodyPr/>
                    <a:lstStyle/>
                    <a:p>
                      <a:pPr algn="ctr" fontAlgn="b"/>
                      <a:r>
                        <a:rPr lang="en-US" sz="1600" b="0" i="0" u="none" strike="noStrike">
                          <a:solidFill>
                            <a:srgbClr val="000000"/>
                          </a:solidFill>
                          <a:effectLst/>
                          <a:latin typeface="Times New Roman"/>
                        </a:rPr>
                        <a:t>30.0%</a:t>
                      </a:r>
                    </a:p>
                  </a:txBody>
                  <a:tcPr marL="45720" marR="45720" anchor="b">
                    <a:lnL>
                      <a:solidFill>
                        <a:srgbClr val="000000"/>
                      </a:solidFill>
                    </a:lnL>
                    <a:lnR>
                      <a:solidFill>
                        <a:srgbClr val="000000"/>
                      </a:solidFill>
                    </a:lnR>
                    <a:lnT>
                      <a:solidFill>
                        <a:srgbClr val="000000"/>
                      </a:solidFill>
                    </a:lnT>
                    <a:lnB>
                      <a:solidFill>
                        <a:srgbClr val="000000"/>
                      </a:solidFill>
                    </a:lnB>
                    <a:solidFill>
                      <a:srgbClr val="FFFF00"/>
                    </a:solidFill>
                  </a:tcPr>
                </a:tc>
                <a:tc>
                  <a:txBody>
                    <a:bodyPr/>
                    <a:lstStyle/>
                    <a:p>
                      <a:pPr algn="ctr" fontAlgn="b"/>
                      <a:r>
                        <a:rPr lang="en-US" sz="1600" b="0" i="0" u="none" strike="noStrike">
                          <a:solidFill>
                            <a:srgbClr val="000000"/>
                          </a:solidFill>
                          <a:effectLst/>
                          <a:latin typeface="Times New Roman"/>
                        </a:rPr>
                        <a:t>16.4%</a:t>
                      </a:r>
                    </a:p>
                  </a:txBody>
                  <a:tcPr marL="45720" marR="45720" anchor="b">
                    <a:lnL>
                      <a:solidFill>
                        <a:srgbClr val="000000"/>
                      </a:solidFill>
                    </a:lnL>
                    <a:lnR>
                      <a:solidFill>
                        <a:srgbClr val="000000"/>
                      </a:solidFill>
                    </a:lnR>
                    <a:lnT>
                      <a:solidFill>
                        <a:srgbClr val="000000"/>
                      </a:solidFill>
                    </a:lnT>
                    <a:lnB>
                      <a:solidFill>
                        <a:srgbClr val="000000"/>
                      </a:solidFill>
                    </a:lnB>
                    <a:solidFill>
                      <a:srgbClr val="FFFF00"/>
                    </a:solidFill>
                  </a:tcPr>
                </a:tc>
                <a:tc>
                  <a:txBody>
                    <a:bodyPr/>
                    <a:lstStyle/>
                    <a:p>
                      <a:pPr algn="ctr" fontAlgn="b"/>
                      <a:r>
                        <a:rPr lang="en-US" sz="1600" b="0" i="0" u="none" strike="noStrike">
                          <a:solidFill>
                            <a:srgbClr val="000000"/>
                          </a:solidFill>
                          <a:effectLst/>
                          <a:latin typeface="Times New Roman"/>
                        </a:rPr>
                        <a:t>10.7%</a:t>
                      </a:r>
                    </a:p>
                  </a:txBody>
                  <a:tcPr marL="45720" marR="45720" anchor="b">
                    <a:lnL>
                      <a:solidFill>
                        <a:srgbClr val="000000"/>
                      </a:solidFill>
                    </a:lnL>
                    <a:lnR w="0" cap="flat" cmpd="sng" algn="ctr">
                      <a:noFill/>
                      <a:prstDash val="solid"/>
                      <a:round/>
                      <a:headEnd type="none" w="med" len="med"/>
                      <a:tailEnd type="none" w="med" len="med"/>
                    </a:lnR>
                    <a:lnT>
                      <a:solidFill>
                        <a:srgbClr val="000000"/>
                      </a:solidFill>
                    </a:lnT>
                    <a:lnB>
                      <a:solidFill>
                        <a:srgbClr val="000000"/>
                      </a:solidFill>
                    </a:lnB>
                    <a:solidFill>
                      <a:srgbClr val="FFFF00"/>
                    </a:solidFill>
                  </a:tcPr>
                </a:tc>
                <a:extLst>
                  <a:ext uri="{0D108BD9-81ED-4DB2-BD59-A6C34878D82A}">
                    <a16:rowId xmlns:a16="http://schemas.microsoft.com/office/drawing/2014/main" val="184620552"/>
                  </a:ext>
                </a:extLst>
              </a:tr>
              <a:tr h="228600">
                <a:tc>
                  <a:txBody>
                    <a:bodyPr/>
                    <a:lstStyle/>
                    <a:p>
                      <a:pPr lvl="0" algn="l">
                        <a:buNone/>
                      </a:pPr>
                      <a:r>
                        <a:rPr lang="en-US" sz="1600" b="0" i="1" u="none" strike="noStrike" noProof="0">
                          <a:solidFill>
                            <a:srgbClr val="000000"/>
                          </a:solidFill>
                          <a:effectLst/>
                          <a:latin typeface="Times New Roman"/>
                        </a:rPr>
                        <a:t>    </a:t>
                      </a:r>
                      <a:r>
                        <a:rPr lang="en-US" sz="1600" b="0" i="1" u="none" strike="noStrike">
                          <a:solidFill>
                            <a:srgbClr val="000000"/>
                          </a:solidFill>
                          <a:effectLst/>
                          <a:latin typeface="Times New Roman"/>
                        </a:rPr>
                        <a:t>Less than 30</a:t>
                      </a:r>
                    </a:p>
                  </a:txBody>
                  <a:tcPr marL="45720" marR="45720">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noFill/>
                  </a:tcPr>
                </a:tc>
                <a:tc>
                  <a:txBody>
                    <a:bodyPr/>
                    <a:lstStyle/>
                    <a:p>
                      <a:pPr algn="ctr" fontAlgn="b"/>
                      <a:r>
                        <a:rPr lang="en-US" sz="1600" b="0" i="0" u="none" strike="noStrike">
                          <a:solidFill>
                            <a:srgbClr val="000000"/>
                          </a:solidFill>
                          <a:effectLst/>
                          <a:highlight>
                            <a:srgbClr val="FFFFFF"/>
                          </a:highlight>
                          <a:latin typeface="Times New Roman"/>
                        </a:rPr>
                        <a:t>57.8%</a:t>
                      </a:r>
                    </a:p>
                  </a:txBody>
                  <a:tcPr marL="45720" marR="45720" anchor="b">
                    <a:lnL w="0" cap="flat" cmpd="sng" algn="ctr">
                      <a:noFill/>
                      <a:prstDash val="solid"/>
                      <a:round/>
                      <a:headEnd type="none" w="med" len="med"/>
                      <a:tailEnd type="none" w="med" len="med"/>
                    </a:lnL>
                    <a:lnR>
                      <a:solidFill>
                        <a:srgbClr val="000000"/>
                      </a:solidFill>
                    </a:lnR>
                    <a:lnT>
                      <a:solidFill>
                        <a:srgbClr val="000000"/>
                      </a:solidFill>
                    </a:lnT>
                    <a:lnB>
                      <a:solidFill>
                        <a:srgbClr val="000000"/>
                      </a:solidFill>
                    </a:lnB>
                    <a:solidFill>
                      <a:srgbClr val="FFFFFF"/>
                    </a:solidFill>
                  </a:tcPr>
                </a:tc>
                <a:tc>
                  <a:txBody>
                    <a:bodyPr/>
                    <a:lstStyle/>
                    <a:p>
                      <a:pPr algn="ctr" fontAlgn="b"/>
                      <a:r>
                        <a:rPr lang="en-US" sz="1600" b="0" i="0" u="none" strike="noStrike">
                          <a:solidFill>
                            <a:srgbClr val="000000"/>
                          </a:solidFill>
                          <a:effectLst/>
                          <a:highlight>
                            <a:srgbClr val="FFFFFF"/>
                          </a:highlight>
                          <a:latin typeface="Times New Roman"/>
                        </a:rPr>
                        <a:t>37.8%</a:t>
                      </a:r>
                    </a:p>
                  </a:txBody>
                  <a:tcPr marL="45720" marR="45720" anchor="b">
                    <a:lnL>
                      <a:solidFill>
                        <a:srgbClr val="000000"/>
                      </a:solidFill>
                    </a:lnL>
                    <a:lnR>
                      <a:solidFill>
                        <a:srgbClr val="000000"/>
                      </a:solidFill>
                    </a:lnR>
                    <a:lnT>
                      <a:solidFill>
                        <a:srgbClr val="000000"/>
                      </a:solidFill>
                    </a:lnT>
                    <a:lnB>
                      <a:solidFill>
                        <a:srgbClr val="000000"/>
                      </a:solidFill>
                    </a:lnB>
                    <a:solidFill>
                      <a:srgbClr val="FFFFFF"/>
                    </a:solidFill>
                  </a:tcPr>
                </a:tc>
                <a:tc>
                  <a:txBody>
                    <a:bodyPr/>
                    <a:lstStyle/>
                    <a:p>
                      <a:pPr algn="ctr" fontAlgn="b"/>
                      <a:r>
                        <a:rPr lang="en-US" sz="1600" b="0" i="0" u="none" strike="noStrike">
                          <a:solidFill>
                            <a:srgbClr val="000000"/>
                          </a:solidFill>
                          <a:effectLst/>
                          <a:highlight>
                            <a:srgbClr val="FFFFFF"/>
                          </a:highlight>
                          <a:latin typeface="Times New Roman"/>
                        </a:rPr>
                        <a:t>20.5%</a:t>
                      </a:r>
                    </a:p>
                  </a:txBody>
                  <a:tcPr marL="45720" marR="45720" anchor="b">
                    <a:lnL>
                      <a:solidFill>
                        <a:srgbClr val="000000"/>
                      </a:solidFill>
                    </a:lnL>
                    <a:lnR>
                      <a:solidFill>
                        <a:srgbClr val="000000"/>
                      </a:solidFill>
                    </a:lnR>
                    <a:lnT>
                      <a:solidFill>
                        <a:srgbClr val="000000"/>
                      </a:solidFill>
                    </a:lnT>
                    <a:lnB>
                      <a:solidFill>
                        <a:srgbClr val="000000"/>
                      </a:solidFill>
                    </a:lnB>
                    <a:solidFill>
                      <a:srgbClr val="FFFFFF"/>
                    </a:solidFill>
                  </a:tcPr>
                </a:tc>
                <a:tc>
                  <a:txBody>
                    <a:bodyPr/>
                    <a:lstStyle/>
                    <a:p>
                      <a:pPr algn="ctr" fontAlgn="b"/>
                      <a:r>
                        <a:rPr lang="en-US" sz="1600" b="0" i="0" u="none" strike="noStrike">
                          <a:solidFill>
                            <a:srgbClr val="000000"/>
                          </a:solidFill>
                          <a:effectLst/>
                          <a:highlight>
                            <a:srgbClr val="FFFFFF"/>
                          </a:highlight>
                          <a:latin typeface="Times New Roman"/>
                        </a:rPr>
                        <a:t>13.4%</a:t>
                      </a:r>
                    </a:p>
                  </a:txBody>
                  <a:tcPr marL="45720" marR="45720" anchor="b">
                    <a:lnL>
                      <a:solidFill>
                        <a:srgbClr val="000000"/>
                      </a:solidFill>
                    </a:lnL>
                    <a:lnR w="0" cap="flat" cmpd="sng" algn="ctr">
                      <a:noFill/>
                      <a:prstDash val="solid"/>
                      <a:round/>
                      <a:headEnd type="none" w="med" len="med"/>
                      <a:tailEnd type="none" w="med" len="med"/>
                    </a:lnR>
                    <a:lnT>
                      <a:solidFill>
                        <a:srgbClr val="000000"/>
                      </a:solidFill>
                    </a:lnT>
                    <a:lnB>
                      <a:solidFill>
                        <a:srgbClr val="000000"/>
                      </a:solidFill>
                    </a:lnB>
                    <a:solidFill>
                      <a:srgbClr val="FFFFFF"/>
                    </a:solidFill>
                  </a:tcPr>
                </a:tc>
                <a:extLst>
                  <a:ext uri="{0D108BD9-81ED-4DB2-BD59-A6C34878D82A}">
                    <a16:rowId xmlns:a16="http://schemas.microsoft.com/office/drawing/2014/main" val="35408551"/>
                  </a:ext>
                </a:extLst>
              </a:tr>
              <a:tr h="228600">
                <a:tc>
                  <a:txBody>
                    <a:bodyPr/>
                    <a:lstStyle/>
                    <a:p>
                      <a:pPr lvl="0" algn="l">
                        <a:buNone/>
                      </a:pPr>
                      <a:r>
                        <a:rPr lang="en-US" sz="1600" b="0" i="1" u="none" strike="noStrike" noProof="0">
                          <a:solidFill>
                            <a:srgbClr val="000000"/>
                          </a:solidFill>
                          <a:effectLst/>
                          <a:latin typeface="Times New Roman"/>
                        </a:rPr>
                        <a:t>    </a:t>
                      </a:r>
                      <a:r>
                        <a:rPr lang="en-US" sz="1600" b="0" i="1" u="none" strike="noStrike">
                          <a:solidFill>
                            <a:srgbClr val="000000"/>
                          </a:solidFill>
                          <a:effectLst/>
                          <a:latin typeface="Times New Roman"/>
                        </a:rPr>
                        <a:t>Less than 40</a:t>
                      </a:r>
                    </a:p>
                  </a:txBody>
                  <a:tcPr marL="45720" marR="45720">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noFill/>
                  </a:tcPr>
                </a:tc>
                <a:tc>
                  <a:txBody>
                    <a:bodyPr/>
                    <a:lstStyle/>
                    <a:p>
                      <a:pPr algn="ctr" fontAlgn="b"/>
                      <a:r>
                        <a:rPr lang="en-US" sz="1600" b="0" i="0" u="none" strike="noStrike">
                          <a:solidFill>
                            <a:srgbClr val="000000"/>
                          </a:solidFill>
                          <a:effectLst/>
                          <a:highlight>
                            <a:srgbClr val="FFFFFF"/>
                          </a:highlight>
                          <a:latin typeface="Times New Roman"/>
                        </a:rPr>
                        <a:t>65.0%</a:t>
                      </a:r>
                    </a:p>
                  </a:txBody>
                  <a:tcPr marL="45720" marR="45720" anchor="b">
                    <a:lnL w="0" cap="flat" cmpd="sng" algn="ctr">
                      <a:noFill/>
                      <a:prstDash val="solid"/>
                      <a:round/>
                      <a:headEnd type="none" w="med" len="med"/>
                      <a:tailEnd type="none" w="med" len="med"/>
                    </a:lnL>
                    <a:lnR>
                      <a:solidFill>
                        <a:srgbClr val="000000"/>
                      </a:solidFill>
                    </a:lnR>
                    <a:lnT>
                      <a:solidFill>
                        <a:srgbClr val="000000"/>
                      </a:solidFill>
                    </a:lnT>
                    <a:lnB>
                      <a:solidFill>
                        <a:srgbClr val="000000"/>
                      </a:solidFill>
                    </a:lnB>
                    <a:solidFill>
                      <a:srgbClr val="FFFFFF"/>
                    </a:solidFill>
                  </a:tcPr>
                </a:tc>
                <a:tc>
                  <a:txBody>
                    <a:bodyPr/>
                    <a:lstStyle/>
                    <a:p>
                      <a:pPr algn="ctr" fontAlgn="b"/>
                      <a:r>
                        <a:rPr lang="en-US" sz="1600" b="0" i="0" u="none" strike="noStrike">
                          <a:solidFill>
                            <a:srgbClr val="000000"/>
                          </a:solidFill>
                          <a:effectLst/>
                          <a:highlight>
                            <a:srgbClr val="FFFFFF"/>
                          </a:highlight>
                          <a:latin typeface="Times New Roman"/>
                        </a:rPr>
                        <a:t>43.5%</a:t>
                      </a:r>
                    </a:p>
                  </a:txBody>
                  <a:tcPr marL="45720" marR="45720" anchor="b">
                    <a:lnL>
                      <a:solidFill>
                        <a:srgbClr val="000000"/>
                      </a:solidFill>
                    </a:lnL>
                    <a:lnR>
                      <a:solidFill>
                        <a:srgbClr val="000000"/>
                      </a:solidFill>
                    </a:lnR>
                    <a:lnT>
                      <a:solidFill>
                        <a:srgbClr val="000000"/>
                      </a:solidFill>
                    </a:lnT>
                    <a:lnB>
                      <a:solidFill>
                        <a:srgbClr val="000000"/>
                      </a:solidFill>
                    </a:lnB>
                    <a:solidFill>
                      <a:srgbClr val="FFFFFF"/>
                    </a:solidFill>
                  </a:tcPr>
                </a:tc>
                <a:tc>
                  <a:txBody>
                    <a:bodyPr/>
                    <a:lstStyle/>
                    <a:p>
                      <a:pPr algn="ctr" fontAlgn="b"/>
                      <a:r>
                        <a:rPr lang="en-US" sz="1600" b="0" i="0" u="none" strike="noStrike">
                          <a:solidFill>
                            <a:srgbClr val="000000"/>
                          </a:solidFill>
                          <a:effectLst/>
                          <a:highlight>
                            <a:srgbClr val="FFFFFF"/>
                          </a:highlight>
                          <a:latin typeface="Times New Roman"/>
                        </a:rPr>
                        <a:t>24.0%</a:t>
                      </a:r>
                    </a:p>
                  </a:txBody>
                  <a:tcPr marL="45720" marR="45720" anchor="b">
                    <a:lnL>
                      <a:solidFill>
                        <a:srgbClr val="000000"/>
                      </a:solidFill>
                    </a:lnL>
                    <a:lnR>
                      <a:solidFill>
                        <a:srgbClr val="000000"/>
                      </a:solidFill>
                    </a:lnR>
                    <a:lnT>
                      <a:solidFill>
                        <a:srgbClr val="000000"/>
                      </a:solidFill>
                    </a:lnT>
                    <a:lnB>
                      <a:solidFill>
                        <a:srgbClr val="000000"/>
                      </a:solidFill>
                    </a:lnB>
                    <a:solidFill>
                      <a:srgbClr val="FFFFFF"/>
                    </a:solidFill>
                  </a:tcPr>
                </a:tc>
                <a:tc>
                  <a:txBody>
                    <a:bodyPr/>
                    <a:lstStyle/>
                    <a:p>
                      <a:pPr algn="ctr" fontAlgn="b"/>
                      <a:r>
                        <a:rPr lang="en-US" sz="1600" b="0" i="0" u="none" strike="noStrike">
                          <a:solidFill>
                            <a:srgbClr val="000000"/>
                          </a:solidFill>
                          <a:effectLst/>
                          <a:highlight>
                            <a:srgbClr val="FFFFFF"/>
                          </a:highlight>
                          <a:latin typeface="Times New Roman"/>
                        </a:rPr>
                        <a:t>15.7%</a:t>
                      </a:r>
                    </a:p>
                  </a:txBody>
                  <a:tcPr marL="45720" marR="45720" anchor="b">
                    <a:lnL>
                      <a:solidFill>
                        <a:srgbClr val="000000"/>
                      </a:solidFill>
                    </a:lnL>
                    <a:lnR w="0" cap="flat" cmpd="sng" algn="ctr">
                      <a:noFill/>
                      <a:prstDash val="solid"/>
                      <a:round/>
                      <a:headEnd type="none" w="med" len="med"/>
                      <a:tailEnd type="none" w="med" len="med"/>
                    </a:lnR>
                    <a:lnT>
                      <a:solidFill>
                        <a:srgbClr val="000000"/>
                      </a:solidFill>
                    </a:lnT>
                    <a:lnB>
                      <a:solidFill>
                        <a:srgbClr val="000000"/>
                      </a:solidFill>
                    </a:lnB>
                    <a:solidFill>
                      <a:srgbClr val="FFFFFF"/>
                    </a:solidFill>
                  </a:tcPr>
                </a:tc>
                <a:extLst>
                  <a:ext uri="{0D108BD9-81ED-4DB2-BD59-A6C34878D82A}">
                    <a16:rowId xmlns:a16="http://schemas.microsoft.com/office/drawing/2014/main" val="2376053327"/>
                  </a:ext>
                </a:extLst>
              </a:tr>
              <a:tr h="343524">
                <a:tc>
                  <a:txBody>
                    <a:bodyPr/>
                    <a:lstStyle/>
                    <a:p>
                      <a:pPr lvl="0" algn="l">
                        <a:buNone/>
                      </a:pPr>
                      <a:r>
                        <a:rPr lang="en-US" sz="1600" b="0" i="1" u="none" strike="noStrike" noProof="0">
                          <a:solidFill>
                            <a:srgbClr val="000000"/>
                          </a:solidFill>
                          <a:effectLst/>
                          <a:latin typeface="Times New Roman"/>
                        </a:rPr>
                        <a:t>    </a:t>
                      </a:r>
                      <a:r>
                        <a:rPr lang="en-US" sz="1600" b="0" i="1" u="none" strike="noStrike">
                          <a:solidFill>
                            <a:srgbClr val="000000"/>
                          </a:solidFill>
                          <a:effectLst/>
                          <a:latin typeface="Times New Roman"/>
                        </a:rPr>
                        <a:t>Less than 50</a:t>
                      </a:r>
                    </a:p>
                  </a:txBody>
                  <a:tcPr marL="45720" marR="45720">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noFill/>
                  </a:tcPr>
                </a:tc>
                <a:tc>
                  <a:txBody>
                    <a:bodyPr/>
                    <a:lstStyle/>
                    <a:p>
                      <a:pPr algn="ctr" fontAlgn="b"/>
                      <a:r>
                        <a:rPr lang="en-US" sz="1600" b="0" i="0" u="none" strike="noStrike">
                          <a:solidFill>
                            <a:srgbClr val="000000"/>
                          </a:solidFill>
                          <a:effectLst/>
                          <a:highlight>
                            <a:srgbClr val="FFFFFF"/>
                          </a:highlight>
                          <a:latin typeface="Times New Roman"/>
                        </a:rPr>
                        <a:t>70.5%</a:t>
                      </a:r>
                    </a:p>
                  </a:txBody>
                  <a:tcPr marL="45720" marR="45720" anchor="b">
                    <a:lnL w="0" cap="flat" cmpd="sng" algn="ctr">
                      <a:noFill/>
                      <a:prstDash val="solid"/>
                      <a:round/>
                      <a:headEnd type="none" w="med" len="med"/>
                      <a:tailEnd type="none" w="med" len="med"/>
                    </a:lnL>
                    <a:lnR>
                      <a:solidFill>
                        <a:srgbClr val="000000"/>
                      </a:solidFill>
                    </a:lnR>
                    <a:lnT>
                      <a:solidFill>
                        <a:srgbClr val="000000"/>
                      </a:solidFill>
                    </a:lnT>
                    <a:lnB>
                      <a:solidFill>
                        <a:srgbClr val="000000"/>
                      </a:solidFill>
                    </a:lnB>
                    <a:solidFill>
                      <a:srgbClr val="FFFFFF"/>
                    </a:solidFill>
                  </a:tcPr>
                </a:tc>
                <a:tc>
                  <a:txBody>
                    <a:bodyPr/>
                    <a:lstStyle/>
                    <a:p>
                      <a:pPr algn="ctr" fontAlgn="b"/>
                      <a:r>
                        <a:rPr lang="en-US" sz="1600" b="0" i="0" u="none" strike="noStrike">
                          <a:solidFill>
                            <a:srgbClr val="000000"/>
                          </a:solidFill>
                          <a:effectLst/>
                          <a:highlight>
                            <a:srgbClr val="FFFFFF"/>
                          </a:highlight>
                          <a:latin typeface="Times New Roman"/>
                        </a:rPr>
                        <a:t>48.2%</a:t>
                      </a:r>
                    </a:p>
                  </a:txBody>
                  <a:tcPr marL="45720" marR="45720" anchor="b">
                    <a:lnL>
                      <a:solidFill>
                        <a:srgbClr val="000000"/>
                      </a:solidFill>
                    </a:lnL>
                    <a:lnR>
                      <a:solidFill>
                        <a:srgbClr val="000000"/>
                      </a:solidFill>
                    </a:lnR>
                    <a:lnT>
                      <a:solidFill>
                        <a:srgbClr val="000000"/>
                      </a:solidFill>
                    </a:lnT>
                    <a:lnB>
                      <a:solidFill>
                        <a:srgbClr val="000000"/>
                      </a:solidFill>
                    </a:lnB>
                    <a:solidFill>
                      <a:srgbClr val="FFFFFF"/>
                    </a:solidFill>
                  </a:tcPr>
                </a:tc>
                <a:tc>
                  <a:txBody>
                    <a:bodyPr/>
                    <a:lstStyle/>
                    <a:p>
                      <a:pPr algn="ctr" fontAlgn="b"/>
                      <a:r>
                        <a:rPr lang="en-US" sz="1600" b="0" i="0" u="none" strike="noStrike">
                          <a:solidFill>
                            <a:srgbClr val="000000"/>
                          </a:solidFill>
                          <a:effectLst/>
                          <a:highlight>
                            <a:srgbClr val="FFFFFF"/>
                          </a:highlight>
                          <a:latin typeface="Times New Roman"/>
                        </a:rPr>
                        <a:t>27.1%</a:t>
                      </a:r>
                    </a:p>
                  </a:txBody>
                  <a:tcPr marL="45720" marR="45720" anchor="b">
                    <a:lnL>
                      <a:solidFill>
                        <a:srgbClr val="000000"/>
                      </a:solidFill>
                    </a:lnL>
                    <a:lnR>
                      <a:solidFill>
                        <a:srgbClr val="000000"/>
                      </a:solidFill>
                    </a:lnR>
                    <a:lnT>
                      <a:solidFill>
                        <a:srgbClr val="000000"/>
                      </a:solidFill>
                    </a:lnT>
                    <a:lnB>
                      <a:solidFill>
                        <a:srgbClr val="000000"/>
                      </a:solidFill>
                    </a:lnB>
                    <a:solidFill>
                      <a:srgbClr val="FFFFFF"/>
                    </a:solidFill>
                  </a:tcPr>
                </a:tc>
                <a:tc>
                  <a:txBody>
                    <a:bodyPr/>
                    <a:lstStyle/>
                    <a:p>
                      <a:pPr algn="ctr" fontAlgn="b"/>
                      <a:r>
                        <a:rPr lang="en-US" sz="1600" b="0" i="0" u="none" strike="noStrike">
                          <a:solidFill>
                            <a:srgbClr val="000000"/>
                          </a:solidFill>
                          <a:effectLst/>
                          <a:highlight>
                            <a:srgbClr val="FFFFFF"/>
                          </a:highlight>
                          <a:latin typeface="Times New Roman"/>
                        </a:rPr>
                        <a:t>17.1%</a:t>
                      </a:r>
                    </a:p>
                  </a:txBody>
                  <a:tcPr marL="45720" marR="45720" anchor="b">
                    <a:lnL>
                      <a:solidFill>
                        <a:srgbClr val="000000"/>
                      </a:solidFill>
                    </a:lnL>
                    <a:lnR w="0" cap="flat" cmpd="sng" algn="ctr">
                      <a:noFill/>
                      <a:prstDash val="solid"/>
                      <a:round/>
                      <a:headEnd type="none" w="med" len="med"/>
                      <a:tailEnd type="none" w="med" len="med"/>
                    </a:lnR>
                    <a:lnT>
                      <a:solidFill>
                        <a:srgbClr val="000000"/>
                      </a:solidFill>
                    </a:lnT>
                    <a:lnB>
                      <a:solidFill>
                        <a:srgbClr val="000000"/>
                      </a:solidFill>
                    </a:lnB>
                    <a:solidFill>
                      <a:srgbClr val="FFFFFF"/>
                    </a:solidFill>
                  </a:tcPr>
                </a:tc>
                <a:extLst>
                  <a:ext uri="{0D108BD9-81ED-4DB2-BD59-A6C34878D82A}">
                    <a16:rowId xmlns:a16="http://schemas.microsoft.com/office/drawing/2014/main" val="2130606860"/>
                  </a:ext>
                </a:extLst>
              </a:tr>
              <a:tr h="228600">
                <a:tc>
                  <a:txBody>
                    <a:bodyPr/>
                    <a:lstStyle/>
                    <a:p>
                      <a:pPr lvl="0" algn="l">
                        <a:buNone/>
                      </a:pPr>
                      <a:r>
                        <a:rPr lang="en-US" sz="1600" b="0" i="1" u="none" strike="noStrike" noProof="0">
                          <a:solidFill>
                            <a:srgbClr val="000000"/>
                          </a:solidFill>
                          <a:effectLst/>
                          <a:latin typeface="Times New Roman"/>
                        </a:rPr>
                        <a:t>    </a:t>
                      </a:r>
                      <a:r>
                        <a:rPr lang="en-US" sz="1600" b="0" i="1" u="none" strike="noStrike">
                          <a:solidFill>
                            <a:srgbClr val="000000"/>
                          </a:solidFill>
                          <a:effectLst/>
                          <a:latin typeface="Times New Roman"/>
                        </a:rPr>
                        <a:t>Less than 100</a:t>
                      </a:r>
                    </a:p>
                  </a:txBody>
                  <a:tcPr marL="45720" marR="45720">
                    <a:lnL w="0" cap="flat" cmpd="sng" algn="ctr">
                      <a:noFill/>
                      <a:prstDash val="solid"/>
                      <a:round/>
                      <a:headEnd type="none" w="med" len="med"/>
                      <a:tailEnd type="none" w="med" len="med"/>
                    </a:lnL>
                    <a:lnR w="0" cap="flat" cmpd="sng" algn="ctr">
                      <a:noFill/>
                      <a:prstDash val="solid"/>
                      <a:round/>
                      <a:headEnd type="none" w="med" len="med"/>
                      <a:tailEnd type="none" w="med" len="med"/>
                    </a:lnR>
                    <a:lnT w="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a:solidFill>
                            <a:srgbClr val="000000"/>
                          </a:solidFill>
                          <a:effectLst/>
                          <a:highlight>
                            <a:srgbClr val="FFFFFF"/>
                          </a:highlight>
                          <a:latin typeface="Times New Roman"/>
                        </a:rPr>
                        <a:t>84.8%</a:t>
                      </a:r>
                    </a:p>
                  </a:txBody>
                  <a:tcPr marL="45720" marR="45720" anchor="b">
                    <a:lnL w="0" cap="flat" cmpd="sng" algn="ctr">
                      <a:noFill/>
                      <a:prstDash val="solid"/>
                      <a:round/>
                      <a:headEnd type="none" w="med" len="med"/>
                      <a:tailEnd type="none" w="med" len="med"/>
                    </a:lnL>
                    <a:lnR>
                      <a:solidFill>
                        <a:srgbClr val="000000"/>
                      </a:solidFill>
                    </a:lnR>
                    <a:lnT>
                      <a:solidFill>
                        <a:srgbClr val="000000"/>
                      </a:solidFill>
                    </a:lnT>
                    <a:lnB w="28575" cap="flat" cmpd="sng" algn="ctr">
                      <a:solidFill>
                        <a:schemeClr val="tx1"/>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Times New Roman"/>
                        </a:rPr>
                        <a:t>62.7%</a:t>
                      </a:r>
                    </a:p>
                  </a:txBody>
                  <a:tcPr marL="45720" marR="45720" anchor="b">
                    <a:lnL>
                      <a:solidFill>
                        <a:srgbClr val="000000"/>
                      </a:solidFill>
                    </a:lnL>
                    <a:lnR>
                      <a:solidFill>
                        <a:srgbClr val="000000"/>
                      </a:solidFill>
                    </a:lnR>
                    <a:lnT>
                      <a:solidFill>
                        <a:srgbClr val="000000"/>
                      </a:solidFill>
                    </a:lnT>
                    <a:lnB w="28575" cap="flat" cmpd="sng" algn="ctr">
                      <a:solidFill>
                        <a:schemeClr val="tx1"/>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Times New Roman"/>
                        </a:rPr>
                        <a:t>39.8%</a:t>
                      </a:r>
                    </a:p>
                  </a:txBody>
                  <a:tcPr marL="45720" marR="45720" anchor="b">
                    <a:lnL>
                      <a:solidFill>
                        <a:srgbClr val="000000"/>
                      </a:solidFill>
                    </a:lnL>
                    <a:lnR>
                      <a:solidFill>
                        <a:srgbClr val="000000"/>
                      </a:solidFill>
                    </a:lnR>
                    <a:lnT>
                      <a:solidFill>
                        <a:srgbClr val="000000"/>
                      </a:solidFill>
                    </a:lnT>
                    <a:lnB w="28575" cap="flat" cmpd="sng" algn="ctr">
                      <a:solidFill>
                        <a:schemeClr val="tx1"/>
                      </a:solidFill>
                      <a:prstDash val="solid"/>
                      <a:round/>
                      <a:headEnd type="none" w="med" len="med"/>
                      <a:tailEnd type="none" w="med" len="med"/>
                    </a:lnB>
                    <a:solidFill>
                      <a:srgbClr val="FFFFFF"/>
                    </a:solidFill>
                  </a:tcPr>
                </a:tc>
                <a:tc>
                  <a:txBody>
                    <a:bodyPr/>
                    <a:lstStyle/>
                    <a:p>
                      <a:pPr algn="ctr" fontAlgn="b"/>
                      <a:r>
                        <a:rPr lang="en-US" sz="1600" b="0" i="0" u="none" strike="noStrike">
                          <a:solidFill>
                            <a:srgbClr val="000000"/>
                          </a:solidFill>
                          <a:effectLst/>
                          <a:highlight>
                            <a:srgbClr val="FFFFFF"/>
                          </a:highlight>
                          <a:latin typeface="Times New Roman"/>
                        </a:rPr>
                        <a:t>23.8%</a:t>
                      </a:r>
                    </a:p>
                  </a:txBody>
                  <a:tcPr marL="45720" marR="45720" anchor="b">
                    <a:lnL>
                      <a:solidFill>
                        <a:srgbClr val="000000"/>
                      </a:solidFill>
                    </a:lnL>
                    <a:lnR w="0" cap="flat" cmpd="sng" algn="ctr">
                      <a:noFill/>
                      <a:prstDash val="solid"/>
                      <a:round/>
                      <a:headEnd type="none" w="med" len="med"/>
                      <a:tailEnd type="none" w="med" len="med"/>
                    </a:lnR>
                    <a:lnT>
                      <a:solidFill>
                        <a:srgbClr val="000000"/>
                      </a:solidFill>
                    </a:lnT>
                    <a:lnB w="28575"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025542720"/>
                  </a:ext>
                </a:extLst>
              </a:tr>
            </a:tbl>
          </a:graphicData>
        </a:graphic>
      </p:graphicFrame>
      <p:sp>
        <p:nvSpPr>
          <p:cNvPr id="2" name="TextBox 1">
            <a:extLst>
              <a:ext uri="{FF2B5EF4-FFF2-40B4-BE49-F238E27FC236}">
                <a16:creationId xmlns:a16="http://schemas.microsoft.com/office/drawing/2014/main" id="{2AFABF9D-775B-D25E-2A75-07E68E1E4380}"/>
              </a:ext>
            </a:extLst>
          </p:cNvPr>
          <p:cNvSpPr txBox="1"/>
          <p:nvPr/>
        </p:nvSpPr>
        <p:spPr>
          <a:xfrm>
            <a:off x="6088258" y="1335582"/>
            <a:ext cx="526217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latin typeface="Times New Roman"/>
                <a:cs typeface="Times New Roman"/>
              </a:rPr>
              <a:t>Number of observations in each cluster of </a:t>
            </a:r>
            <a:r>
              <a:rPr lang="en-US" b="1" err="1">
                <a:latin typeface="Times New Roman"/>
                <a:cs typeface="Times New Roman"/>
              </a:rPr>
              <a:t>cell#month</a:t>
            </a:r>
            <a:r>
              <a:rPr lang="en-US" b="1">
                <a:latin typeface="Times New Roman"/>
                <a:cs typeface="Times New Roman"/>
              </a:rPr>
              <a:t>, with different cell sizes</a:t>
            </a:r>
          </a:p>
        </p:txBody>
      </p:sp>
    </p:spTree>
    <p:extLst>
      <p:ext uri="{BB962C8B-B14F-4D97-AF65-F5344CB8AC3E}">
        <p14:creationId xmlns:p14="http://schemas.microsoft.com/office/powerpoint/2010/main" val="3612840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8BA91D16-8D5A-65C9-8D4E-A8693BCF8FEE}"/>
              </a:ext>
            </a:extLst>
          </p:cNvPr>
          <p:cNvSpPr txBox="1">
            <a:spLocks/>
          </p:cNvSpPr>
          <p:nvPr/>
        </p:nvSpPr>
        <p:spPr>
          <a:xfrm>
            <a:off x="-1" y="197349"/>
            <a:ext cx="12192071" cy="658181"/>
          </a:xfrm>
          <a:prstGeom prst="rect">
            <a:avLst/>
          </a:prstGeom>
          <a:solidFill>
            <a:srgbClr val="0A2143"/>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2E3953"/>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2E3953"/>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2E3953"/>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2E3953"/>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2E395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i="1" err="1">
                <a:solidFill>
                  <a:schemeClr val="bg1"/>
                </a:solidFill>
                <a:latin typeface="Libre Baskerville"/>
              </a:rPr>
              <a:t>reghdfe</a:t>
            </a:r>
            <a:r>
              <a:rPr lang="en-US" sz="3200" i="1">
                <a:solidFill>
                  <a:schemeClr val="bg1"/>
                </a:solidFill>
                <a:latin typeface="Libre Baskerville"/>
              </a:rPr>
              <a:t> </a:t>
            </a:r>
            <a:r>
              <a:rPr lang="en-US" sz="3200">
                <a:solidFill>
                  <a:schemeClr val="bg1"/>
                </a:solidFill>
                <a:latin typeface="Libre Baskerville"/>
              </a:rPr>
              <a:t>implementation in Julia</a:t>
            </a:r>
          </a:p>
        </p:txBody>
      </p:sp>
      <p:sp>
        <p:nvSpPr>
          <p:cNvPr id="3" name="Rectangle: Rounded Corners 2">
            <a:extLst>
              <a:ext uri="{FF2B5EF4-FFF2-40B4-BE49-F238E27FC236}">
                <a16:creationId xmlns:a16="http://schemas.microsoft.com/office/drawing/2014/main" id="{C4D05A42-7D4D-FC69-E15C-0D44591EE436}"/>
              </a:ext>
            </a:extLst>
          </p:cNvPr>
          <p:cNvSpPr/>
          <p:nvPr/>
        </p:nvSpPr>
        <p:spPr>
          <a:xfrm>
            <a:off x="408097" y="1116949"/>
            <a:ext cx="11318850" cy="247982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marL="342900" indent="-342900">
              <a:buFont typeface="Arial"/>
              <a:buChar char="•"/>
            </a:pPr>
            <a:r>
              <a:rPr lang="en-US" sz="2400" b="1">
                <a:solidFill>
                  <a:srgbClr val="000000"/>
                </a:solidFill>
                <a:latin typeface="Times New Roman"/>
                <a:cs typeface="Times New Roman"/>
              </a:rPr>
              <a:t>Initially, we started working with Stata's </a:t>
            </a:r>
            <a:r>
              <a:rPr lang="en-US" sz="2400" b="1" i="1" err="1">
                <a:solidFill>
                  <a:srgbClr val="000000"/>
                </a:solidFill>
                <a:latin typeface="Times New Roman"/>
                <a:cs typeface="Times New Roman"/>
              </a:rPr>
              <a:t>reghdfe</a:t>
            </a:r>
            <a:r>
              <a:rPr lang="en-US" sz="2400" b="1">
                <a:solidFill>
                  <a:srgbClr val="000000"/>
                </a:solidFill>
                <a:latin typeface="Times New Roman"/>
                <a:cs typeface="Times New Roman"/>
              </a:rPr>
              <a:t> command</a:t>
            </a:r>
            <a:r>
              <a:rPr lang="en-US" sz="2400">
                <a:solidFill>
                  <a:srgbClr val="000000"/>
                </a:solidFill>
                <a:latin typeface="Times New Roman"/>
                <a:cs typeface="Times New Roman"/>
              </a:rPr>
              <a:t>. For such a big dataset, with many FE,</a:t>
            </a:r>
            <a:r>
              <a:rPr lang="en-US" sz="2400" b="1">
                <a:solidFill>
                  <a:srgbClr val="000000"/>
                </a:solidFill>
                <a:latin typeface="Times New Roman"/>
                <a:cs typeface="Times New Roman"/>
              </a:rPr>
              <a:t> each single regression took about 20 minutes.</a:t>
            </a:r>
            <a:endParaRPr lang="en-US" b="1"/>
          </a:p>
          <a:p>
            <a:endParaRPr lang="en-US" sz="2400">
              <a:solidFill>
                <a:srgbClr val="000000"/>
              </a:solidFill>
              <a:latin typeface="Times New Roman"/>
              <a:cs typeface="Times New Roman"/>
            </a:endParaRPr>
          </a:p>
          <a:p>
            <a:pPr marL="342900" indent="-342900">
              <a:buFont typeface="Arial"/>
              <a:buChar char="•"/>
            </a:pPr>
            <a:r>
              <a:rPr lang="en-US" sz="2400" b="1">
                <a:solidFill>
                  <a:srgbClr val="000000"/>
                </a:solidFill>
                <a:latin typeface="Times New Roman"/>
                <a:cs typeface="Times New Roman"/>
              </a:rPr>
              <a:t>We've reimplemented the STATA script in Julia</a:t>
            </a:r>
            <a:r>
              <a:rPr lang="en-US" sz="2400">
                <a:solidFill>
                  <a:srgbClr val="000000"/>
                </a:solidFill>
                <a:latin typeface="Times New Roman"/>
                <a:cs typeface="Times New Roman"/>
              </a:rPr>
              <a:t>, so we can run these models on the GPU, </a:t>
            </a:r>
            <a:r>
              <a:rPr lang="en-US" sz="2400" b="1">
                <a:solidFill>
                  <a:srgbClr val="000000"/>
                </a:solidFill>
                <a:latin typeface="Times New Roman"/>
                <a:cs typeface="Times New Roman"/>
              </a:rPr>
              <a:t>making a x20 speed increase</a:t>
            </a:r>
            <a:r>
              <a:rPr lang="en-US" sz="2400">
                <a:solidFill>
                  <a:srgbClr val="000000"/>
                </a:solidFill>
                <a:latin typeface="Times New Roman"/>
                <a:cs typeface="Times New Roman"/>
              </a:rPr>
              <a:t>. This allows us to run more specifications, making the project feasible.</a:t>
            </a:r>
          </a:p>
          <a:p>
            <a:endParaRPr lang="en-US" sz="2400">
              <a:solidFill>
                <a:srgbClr val="000000"/>
              </a:solidFill>
              <a:latin typeface="Times New Roman"/>
              <a:cs typeface="Times New Roman"/>
            </a:endParaRPr>
          </a:p>
          <a:p>
            <a:endParaRPr lang="en-US" sz="2400">
              <a:solidFill>
                <a:srgbClr val="000000"/>
              </a:solidFill>
              <a:latin typeface="Times New Roman"/>
              <a:cs typeface="Times New Roman"/>
            </a:endParaRPr>
          </a:p>
          <a:p>
            <a:endParaRPr lang="en-US" sz="2400">
              <a:solidFill>
                <a:srgbClr val="000000"/>
              </a:solidFill>
              <a:latin typeface="Times New Roman"/>
              <a:cs typeface="Times New Roman"/>
            </a:endParaRPr>
          </a:p>
          <a:p>
            <a:endParaRPr lang="en-US" sz="2400">
              <a:solidFill>
                <a:srgbClr val="000000"/>
              </a:solidFill>
              <a:latin typeface="Times New Roman"/>
              <a:cs typeface="Times New Roman"/>
            </a:endParaRPr>
          </a:p>
          <a:p>
            <a:endParaRPr lang="en-US" sz="2400">
              <a:solidFill>
                <a:srgbClr val="000000"/>
              </a:solidFill>
              <a:latin typeface="Times New Roman"/>
              <a:cs typeface="Times New Roman"/>
            </a:endParaRPr>
          </a:p>
          <a:p>
            <a:endParaRPr lang="en-US" sz="2400">
              <a:solidFill>
                <a:srgbClr val="000000"/>
              </a:solidFill>
              <a:latin typeface="Times New Roman"/>
              <a:cs typeface="Times New Roman"/>
            </a:endParaRPr>
          </a:p>
          <a:p>
            <a:endParaRPr lang="en-US" sz="2400">
              <a:solidFill>
                <a:srgbClr val="000000"/>
              </a:solidFill>
              <a:latin typeface="Times New Roman"/>
              <a:cs typeface="Times New Roman"/>
            </a:endParaRPr>
          </a:p>
          <a:p>
            <a:endParaRPr lang="en-US" sz="2400">
              <a:solidFill>
                <a:srgbClr val="000000"/>
              </a:solidFill>
              <a:latin typeface="Times New Roman"/>
              <a:cs typeface="Times New Roman"/>
            </a:endParaRPr>
          </a:p>
          <a:p>
            <a:endParaRPr lang="en-US" sz="2400">
              <a:solidFill>
                <a:srgbClr val="000000"/>
              </a:solidFill>
              <a:latin typeface="Times New Roman"/>
              <a:cs typeface="Times New Roman"/>
            </a:endParaRPr>
          </a:p>
          <a:p>
            <a:endParaRPr lang="en-US" sz="1600">
              <a:solidFill>
                <a:srgbClr val="FFFFFF"/>
              </a:solidFill>
              <a:latin typeface="Aptos" panose="020B0004020202020204"/>
              <a:cs typeface="Times New Roman"/>
            </a:endParaRPr>
          </a:p>
          <a:p>
            <a:endParaRPr lang="en-US" sz="1600">
              <a:solidFill>
                <a:srgbClr val="FFFFFF"/>
              </a:solidFill>
              <a:latin typeface="Aptos" panose="020B0004020202020204"/>
              <a:cs typeface="Times New Roman"/>
            </a:endParaRPr>
          </a:p>
          <a:p>
            <a:endParaRPr lang="en-US" sz="1600">
              <a:solidFill>
                <a:srgbClr val="FFFFFF"/>
              </a:solidFill>
              <a:latin typeface="Aptos" panose="020B0004020202020204"/>
              <a:cs typeface="Times New Roman"/>
            </a:endParaRPr>
          </a:p>
          <a:p>
            <a:endParaRPr lang="en-US" sz="1600">
              <a:solidFill>
                <a:srgbClr val="FFFFFF"/>
              </a:solidFill>
              <a:latin typeface="Aptos" panose="020B0004020202020204"/>
              <a:cs typeface="Times New Roman"/>
            </a:endParaRPr>
          </a:p>
          <a:p>
            <a:endParaRPr lang="en-US" sz="1600">
              <a:solidFill>
                <a:srgbClr val="FFFFFF"/>
              </a:solidFill>
              <a:latin typeface="Aptos" panose="020B0004020202020204"/>
              <a:cs typeface="Times New Roman"/>
            </a:endParaRPr>
          </a:p>
          <a:p>
            <a:endParaRPr lang="en-US" sz="1600">
              <a:solidFill>
                <a:srgbClr val="FFFFFF"/>
              </a:solidFill>
              <a:latin typeface="Aptos" panose="020B0004020202020204"/>
              <a:cs typeface="Times New Roman"/>
            </a:endParaRPr>
          </a:p>
          <a:p>
            <a:endParaRPr lang="en-US" sz="1600">
              <a:solidFill>
                <a:srgbClr val="FFFFFF"/>
              </a:solidFill>
              <a:latin typeface="Aptos" panose="020B0004020202020204"/>
              <a:cs typeface="Times New Roman"/>
            </a:endParaRPr>
          </a:p>
        </p:txBody>
      </p:sp>
      <p:grpSp>
        <p:nvGrpSpPr>
          <p:cNvPr id="7" name="Group 6">
            <a:extLst>
              <a:ext uri="{FF2B5EF4-FFF2-40B4-BE49-F238E27FC236}">
                <a16:creationId xmlns:a16="http://schemas.microsoft.com/office/drawing/2014/main" id="{52869BBA-37FF-076B-4F78-5FA5903876BC}"/>
              </a:ext>
            </a:extLst>
          </p:cNvPr>
          <p:cNvGrpSpPr/>
          <p:nvPr/>
        </p:nvGrpSpPr>
        <p:grpSpPr>
          <a:xfrm>
            <a:off x="1439" y="6435613"/>
            <a:ext cx="12189124" cy="442210"/>
            <a:chOff x="1439" y="6435613"/>
            <a:chExt cx="12189124" cy="442210"/>
          </a:xfrm>
        </p:grpSpPr>
        <p:pic>
          <p:nvPicPr>
            <p:cNvPr id="4" name="Picture 3" descr="A blue and black rectangle&#10;&#10;Description automatically generated">
              <a:extLst>
                <a:ext uri="{FF2B5EF4-FFF2-40B4-BE49-F238E27FC236}">
                  <a16:creationId xmlns:a16="http://schemas.microsoft.com/office/drawing/2014/main" id="{7F12872B-7601-0F04-DD47-3DAD98CA8623}"/>
                </a:ext>
              </a:extLst>
            </p:cNvPr>
            <p:cNvPicPr>
              <a:picLocks noChangeAspect="1"/>
            </p:cNvPicPr>
            <p:nvPr/>
          </p:nvPicPr>
          <p:blipFill>
            <a:blip r:embed="rId2"/>
            <a:stretch>
              <a:fillRect/>
            </a:stretch>
          </p:blipFill>
          <p:spPr>
            <a:xfrm>
              <a:off x="1439" y="6435613"/>
              <a:ext cx="12189124" cy="442210"/>
            </a:xfrm>
            <a:prstGeom prst="rect">
              <a:avLst/>
            </a:prstGeom>
          </p:spPr>
        </p:pic>
        <p:pic>
          <p:nvPicPr>
            <p:cNvPr id="6" name="Graphic 5">
              <a:extLst>
                <a:ext uri="{FF2B5EF4-FFF2-40B4-BE49-F238E27FC236}">
                  <a16:creationId xmlns:a16="http://schemas.microsoft.com/office/drawing/2014/main" id="{CEF0E495-6870-B454-4935-E7E61DA63D0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7821" y="6515906"/>
              <a:ext cx="1892960" cy="252864"/>
            </a:xfrm>
            <a:prstGeom prst="rect">
              <a:avLst/>
            </a:prstGeom>
          </p:spPr>
        </p:pic>
      </p:grpSp>
      <p:grpSp>
        <p:nvGrpSpPr>
          <p:cNvPr id="14" name="Group 13">
            <a:extLst>
              <a:ext uri="{FF2B5EF4-FFF2-40B4-BE49-F238E27FC236}">
                <a16:creationId xmlns:a16="http://schemas.microsoft.com/office/drawing/2014/main" id="{8198B39C-DAF9-8701-47D6-4271B1F3B235}"/>
              </a:ext>
            </a:extLst>
          </p:cNvPr>
          <p:cNvGrpSpPr/>
          <p:nvPr/>
        </p:nvGrpSpPr>
        <p:grpSpPr>
          <a:xfrm>
            <a:off x="-4813" y="5425"/>
            <a:ext cx="12209331" cy="203114"/>
            <a:chOff x="-4813" y="5425"/>
            <a:chExt cx="12209331" cy="203114"/>
          </a:xfrm>
        </p:grpSpPr>
        <p:sp>
          <p:nvSpPr>
            <p:cNvPr id="9" name="Rectangle 8">
              <a:extLst>
                <a:ext uri="{FF2B5EF4-FFF2-40B4-BE49-F238E27FC236}">
                  <a16:creationId xmlns:a16="http://schemas.microsoft.com/office/drawing/2014/main" id="{C99F9891-9A9F-48E9-F830-1381634B4B2F}"/>
                </a:ext>
              </a:extLst>
            </p:cNvPr>
            <p:cNvSpPr/>
            <p:nvPr/>
          </p:nvSpPr>
          <p:spPr>
            <a:xfrm>
              <a:off x="-4813" y="5425"/>
              <a:ext cx="2441484" cy="203114"/>
            </a:xfrm>
            <a:prstGeom prst="rect">
              <a:avLst/>
            </a:prstGeom>
            <a:solidFill>
              <a:srgbClr val="204F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Rectangle 9">
              <a:extLst>
                <a:ext uri="{FF2B5EF4-FFF2-40B4-BE49-F238E27FC236}">
                  <a16:creationId xmlns:a16="http://schemas.microsoft.com/office/drawing/2014/main" id="{ECADD503-FA70-3600-0BFA-747FD24435BC}"/>
                </a:ext>
              </a:extLst>
            </p:cNvPr>
            <p:cNvSpPr/>
            <p:nvPr/>
          </p:nvSpPr>
          <p:spPr>
            <a:xfrm>
              <a:off x="2436847" y="5425"/>
              <a:ext cx="2441484" cy="203114"/>
            </a:xfrm>
            <a:prstGeom prst="rect">
              <a:avLst/>
            </a:prstGeom>
            <a:solidFill>
              <a:srgbClr val="449D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Rectangle 10">
              <a:extLst>
                <a:ext uri="{FF2B5EF4-FFF2-40B4-BE49-F238E27FC236}">
                  <a16:creationId xmlns:a16="http://schemas.microsoft.com/office/drawing/2014/main" id="{28980D8D-3ECB-392A-A6C3-D8FBDBA49688}"/>
                </a:ext>
              </a:extLst>
            </p:cNvPr>
            <p:cNvSpPr/>
            <p:nvPr/>
          </p:nvSpPr>
          <p:spPr>
            <a:xfrm>
              <a:off x="4880066" y="5425"/>
              <a:ext cx="2441484" cy="203114"/>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Rectangle 11">
              <a:extLst>
                <a:ext uri="{FF2B5EF4-FFF2-40B4-BE49-F238E27FC236}">
                  <a16:creationId xmlns:a16="http://schemas.microsoft.com/office/drawing/2014/main" id="{01FF8A88-C945-F1F8-FC27-00A86CEB1307}"/>
                </a:ext>
              </a:extLst>
            </p:cNvPr>
            <p:cNvSpPr/>
            <p:nvPr/>
          </p:nvSpPr>
          <p:spPr>
            <a:xfrm>
              <a:off x="7321550" y="5425"/>
              <a:ext cx="2441484" cy="203114"/>
            </a:xfrm>
            <a:prstGeom prst="rect">
              <a:avLst/>
            </a:prstGeom>
            <a:solidFill>
              <a:srgbClr val="F7EC4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 name="Rectangle 12">
              <a:extLst>
                <a:ext uri="{FF2B5EF4-FFF2-40B4-BE49-F238E27FC236}">
                  <a16:creationId xmlns:a16="http://schemas.microsoft.com/office/drawing/2014/main" id="{A42D0F44-7035-D052-9BC4-58A47F401030}"/>
                </a:ext>
              </a:extLst>
            </p:cNvPr>
            <p:cNvSpPr/>
            <p:nvPr/>
          </p:nvSpPr>
          <p:spPr>
            <a:xfrm>
              <a:off x="9763034" y="5425"/>
              <a:ext cx="2441484" cy="203114"/>
            </a:xfrm>
            <a:prstGeom prst="rect">
              <a:avLst/>
            </a:prstGeom>
            <a:solidFill>
              <a:srgbClr val="C19F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pic>
        <p:nvPicPr>
          <p:cNvPr id="15" name="Picture 14" descr="Julia (programming language) - Wikipedia">
            <a:extLst>
              <a:ext uri="{FF2B5EF4-FFF2-40B4-BE49-F238E27FC236}">
                <a16:creationId xmlns:a16="http://schemas.microsoft.com/office/drawing/2014/main" id="{4607AFEB-0BAD-F919-684D-D035C9C47853}"/>
              </a:ext>
            </a:extLst>
          </p:cNvPr>
          <p:cNvPicPr>
            <a:picLocks noChangeAspect="1"/>
          </p:cNvPicPr>
          <p:nvPr/>
        </p:nvPicPr>
        <p:blipFill>
          <a:blip r:embed="rId5"/>
          <a:stretch>
            <a:fillRect/>
          </a:stretch>
        </p:blipFill>
        <p:spPr>
          <a:xfrm>
            <a:off x="3491112" y="3857538"/>
            <a:ext cx="1643830" cy="1063886"/>
          </a:xfrm>
          <a:prstGeom prst="rect">
            <a:avLst/>
          </a:prstGeom>
          <a:ln>
            <a:solidFill>
              <a:schemeClr val="bg1"/>
            </a:solidFill>
          </a:ln>
        </p:spPr>
      </p:pic>
      <p:pic>
        <p:nvPicPr>
          <p:cNvPr id="16" name="Picture 15" descr="Placa de Video Gigabyte GeForce RTX 3060 GAMING OC 12GB GDDR6 - Deffo  Argentina">
            <a:extLst>
              <a:ext uri="{FF2B5EF4-FFF2-40B4-BE49-F238E27FC236}">
                <a16:creationId xmlns:a16="http://schemas.microsoft.com/office/drawing/2014/main" id="{3A5D0A9E-0CB7-A3BD-E334-369B1C8F1DC1}"/>
              </a:ext>
            </a:extLst>
          </p:cNvPr>
          <p:cNvPicPr>
            <a:picLocks noChangeAspect="1"/>
          </p:cNvPicPr>
          <p:nvPr/>
        </p:nvPicPr>
        <p:blipFill rotWithShape="1">
          <a:blip r:embed="rId6"/>
          <a:srcRect l="167" t="16430" r="2256" b="20397"/>
          <a:stretch/>
        </p:blipFill>
        <p:spPr>
          <a:xfrm>
            <a:off x="6092362" y="3830889"/>
            <a:ext cx="1941200" cy="1259671"/>
          </a:xfrm>
          <a:prstGeom prst="rect">
            <a:avLst/>
          </a:prstGeom>
          <a:ln>
            <a:solidFill>
              <a:schemeClr val="bg1"/>
            </a:solidFill>
          </a:ln>
        </p:spPr>
      </p:pic>
      <p:sp>
        <p:nvSpPr>
          <p:cNvPr id="17" name="Cross 16">
            <a:extLst>
              <a:ext uri="{FF2B5EF4-FFF2-40B4-BE49-F238E27FC236}">
                <a16:creationId xmlns:a16="http://schemas.microsoft.com/office/drawing/2014/main" id="{0861A09B-0D96-36BE-FA04-4543E7ADE727}"/>
              </a:ext>
            </a:extLst>
          </p:cNvPr>
          <p:cNvSpPr/>
          <p:nvPr/>
        </p:nvSpPr>
        <p:spPr>
          <a:xfrm>
            <a:off x="5533097" y="4326119"/>
            <a:ext cx="282107" cy="271524"/>
          </a:xfrm>
          <a:prstGeom prst="plus">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6D2026E4-613B-4338-B497-BD8BD735BC2E}"/>
              </a:ext>
            </a:extLst>
          </p:cNvPr>
          <p:cNvSpPr/>
          <p:nvPr/>
        </p:nvSpPr>
        <p:spPr>
          <a:xfrm>
            <a:off x="732883" y="5448588"/>
            <a:ext cx="11318850" cy="755959"/>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US" sz="2400" b="1">
                <a:solidFill>
                  <a:srgbClr val="000000"/>
                </a:solidFill>
                <a:latin typeface="Times New Roman"/>
                <a:cs typeface="Times New Roman"/>
              </a:rPr>
              <a:t>               All our scripts are stored in a GitHub Repo that can be accessed </a:t>
            </a:r>
            <a:r>
              <a:rPr lang="en-US" sz="2400" b="1">
                <a:solidFill>
                  <a:srgbClr val="000000"/>
                </a:solidFill>
                <a:latin typeface="Times New Roman"/>
                <a:cs typeface="Times New Roman"/>
                <a:hlinkClick r:id="rId7"/>
              </a:rPr>
              <a:t>here</a:t>
            </a:r>
            <a:r>
              <a:rPr lang="en-US" sz="2400" b="1">
                <a:solidFill>
                  <a:srgbClr val="000000"/>
                </a:solidFill>
                <a:latin typeface="Times New Roman"/>
                <a:cs typeface="Times New Roman"/>
              </a:rPr>
              <a:t>.</a:t>
            </a:r>
            <a:endParaRPr lang="en-US"/>
          </a:p>
          <a:p>
            <a:endParaRPr lang="en-US" sz="1600">
              <a:solidFill>
                <a:srgbClr val="FFFFFF"/>
              </a:solidFill>
              <a:latin typeface="Aptos" panose="020B0004020202020204"/>
              <a:cs typeface="Times New Roman"/>
            </a:endParaRPr>
          </a:p>
          <a:p>
            <a:endParaRPr lang="en-US" sz="1600">
              <a:cs typeface="Times New Roman"/>
            </a:endParaRPr>
          </a:p>
          <a:p>
            <a:endParaRPr lang="en-US" sz="1600">
              <a:cs typeface="Times New Roman"/>
            </a:endParaRPr>
          </a:p>
          <a:p>
            <a:endParaRPr lang="en-US" sz="1600">
              <a:cs typeface="Times New Roman"/>
            </a:endParaRPr>
          </a:p>
          <a:p>
            <a:endParaRPr lang="en-US" sz="1600"/>
          </a:p>
          <a:p>
            <a:endParaRPr lang="en-US" sz="1600"/>
          </a:p>
        </p:txBody>
      </p:sp>
      <p:pic>
        <p:nvPicPr>
          <p:cNvPr id="19" name="Picture 18" descr="GitHub - Wikipedia">
            <a:extLst>
              <a:ext uri="{FF2B5EF4-FFF2-40B4-BE49-F238E27FC236}">
                <a16:creationId xmlns:a16="http://schemas.microsoft.com/office/drawing/2014/main" id="{E7C2B8D1-C98A-51DC-5BB9-AFC132460EB5}"/>
              </a:ext>
            </a:extLst>
          </p:cNvPr>
          <p:cNvPicPr>
            <a:picLocks noChangeAspect="1"/>
          </p:cNvPicPr>
          <p:nvPr/>
        </p:nvPicPr>
        <p:blipFill>
          <a:blip r:embed="rId8"/>
          <a:stretch>
            <a:fillRect/>
          </a:stretch>
        </p:blipFill>
        <p:spPr>
          <a:xfrm>
            <a:off x="748991" y="5242594"/>
            <a:ext cx="930167" cy="930167"/>
          </a:xfrm>
          <a:prstGeom prst="rect">
            <a:avLst/>
          </a:prstGeom>
        </p:spPr>
      </p:pic>
    </p:spTree>
    <p:extLst>
      <p:ext uri="{BB962C8B-B14F-4D97-AF65-F5344CB8AC3E}">
        <p14:creationId xmlns:p14="http://schemas.microsoft.com/office/powerpoint/2010/main" val="3943734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2EFC0696-58D4-2AC7-3B1E-255FF69EA896}"/>
              </a:ext>
            </a:extLst>
          </p:cNvPr>
          <p:cNvSpPr txBox="1"/>
          <p:nvPr/>
        </p:nvSpPr>
        <p:spPr>
          <a:xfrm>
            <a:off x="458305" y="4797117"/>
            <a:ext cx="11004824" cy="1181652"/>
          </a:xfrm>
          <a:prstGeom prst="rect">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Text Placeholder 2">
            <a:extLst>
              <a:ext uri="{FF2B5EF4-FFF2-40B4-BE49-F238E27FC236}">
                <a16:creationId xmlns:a16="http://schemas.microsoft.com/office/drawing/2014/main" id="{8BA91D16-8D5A-65C9-8D4E-A8693BCF8FEE}"/>
              </a:ext>
            </a:extLst>
          </p:cNvPr>
          <p:cNvSpPr txBox="1">
            <a:spLocks/>
          </p:cNvSpPr>
          <p:nvPr/>
        </p:nvSpPr>
        <p:spPr>
          <a:xfrm>
            <a:off x="-1" y="197349"/>
            <a:ext cx="12192071" cy="658181"/>
          </a:xfrm>
          <a:prstGeom prst="rect">
            <a:avLst/>
          </a:prstGeom>
          <a:solidFill>
            <a:srgbClr val="0A2143"/>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2E3953"/>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2E3953"/>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2E3953"/>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2E3953"/>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2E395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a:solidFill>
                  <a:schemeClr val="bg1"/>
                </a:solidFill>
                <a:latin typeface="Libre Baskerville"/>
              </a:rPr>
              <a:t>What regressions we've run</a:t>
            </a:r>
            <a:endParaRPr lang="en-US">
              <a:solidFill>
                <a:schemeClr val="bg1"/>
              </a:solidFill>
            </a:endParaRPr>
          </a:p>
        </p:txBody>
      </p:sp>
      <p:sp>
        <p:nvSpPr>
          <p:cNvPr id="3" name="Rectangle: Rounded Corners 2">
            <a:extLst>
              <a:ext uri="{FF2B5EF4-FFF2-40B4-BE49-F238E27FC236}">
                <a16:creationId xmlns:a16="http://schemas.microsoft.com/office/drawing/2014/main" id="{C4D05A42-7D4D-FC69-E15C-0D44591EE436}"/>
              </a:ext>
            </a:extLst>
          </p:cNvPr>
          <p:cNvSpPr/>
          <p:nvPr/>
        </p:nvSpPr>
        <p:spPr>
          <a:xfrm>
            <a:off x="441770" y="1144629"/>
            <a:ext cx="11318850" cy="755959"/>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marL="342900" indent="-342900">
              <a:buFont typeface="Arial"/>
              <a:buChar char="•"/>
            </a:pPr>
            <a:r>
              <a:rPr lang="en-US" sz="2400">
                <a:solidFill>
                  <a:srgbClr val="000000"/>
                </a:solidFill>
                <a:latin typeface="Times New Roman"/>
                <a:cs typeface="Times New Roman"/>
              </a:rPr>
              <a:t>With the Julia's implementation, </a:t>
            </a:r>
            <a:r>
              <a:rPr lang="en-US" sz="2400" b="1">
                <a:solidFill>
                  <a:srgbClr val="000000"/>
                </a:solidFill>
                <a:latin typeface="Times New Roman"/>
                <a:cs typeface="Times New Roman"/>
              </a:rPr>
              <a:t>we were able to run the full set of stepped-regressions, for the combined cell sizes, shocks definitions and time horizons.</a:t>
            </a:r>
            <a:endParaRPr lang="en-US" b="1"/>
          </a:p>
          <a:p>
            <a:endParaRPr lang="en-US" sz="2400">
              <a:solidFill>
                <a:srgbClr val="000000"/>
              </a:solidFill>
              <a:latin typeface="Times New Roman"/>
              <a:cs typeface="Times New Roman"/>
            </a:endParaRPr>
          </a:p>
          <a:p>
            <a:endParaRPr lang="en-US" sz="2400">
              <a:solidFill>
                <a:srgbClr val="000000"/>
              </a:solidFill>
              <a:latin typeface="Times New Roman"/>
              <a:cs typeface="Times New Roman"/>
            </a:endParaRPr>
          </a:p>
          <a:p>
            <a:endParaRPr lang="en-US" sz="2400">
              <a:solidFill>
                <a:srgbClr val="000000"/>
              </a:solidFill>
              <a:latin typeface="Times New Roman"/>
              <a:cs typeface="Times New Roman"/>
            </a:endParaRPr>
          </a:p>
          <a:p>
            <a:endParaRPr lang="en-US" sz="2400">
              <a:solidFill>
                <a:srgbClr val="000000"/>
              </a:solidFill>
              <a:latin typeface="Times New Roman"/>
              <a:cs typeface="Times New Roman"/>
            </a:endParaRPr>
          </a:p>
          <a:p>
            <a:endParaRPr lang="en-US" sz="2400">
              <a:solidFill>
                <a:srgbClr val="000000"/>
              </a:solidFill>
              <a:latin typeface="Times New Roman"/>
              <a:cs typeface="Times New Roman"/>
            </a:endParaRPr>
          </a:p>
          <a:p>
            <a:pPr marL="342900" indent="-342900">
              <a:buFont typeface="Arial"/>
              <a:buChar char="•"/>
            </a:pPr>
            <a:r>
              <a:rPr lang="en-US" sz="2400">
                <a:solidFill>
                  <a:srgbClr val="000000"/>
                </a:solidFill>
                <a:latin typeface="Times New Roman"/>
                <a:cs typeface="Times New Roman"/>
              </a:rPr>
              <a:t>These models where run for all countries in the DHS pooled, for countries grouped by its income groups and for individual countries.</a:t>
            </a:r>
          </a:p>
          <a:p>
            <a:endParaRPr lang="en-US" sz="2400">
              <a:solidFill>
                <a:srgbClr val="000000"/>
              </a:solidFill>
              <a:latin typeface="Times New Roman"/>
              <a:cs typeface="Times New Roman"/>
            </a:endParaRPr>
          </a:p>
          <a:p>
            <a:r>
              <a:rPr lang="en-US" sz="2400">
                <a:solidFill>
                  <a:srgbClr val="000000"/>
                </a:solidFill>
                <a:latin typeface="Times New Roman"/>
                <a:cs typeface="Times New Roman"/>
              </a:rPr>
              <a:t>In the results section, we present the specification we think is more reasonable while producing significant results. In many cases there were no consistent effects of either precipitation or shocks on mortality.  All the results can be accessed </a:t>
            </a:r>
            <a:r>
              <a:rPr lang="en-US" sz="2400">
                <a:solidFill>
                  <a:srgbClr val="000000"/>
                </a:solidFill>
                <a:latin typeface="Times New Roman"/>
                <a:cs typeface="Times New Roman"/>
                <a:hlinkClick r:id="rId2"/>
              </a:rPr>
              <a:t>here</a:t>
            </a:r>
            <a:r>
              <a:rPr lang="en-US" sz="2400">
                <a:solidFill>
                  <a:srgbClr val="000000"/>
                </a:solidFill>
                <a:latin typeface="Times New Roman"/>
                <a:cs typeface="Times New Roman"/>
              </a:rPr>
              <a:t>.</a:t>
            </a:r>
          </a:p>
          <a:p>
            <a:endParaRPr lang="en-US" sz="2400">
              <a:solidFill>
                <a:srgbClr val="000000"/>
              </a:solidFill>
              <a:latin typeface="Times New Roman"/>
              <a:cs typeface="Times New Roman"/>
            </a:endParaRPr>
          </a:p>
          <a:p>
            <a:endParaRPr lang="en-US" sz="1600">
              <a:solidFill>
                <a:srgbClr val="FFFFFF"/>
              </a:solidFill>
              <a:latin typeface="Aptos" panose="020B0004020202020204"/>
              <a:cs typeface="Times New Roman"/>
            </a:endParaRPr>
          </a:p>
          <a:p>
            <a:endParaRPr lang="en-US" sz="1600">
              <a:solidFill>
                <a:srgbClr val="FFFFFF"/>
              </a:solidFill>
              <a:latin typeface="Aptos" panose="020B0004020202020204"/>
              <a:cs typeface="Times New Roman"/>
            </a:endParaRPr>
          </a:p>
          <a:p>
            <a:endParaRPr lang="en-US" sz="1600">
              <a:solidFill>
                <a:srgbClr val="FFFFFF"/>
              </a:solidFill>
              <a:latin typeface="Aptos" panose="020B0004020202020204"/>
              <a:cs typeface="Times New Roman"/>
            </a:endParaRPr>
          </a:p>
          <a:p>
            <a:endParaRPr lang="en-US" sz="1600">
              <a:solidFill>
                <a:srgbClr val="FFFFFF"/>
              </a:solidFill>
              <a:latin typeface="Aptos" panose="020B0004020202020204"/>
              <a:cs typeface="Times New Roman"/>
            </a:endParaRPr>
          </a:p>
          <a:p>
            <a:endParaRPr lang="en-US" sz="1600">
              <a:solidFill>
                <a:srgbClr val="FFFFFF"/>
              </a:solidFill>
              <a:latin typeface="Aptos" panose="020B0004020202020204"/>
              <a:cs typeface="Times New Roman"/>
            </a:endParaRPr>
          </a:p>
          <a:p>
            <a:endParaRPr lang="en-US" sz="1600">
              <a:solidFill>
                <a:srgbClr val="FFFFFF"/>
              </a:solidFill>
              <a:latin typeface="Aptos" panose="020B0004020202020204"/>
              <a:cs typeface="Times New Roman"/>
            </a:endParaRPr>
          </a:p>
          <a:p>
            <a:endParaRPr lang="en-US" sz="1600">
              <a:solidFill>
                <a:srgbClr val="FFFFFF"/>
              </a:solidFill>
              <a:latin typeface="Aptos" panose="020B0004020202020204"/>
              <a:cs typeface="Times New Roman"/>
            </a:endParaRPr>
          </a:p>
        </p:txBody>
      </p:sp>
      <p:grpSp>
        <p:nvGrpSpPr>
          <p:cNvPr id="7" name="Group 6">
            <a:extLst>
              <a:ext uri="{FF2B5EF4-FFF2-40B4-BE49-F238E27FC236}">
                <a16:creationId xmlns:a16="http://schemas.microsoft.com/office/drawing/2014/main" id="{52869BBA-37FF-076B-4F78-5FA5903876BC}"/>
              </a:ext>
            </a:extLst>
          </p:cNvPr>
          <p:cNvGrpSpPr/>
          <p:nvPr/>
        </p:nvGrpSpPr>
        <p:grpSpPr>
          <a:xfrm>
            <a:off x="1439" y="6435613"/>
            <a:ext cx="12189124" cy="442210"/>
            <a:chOff x="1439" y="6435613"/>
            <a:chExt cx="12189124" cy="442210"/>
          </a:xfrm>
        </p:grpSpPr>
        <p:pic>
          <p:nvPicPr>
            <p:cNvPr id="4" name="Picture 3" descr="A blue and black rectangle&#10;&#10;Description automatically generated">
              <a:extLst>
                <a:ext uri="{FF2B5EF4-FFF2-40B4-BE49-F238E27FC236}">
                  <a16:creationId xmlns:a16="http://schemas.microsoft.com/office/drawing/2014/main" id="{7F12872B-7601-0F04-DD47-3DAD98CA8623}"/>
                </a:ext>
              </a:extLst>
            </p:cNvPr>
            <p:cNvPicPr>
              <a:picLocks noChangeAspect="1"/>
            </p:cNvPicPr>
            <p:nvPr/>
          </p:nvPicPr>
          <p:blipFill>
            <a:blip r:embed="rId3"/>
            <a:stretch>
              <a:fillRect/>
            </a:stretch>
          </p:blipFill>
          <p:spPr>
            <a:xfrm>
              <a:off x="1439" y="6435613"/>
              <a:ext cx="12189124" cy="442210"/>
            </a:xfrm>
            <a:prstGeom prst="rect">
              <a:avLst/>
            </a:prstGeom>
          </p:spPr>
        </p:pic>
        <p:pic>
          <p:nvPicPr>
            <p:cNvPr id="6" name="Graphic 5">
              <a:extLst>
                <a:ext uri="{FF2B5EF4-FFF2-40B4-BE49-F238E27FC236}">
                  <a16:creationId xmlns:a16="http://schemas.microsoft.com/office/drawing/2014/main" id="{CEF0E495-6870-B454-4935-E7E61DA63D0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37821" y="6515906"/>
              <a:ext cx="1892960" cy="252864"/>
            </a:xfrm>
            <a:prstGeom prst="rect">
              <a:avLst/>
            </a:prstGeom>
          </p:spPr>
        </p:pic>
      </p:grpSp>
      <p:grpSp>
        <p:nvGrpSpPr>
          <p:cNvPr id="14" name="Group 13">
            <a:extLst>
              <a:ext uri="{FF2B5EF4-FFF2-40B4-BE49-F238E27FC236}">
                <a16:creationId xmlns:a16="http://schemas.microsoft.com/office/drawing/2014/main" id="{8198B39C-DAF9-8701-47D6-4271B1F3B235}"/>
              </a:ext>
            </a:extLst>
          </p:cNvPr>
          <p:cNvGrpSpPr/>
          <p:nvPr/>
        </p:nvGrpSpPr>
        <p:grpSpPr>
          <a:xfrm>
            <a:off x="-4813" y="5425"/>
            <a:ext cx="12209331" cy="203114"/>
            <a:chOff x="-4813" y="5425"/>
            <a:chExt cx="12209331" cy="203114"/>
          </a:xfrm>
        </p:grpSpPr>
        <p:sp>
          <p:nvSpPr>
            <p:cNvPr id="9" name="Rectangle 8">
              <a:extLst>
                <a:ext uri="{FF2B5EF4-FFF2-40B4-BE49-F238E27FC236}">
                  <a16:creationId xmlns:a16="http://schemas.microsoft.com/office/drawing/2014/main" id="{C99F9891-9A9F-48E9-F830-1381634B4B2F}"/>
                </a:ext>
              </a:extLst>
            </p:cNvPr>
            <p:cNvSpPr/>
            <p:nvPr/>
          </p:nvSpPr>
          <p:spPr>
            <a:xfrm>
              <a:off x="-4813" y="5425"/>
              <a:ext cx="2441484" cy="203114"/>
            </a:xfrm>
            <a:prstGeom prst="rect">
              <a:avLst/>
            </a:prstGeom>
            <a:solidFill>
              <a:srgbClr val="204F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Rectangle 9">
              <a:extLst>
                <a:ext uri="{FF2B5EF4-FFF2-40B4-BE49-F238E27FC236}">
                  <a16:creationId xmlns:a16="http://schemas.microsoft.com/office/drawing/2014/main" id="{ECADD503-FA70-3600-0BFA-747FD24435BC}"/>
                </a:ext>
              </a:extLst>
            </p:cNvPr>
            <p:cNvSpPr/>
            <p:nvPr/>
          </p:nvSpPr>
          <p:spPr>
            <a:xfrm>
              <a:off x="2436847" y="5425"/>
              <a:ext cx="2441484" cy="203114"/>
            </a:xfrm>
            <a:prstGeom prst="rect">
              <a:avLst/>
            </a:prstGeom>
            <a:solidFill>
              <a:srgbClr val="449D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Rectangle 10">
              <a:extLst>
                <a:ext uri="{FF2B5EF4-FFF2-40B4-BE49-F238E27FC236}">
                  <a16:creationId xmlns:a16="http://schemas.microsoft.com/office/drawing/2014/main" id="{28980D8D-3ECB-392A-A6C3-D8FBDBA49688}"/>
                </a:ext>
              </a:extLst>
            </p:cNvPr>
            <p:cNvSpPr/>
            <p:nvPr/>
          </p:nvSpPr>
          <p:spPr>
            <a:xfrm>
              <a:off x="4880066" y="5425"/>
              <a:ext cx="2441484" cy="203114"/>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Rectangle 11">
              <a:extLst>
                <a:ext uri="{FF2B5EF4-FFF2-40B4-BE49-F238E27FC236}">
                  <a16:creationId xmlns:a16="http://schemas.microsoft.com/office/drawing/2014/main" id="{01FF8A88-C945-F1F8-FC27-00A86CEB1307}"/>
                </a:ext>
              </a:extLst>
            </p:cNvPr>
            <p:cNvSpPr/>
            <p:nvPr/>
          </p:nvSpPr>
          <p:spPr>
            <a:xfrm>
              <a:off x="7321550" y="5425"/>
              <a:ext cx="2441484" cy="203114"/>
            </a:xfrm>
            <a:prstGeom prst="rect">
              <a:avLst/>
            </a:prstGeom>
            <a:solidFill>
              <a:srgbClr val="F7EC4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 name="Rectangle 12">
              <a:extLst>
                <a:ext uri="{FF2B5EF4-FFF2-40B4-BE49-F238E27FC236}">
                  <a16:creationId xmlns:a16="http://schemas.microsoft.com/office/drawing/2014/main" id="{A42D0F44-7035-D052-9BC4-58A47F401030}"/>
                </a:ext>
              </a:extLst>
            </p:cNvPr>
            <p:cNvSpPr/>
            <p:nvPr/>
          </p:nvSpPr>
          <p:spPr>
            <a:xfrm>
              <a:off x="9763034" y="5425"/>
              <a:ext cx="2441484" cy="203114"/>
            </a:xfrm>
            <a:prstGeom prst="rect">
              <a:avLst/>
            </a:prstGeom>
            <a:solidFill>
              <a:srgbClr val="C19F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
        <p:nvSpPr>
          <p:cNvPr id="2" name="TextBox 1">
            <a:extLst>
              <a:ext uri="{FF2B5EF4-FFF2-40B4-BE49-F238E27FC236}">
                <a16:creationId xmlns:a16="http://schemas.microsoft.com/office/drawing/2014/main" id="{EB33F26F-4C0F-4475-4E23-B97CA1597700}"/>
              </a:ext>
            </a:extLst>
          </p:cNvPr>
          <p:cNvSpPr txBox="1"/>
          <p:nvPr/>
        </p:nvSpPr>
        <p:spPr>
          <a:xfrm>
            <a:off x="185548" y="2333135"/>
            <a:ext cx="231950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solidFill>
                  <a:srgbClr val="000000"/>
                </a:solidFill>
                <a:latin typeface="Times New Roman"/>
                <a:cs typeface="Times New Roman"/>
              </a:rPr>
              <a:t>4 cell sizes</a:t>
            </a:r>
            <a:endParaRPr lang="en-US"/>
          </a:p>
          <a:p>
            <a:pPr algn="ctr"/>
            <a:r>
              <a:rPr lang="en-US" sz="2400" i="1">
                <a:solidFill>
                  <a:srgbClr val="000000"/>
                </a:solidFill>
                <a:latin typeface="Times New Roman"/>
                <a:cs typeface="Times New Roman"/>
              </a:rPr>
              <a:t>(0.5°, 1°, 2°, 4°)</a:t>
            </a:r>
          </a:p>
        </p:txBody>
      </p:sp>
      <p:sp>
        <p:nvSpPr>
          <p:cNvPr id="8" name="TextBox 7">
            <a:extLst>
              <a:ext uri="{FF2B5EF4-FFF2-40B4-BE49-F238E27FC236}">
                <a16:creationId xmlns:a16="http://schemas.microsoft.com/office/drawing/2014/main" id="{ACFBD298-BBD3-789B-5C7D-6A9704AEB574}"/>
              </a:ext>
            </a:extLst>
          </p:cNvPr>
          <p:cNvSpPr txBox="1"/>
          <p:nvPr/>
        </p:nvSpPr>
        <p:spPr>
          <a:xfrm>
            <a:off x="2759720" y="2359411"/>
            <a:ext cx="305522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solidFill>
                  <a:srgbClr val="000000"/>
                </a:solidFill>
                <a:latin typeface="Times New Roman"/>
                <a:cs typeface="Times New Roman"/>
              </a:rPr>
              <a:t>3 shock definitions</a:t>
            </a:r>
            <a:endParaRPr lang="en-US"/>
          </a:p>
          <a:p>
            <a:pPr algn="ctr"/>
            <a:r>
              <a:rPr lang="en-US" sz="2400" i="1">
                <a:solidFill>
                  <a:srgbClr val="000000"/>
                </a:solidFill>
                <a:latin typeface="Times New Roman"/>
                <a:cs typeface="Times New Roman"/>
              </a:rPr>
              <a:t>(1.5std, 2std, 2.5std)</a:t>
            </a:r>
          </a:p>
        </p:txBody>
      </p:sp>
      <p:sp>
        <p:nvSpPr>
          <p:cNvPr id="18" name="TextBox 17">
            <a:extLst>
              <a:ext uri="{FF2B5EF4-FFF2-40B4-BE49-F238E27FC236}">
                <a16:creationId xmlns:a16="http://schemas.microsoft.com/office/drawing/2014/main" id="{96FC0FAD-D6A1-925B-2D42-D93E929E040E}"/>
              </a:ext>
            </a:extLst>
          </p:cNvPr>
          <p:cNvSpPr txBox="1"/>
          <p:nvPr/>
        </p:nvSpPr>
        <p:spPr>
          <a:xfrm>
            <a:off x="6113767" y="2350365"/>
            <a:ext cx="291588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solidFill>
                  <a:srgbClr val="000000"/>
                </a:solidFill>
                <a:latin typeface="Times New Roman"/>
                <a:cs typeface="Times New Roman"/>
              </a:rPr>
              <a:t>4 SPI time horizons </a:t>
            </a:r>
            <a:r>
              <a:rPr lang="en-US" sz="2400" i="1">
                <a:solidFill>
                  <a:srgbClr val="000000"/>
                </a:solidFill>
                <a:latin typeface="Times New Roman"/>
                <a:cs typeface="Times New Roman"/>
              </a:rPr>
              <a:t>(1, 3, 6 or 12 months)</a:t>
            </a:r>
            <a:endParaRPr lang="en-US">
              <a:solidFill>
                <a:srgbClr val="000000"/>
              </a:solidFill>
              <a:latin typeface="Aptos" panose="020B0004020202020204"/>
              <a:cs typeface="Times New Roman"/>
            </a:endParaRPr>
          </a:p>
        </p:txBody>
      </p:sp>
      <p:sp>
        <p:nvSpPr>
          <p:cNvPr id="19" name="Multiplication Sign 18">
            <a:extLst>
              <a:ext uri="{FF2B5EF4-FFF2-40B4-BE49-F238E27FC236}">
                <a16:creationId xmlns:a16="http://schemas.microsoft.com/office/drawing/2014/main" id="{0D6BBA78-A2DE-8809-02F8-97956D4FBBB8}"/>
              </a:ext>
            </a:extLst>
          </p:cNvPr>
          <p:cNvSpPr/>
          <p:nvPr/>
        </p:nvSpPr>
        <p:spPr>
          <a:xfrm>
            <a:off x="2385697" y="2480278"/>
            <a:ext cx="564931" cy="538655"/>
          </a:xfrm>
          <a:prstGeom prst="mathMultiply">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Multiplication Sign 19">
            <a:extLst>
              <a:ext uri="{FF2B5EF4-FFF2-40B4-BE49-F238E27FC236}">
                <a16:creationId xmlns:a16="http://schemas.microsoft.com/office/drawing/2014/main" id="{95963102-EE09-D597-6AE5-383C3EDC940F}"/>
              </a:ext>
            </a:extLst>
          </p:cNvPr>
          <p:cNvSpPr/>
          <p:nvPr/>
        </p:nvSpPr>
        <p:spPr>
          <a:xfrm>
            <a:off x="5634643" y="2480278"/>
            <a:ext cx="564931" cy="538655"/>
          </a:xfrm>
          <a:prstGeom prst="mathMultiply">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31EB60C-0EF9-81F2-C6F5-27571395C0E5}"/>
              </a:ext>
            </a:extLst>
          </p:cNvPr>
          <p:cNvSpPr txBox="1"/>
          <p:nvPr/>
        </p:nvSpPr>
        <p:spPr>
          <a:xfrm>
            <a:off x="9192998" y="2359410"/>
            <a:ext cx="305522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solidFill>
                  <a:srgbClr val="000000"/>
                </a:solidFill>
                <a:latin typeface="Times New Roman"/>
                <a:cs typeface="Times New Roman"/>
              </a:rPr>
              <a:t>4 specifications</a:t>
            </a:r>
          </a:p>
          <a:p>
            <a:pPr algn="ctr"/>
            <a:r>
              <a:rPr lang="en-US" sz="2400" i="1">
                <a:solidFill>
                  <a:srgbClr val="000000"/>
                </a:solidFill>
                <a:latin typeface="Times New Roman"/>
                <a:cs typeface="Times New Roman"/>
              </a:rPr>
              <a:t>(lin., quad., dummy)</a:t>
            </a:r>
          </a:p>
        </p:txBody>
      </p:sp>
      <p:sp>
        <p:nvSpPr>
          <p:cNvPr id="17" name="Multiplication Sign 16">
            <a:extLst>
              <a:ext uri="{FF2B5EF4-FFF2-40B4-BE49-F238E27FC236}">
                <a16:creationId xmlns:a16="http://schemas.microsoft.com/office/drawing/2014/main" id="{1060368F-77DB-CCB6-65CE-89CBD5B12D25}"/>
              </a:ext>
            </a:extLst>
          </p:cNvPr>
          <p:cNvSpPr/>
          <p:nvPr/>
        </p:nvSpPr>
        <p:spPr>
          <a:xfrm>
            <a:off x="8906418" y="2505261"/>
            <a:ext cx="564931" cy="538655"/>
          </a:xfrm>
          <a:prstGeom prst="mathMultiply">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5158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2869BBA-37FF-076B-4F78-5FA5903876BC}"/>
              </a:ext>
            </a:extLst>
          </p:cNvPr>
          <p:cNvGrpSpPr/>
          <p:nvPr/>
        </p:nvGrpSpPr>
        <p:grpSpPr>
          <a:xfrm>
            <a:off x="1439" y="6435613"/>
            <a:ext cx="12189124" cy="442210"/>
            <a:chOff x="1439" y="6435613"/>
            <a:chExt cx="12189124" cy="442210"/>
          </a:xfrm>
        </p:grpSpPr>
        <p:pic>
          <p:nvPicPr>
            <p:cNvPr id="4" name="Picture 3" descr="A blue and black rectangle&#10;&#10;Description automatically generated">
              <a:extLst>
                <a:ext uri="{FF2B5EF4-FFF2-40B4-BE49-F238E27FC236}">
                  <a16:creationId xmlns:a16="http://schemas.microsoft.com/office/drawing/2014/main" id="{7F12872B-7601-0F04-DD47-3DAD98CA8623}"/>
                </a:ext>
              </a:extLst>
            </p:cNvPr>
            <p:cNvPicPr>
              <a:picLocks noChangeAspect="1"/>
            </p:cNvPicPr>
            <p:nvPr/>
          </p:nvPicPr>
          <p:blipFill>
            <a:blip r:embed="rId3"/>
            <a:stretch>
              <a:fillRect/>
            </a:stretch>
          </p:blipFill>
          <p:spPr>
            <a:xfrm>
              <a:off x="1439" y="6435613"/>
              <a:ext cx="12189124" cy="442210"/>
            </a:xfrm>
            <a:prstGeom prst="rect">
              <a:avLst/>
            </a:prstGeom>
          </p:spPr>
        </p:pic>
        <p:pic>
          <p:nvPicPr>
            <p:cNvPr id="6" name="Graphic 5">
              <a:extLst>
                <a:ext uri="{FF2B5EF4-FFF2-40B4-BE49-F238E27FC236}">
                  <a16:creationId xmlns:a16="http://schemas.microsoft.com/office/drawing/2014/main" id="{CEF0E495-6870-B454-4935-E7E61DA63D0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37821" y="6515906"/>
              <a:ext cx="1892960" cy="252864"/>
            </a:xfrm>
            <a:prstGeom prst="rect">
              <a:avLst/>
            </a:prstGeom>
          </p:spPr>
        </p:pic>
      </p:grpSp>
      <p:grpSp>
        <p:nvGrpSpPr>
          <p:cNvPr id="14" name="Group 13">
            <a:extLst>
              <a:ext uri="{FF2B5EF4-FFF2-40B4-BE49-F238E27FC236}">
                <a16:creationId xmlns:a16="http://schemas.microsoft.com/office/drawing/2014/main" id="{8198B39C-DAF9-8701-47D6-4271B1F3B235}"/>
              </a:ext>
            </a:extLst>
          </p:cNvPr>
          <p:cNvGrpSpPr/>
          <p:nvPr/>
        </p:nvGrpSpPr>
        <p:grpSpPr>
          <a:xfrm>
            <a:off x="-4813" y="5425"/>
            <a:ext cx="12209331" cy="203114"/>
            <a:chOff x="-4813" y="5425"/>
            <a:chExt cx="12209331" cy="203114"/>
          </a:xfrm>
        </p:grpSpPr>
        <p:sp>
          <p:nvSpPr>
            <p:cNvPr id="9" name="Rectangle 8">
              <a:extLst>
                <a:ext uri="{FF2B5EF4-FFF2-40B4-BE49-F238E27FC236}">
                  <a16:creationId xmlns:a16="http://schemas.microsoft.com/office/drawing/2014/main" id="{C99F9891-9A9F-48E9-F830-1381634B4B2F}"/>
                </a:ext>
              </a:extLst>
            </p:cNvPr>
            <p:cNvSpPr/>
            <p:nvPr/>
          </p:nvSpPr>
          <p:spPr>
            <a:xfrm>
              <a:off x="-4813" y="5425"/>
              <a:ext cx="2441484" cy="203114"/>
            </a:xfrm>
            <a:prstGeom prst="rect">
              <a:avLst/>
            </a:prstGeom>
            <a:solidFill>
              <a:srgbClr val="204F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Rectangle 9">
              <a:extLst>
                <a:ext uri="{FF2B5EF4-FFF2-40B4-BE49-F238E27FC236}">
                  <a16:creationId xmlns:a16="http://schemas.microsoft.com/office/drawing/2014/main" id="{ECADD503-FA70-3600-0BFA-747FD24435BC}"/>
                </a:ext>
              </a:extLst>
            </p:cNvPr>
            <p:cNvSpPr/>
            <p:nvPr/>
          </p:nvSpPr>
          <p:spPr>
            <a:xfrm>
              <a:off x="2436847" y="5425"/>
              <a:ext cx="2441484" cy="203114"/>
            </a:xfrm>
            <a:prstGeom prst="rect">
              <a:avLst/>
            </a:prstGeom>
            <a:solidFill>
              <a:srgbClr val="449D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Rectangle 10">
              <a:extLst>
                <a:ext uri="{FF2B5EF4-FFF2-40B4-BE49-F238E27FC236}">
                  <a16:creationId xmlns:a16="http://schemas.microsoft.com/office/drawing/2014/main" id="{28980D8D-3ECB-392A-A6C3-D8FBDBA49688}"/>
                </a:ext>
              </a:extLst>
            </p:cNvPr>
            <p:cNvSpPr/>
            <p:nvPr/>
          </p:nvSpPr>
          <p:spPr>
            <a:xfrm>
              <a:off x="4880066" y="5425"/>
              <a:ext cx="2441484" cy="203114"/>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Rectangle 11">
              <a:extLst>
                <a:ext uri="{FF2B5EF4-FFF2-40B4-BE49-F238E27FC236}">
                  <a16:creationId xmlns:a16="http://schemas.microsoft.com/office/drawing/2014/main" id="{01FF8A88-C945-F1F8-FC27-00A86CEB1307}"/>
                </a:ext>
              </a:extLst>
            </p:cNvPr>
            <p:cNvSpPr/>
            <p:nvPr/>
          </p:nvSpPr>
          <p:spPr>
            <a:xfrm>
              <a:off x="7321550" y="5425"/>
              <a:ext cx="2441484" cy="203114"/>
            </a:xfrm>
            <a:prstGeom prst="rect">
              <a:avLst/>
            </a:prstGeom>
            <a:solidFill>
              <a:srgbClr val="F7EC4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 name="Rectangle 12">
              <a:extLst>
                <a:ext uri="{FF2B5EF4-FFF2-40B4-BE49-F238E27FC236}">
                  <a16:creationId xmlns:a16="http://schemas.microsoft.com/office/drawing/2014/main" id="{A42D0F44-7035-D052-9BC4-58A47F401030}"/>
                </a:ext>
              </a:extLst>
            </p:cNvPr>
            <p:cNvSpPr/>
            <p:nvPr/>
          </p:nvSpPr>
          <p:spPr>
            <a:xfrm>
              <a:off x="9763034" y="5425"/>
              <a:ext cx="2441484" cy="203114"/>
            </a:xfrm>
            <a:prstGeom prst="rect">
              <a:avLst/>
            </a:prstGeom>
            <a:solidFill>
              <a:srgbClr val="C19F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
        <p:nvSpPr>
          <p:cNvPr id="18" name="Text Placeholder 2">
            <a:extLst>
              <a:ext uri="{FF2B5EF4-FFF2-40B4-BE49-F238E27FC236}">
                <a16:creationId xmlns:a16="http://schemas.microsoft.com/office/drawing/2014/main" id="{CAD0B0AB-C85A-0815-9957-4D83F683887E}"/>
              </a:ext>
            </a:extLst>
          </p:cNvPr>
          <p:cNvSpPr txBox="1">
            <a:spLocks/>
          </p:cNvSpPr>
          <p:nvPr/>
        </p:nvSpPr>
        <p:spPr>
          <a:xfrm>
            <a:off x="-1" y="197349"/>
            <a:ext cx="12192071" cy="658181"/>
          </a:xfrm>
          <a:prstGeom prst="rect">
            <a:avLst/>
          </a:prstGeom>
          <a:solidFill>
            <a:srgbClr val="0A2143"/>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2E3953"/>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2E3953"/>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2E3953"/>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2E3953"/>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2E395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a:solidFill>
                  <a:schemeClr val="bg1"/>
                </a:solidFill>
                <a:latin typeface="Libre Baskerville"/>
                <a:ea typeface="+mn-lt"/>
                <a:cs typeface="+mn-lt"/>
              </a:rPr>
              <a:t>The Question </a:t>
            </a:r>
            <a:endParaRPr lang="en-US" sz="3200">
              <a:solidFill>
                <a:schemeClr val="bg1"/>
              </a:solidFill>
            </a:endParaRPr>
          </a:p>
        </p:txBody>
      </p:sp>
      <p:sp>
        <p:nvSpPr>
          <p:cNvPr id="20" name="Rectangle: Rounded Corners 19">
            <a:extLst>
              <a:ext uri="{FF2B5EF4-FFF2-40B4-BE49-F238E27FC236}">
                <a16:creationId xmlns:a16="http://schemas.microsoft.com/office/drawing/2014/main" id="{C9BF7E64-972E-A6D7-862A-CDE97094C267}"/>
              </a:ext>
            </a:extLst>
          </p:cNvPr>
          <p:cNvSpPr/>
          <p:nvPr/>
        </p:nvSpPr>
        <p:spPr>
          <a:xfrm>
            <a:off x="508031" y="1066981"/>
            <a:ext cx="11318850" cy="755959"/>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endParaRPr lang="en-US" sz="3600">
              <a:solidFill>
                <a:srgbClr val="000000"/>
              </a:solidFill>
              <a:latin typeface="Times New Roman"/>
              <a:cs typeface="Times New Roman"/>
            </a:endParaRPr>
          </a:p>
          <a:p>
            <a:r>
              <a:rPr lang="en-US" sz="3200">
                <a:solidFill>
                  <a:srgbClr val="000000"/>
                </a:solidFill>
                <a:latin typeface="Times New Roman"/>
                <a:cs typeface="Times New Roman"/>
              </a:rPr>
              <a:t>How does exposure to weather shocks, either in-utero or during the first year of life, affect the likelihood of survival?</a:t>
            </a:r>
            <a:endParaRPr lang="en-US" sz="3200"/>
          </a:p>
          <a:p>
            <a:endParaRPr lang="en-US"/>
          </a:p>
        </p:txBody>
      </p:sp>
      <p:sp>
        <p:nvSpPr>
          <p:cNvPr id="22" name="Text Placeholder 2">
            <a:extLst>
              <a:ext uri="{FF2B5EF4-FFF2-40B4-BE49-F238E27FC236}">
                <a16:creationId xmlns:a16="http://schemas.microsoft.com/office/drawing/2014/main" id="{CB4EB75B-A10A-E6DB-9744-522415C2EF12}"/>
              </a:ext>
            </a:extLst>
          </p:cNvPr>
          <p:cNvSpPr txBox="1">
            <a:spLocks/>
          </p:cNvSpPr>
          <p:nvPr/>
        </p:nvSpPr>
        <p:spPr>
          <a:xfrm>
            <a:off x="5520" y="2599307"/>
            <a:ext cx="12192071" cy="658181"/>
          </a:xfrm>
          <a:prstGeom prst="rect">
            <a:avLst/>
          </a:prstGeom>
          <a:solidFill>
            <a:srgbClr val="0A2143"/>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2E3953"/>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2E3953"/>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2E3953"/>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2E3953"/>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2E395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solidFill>
                  <a:schemeClr val="bg1"/>
                </a:solidFill>
                <a:latin typeface="Libre Baskerville"/>
                <a:ea typeface="+mn-lt"/>
                <a:cs typeface="+mn-lt"/>
              </a:rPr>
              <a:t>Identification Approach: stepped</a:t>
            </a:r>
            <a:endParaRPr lang="en-US">
              <a:solidFill>
                <a:schemeClr val="bg1"/>
              </a:solidFill>
            </a:endParaRPr>
          </a:p>
        </p:txBody>
      </p:sp>
      <p:sp>
        <p:nvSpPr>
          <p:cNvPr id="24" name="Rectangle: Rounded Corners 23">
            <a:extLst>
              <a:ext uri="{FF2B5EF4-FFF2-40B4-BE49-F238E27FC236}">
                <a16:creationId xmlns:a16="http://schemas.microsoft.com/office/drawing/2014/main" id="{E8112EE1-59A2-84DB-96AE-EA2E68BBB648}"/>
              </a:ext>
            </a:extLst>
          </p:cNvPr>
          <p:cNvSpPr/>
          <p:nvPr/>
        </p:nvSpPr>
        <p:spPr>
          <a:xfrm>
            <a:off x="443852" y="4578910"/>
            <a:ext cx="11318850" cy="141856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2400">
                <a:solidFill>
                  <a:srgbClr val="000000"/>
                </a:solidFill>
                <a:latin typeface="Times New Roman"/>
                <a:cs typeface="Times New Roman"/>
              </a:rPr>
              <a:t>where </a:t>
            </a:r>
            <a:r>
              <a:rPr lang="en-US" sz="2400" i="1">
                <a:solidFill>
                  <a:srgbClr val="000000"/>
                </a:solidFill>
                <a:latin typeface="Times New Roman"/>
                <a:cs typeface="Times New Roman"/>
              </a:rPr>
              <a:t>y</a:t>
            </a:r>
            <a:r>
              <a:rPr lang="en-US" sz="2400">
                <a:solidFill>
                  <a:srgbClr val="000000"/>
                </a:solidFill>
                <a:latin typeface="Times New Roman"/>
                <a:cs typeface="Times New Roman"/>
              </a:rPr>
              <a:t> is a dummy variable equal to 1 if the child </a:t>
            </a:r>
            <a:r>
              <a:rPr lang="en-US" sz="2400" i="1">
                <a:solidFill>
                  <a:srgbClr val="000000"/>
                </a:solidFill>
                <a:latin typeface="Times New Roman"/>
                <a:cs typeface="Times New Roman"/>
              </a:rPr>
              <a:t>i</a:t>
            </a:r>
            <a:r>
              <a:rPr lang="en-US" sz="2400">
                <a:solidFill>
                  <a:srgbClr val="000000"/>
                </a:solidFill>
                <a:latin typeface="Times New Roman"/>
                <a:cs typeface="Times New Roman"/>
              </a:rPr>
              <a:t> living in district </a:t>
            </a:r>
            <a:r>
              <a:rPr lang="en-US" sz="2400" i="1">
                <a:solidFill>
                  <a:srgbClr val="000000"/>
                </a:solidFill>
                <a:latin typeface="Times New Roman"/>
                <a:cs typeface="Times New Roman"/>
              </a:rPr>
              <a:t>j</a:t>
            </a:r>
            <a:r>
              <a:rPr lang="en-US" sz="2400">
                <a:solidFill>
                  <a:srgbClr val="000000"/>
                </a:solidFill>
                <a:latin typeface="Times New Roman"/>
                <a:cs typeface="Times New Roman"/>
              </a:rPr>
              <a:t> born in year </a:t>
            </a:r>
            <a:r>
              <a:rPr lang="en-US" sz="2400" i="1">
                <a:solidFill>
                  <a:srgbClr val="000000"/>
                </a:solidFill>
                <a:latin typeface="Times New Roman"/>
                <a:cs typeface="Times New Roman"/>
              </a:rPr>
              <a:t>t died, T </a:t>
            </a:r>
            <a:r>
              <a:rPr lang="en-US" sz="2400">
                <a:solidFill>
                  <a:srgbClr val="000000"/>
                </a:solidFill>
                <a:latin typeface="Times New Roman"/>
                <a:cs typeface="Times New Roman"/>
              </a:rPr>
              <a:t>indicates whether the household  was affected by a climate shock, </a:t>
            </a:r>
            <a:r>
              <a:rPr lang="en-US" sz="2400" i="1">
                <a:solidFill>
                  <a:srgbClr val="000000"/>
                </a:solidFill>
                <a:latin typeface="Times New Roman"/>
                <a:cs typeface="Times New Roman"/>
              </a:rPr>
              <a:t>Q </a:t>
            </a:r>
            <a:r>
              <a:rPr lang="en-US" sz="2400">
                <a:solidFill>
                  <a:srgbClr val="000000"/>
                </a:solidFill>
                <a:latin typeface="Times New Roman"/>
                <a:cs typeface="Times New Roman"/>
              </a:rPr>
              <a:t>are seven dummy variables representing the age of the child (each quarter in utero and until the first age). </a:t>
            </a:r>
            <a:r>
              <a:rPr lang="en-US" sz="2400" i="1">
                <a:solidFill>
                  <a:srgbClr val="000000"/>
                </a:solidFill>
                <a:latin typeface="Times New Roman"/>
                <a:cs typeface="Times New Roman"/>
              </a:rPr>
              <a:t>X</a:t>
            </a:r>
            <a:r>
              <a:rPr lang="en-US" sz="2400">
                <a:solidFill>
                  <a:srgbClr val="000000"/>
                </a:solidFill>
                <a:latin typeface="Times New Roman"/>
                <a:cs typeface="Times New Roman"/>
              </a:rPr>
              <a:t> is a set of controls, and delta and gamma are fixed effects for district and year of birth.</a:t>
            </a:r>
            <a:endParaRPr lang="en-US" sz="2400" i="1">
              <a:solidFill>
                <a:srgbClr val="000000"/>
              </a:solidFill>
              <a:latin typeface="Times New Roman"/>
              <a:cs typeface="Times New Roman"/>
            </a:endParaRPr>
          </a:p>
        </p:txBody>
      </p:sp>
      <p:pic>
        <p:nvPicPr>
          <p:cNvPr id="26" name="Graphic 25" descr="equation">
            <a:extLst>
              <a:ext uri="{FF2B5EF4-FFF2-40B4-BE49-F238E27FC236}">
                <a16:creationId xmlns:a16="http://schemas.microsoft.com/office/drawing/2014/main" id="{B308D66D-CDBC-2E11-DE0C-C4900904B7F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248413" y="3455092"/>
            <a:ext cx="9802483" cy="1034242"/>
          </a:xfrm>
          <a:prstGeom prst="rect">
            <a:avLst/>
          </a:prstGeom>
        </p:spPr>
      </p:pic>
    </p:spTree>
    <p:extLst>
      <p:ext uri="{BB962C8B-B14F-4D97-AF65-F5344CB8AC3E}">
        <p14:creationId xmlns:p14="http://schemas.microsoft.com/office/powerpoint/2010/main" val="3817296571"/>
      </p:ext>
    </p:extLst>
  </p:cSld>
  <p:clrMapOvr>
    <a:masterClrMapping/>
  </p:clrMapOvr>
  <p:extLst>
    <p:ext uri="{6950BFC3-D8DA-4A85-94F7-54DA5524770B}">
      <p188:commentRel xmlns:p188="http://schemas.microsoft.com/office/powerpoint/2018/8/main" r:id="rId2"/>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83CA4C1-EA33-4C88-B54B-4870B878ED25}"/>
              </a:ext>
            </a:extLst>
          </p:cNvPr>
          <p:cNvSpPr>
            <a:spLocks noGrp="1"/>
          </p:cNvSpPr>
          <p:nvPr>
            <p:ph type="body" sz="quarter" idx="4294967295"/>
          </p:nvPr>
        </p:nvSpPr>
        <p:spPr>
          <a:xfrm>
            <a:off x="-2" y="210488"/>
            <a:ext cx="12220339" cy="6655259"/>
          </a:xfrm>
          <a:solidFill>
            <a:schemeClr val="bg1"/>
          </a:solidFill>
        </p:spPr>
        <p:txBody>
          <a:bodyPr vert="horz" lIns="91440" tIns="45720" rIns="91440" bIns="45720" rtlCol="0" anchor="ctr">
            <a:normAutofit/>
          </a:bodyPr>
          <a:lstStyle/>
          <a:p>
            <a:pPr marL="0" indent="0" algn="ctr">
              <a:buNone/>
            </a:pPr>
            <a:r>
              <a:rPr lang="en-US" sz="4800" b="1">
                <a:solidFill>
                  <a:srgbClr val="002060"/>
                </a:solidFill>
                <a:latin typeface="Libre Baskerville"/>
                <a:cs typeface="Calibri" panose="020F0502020204030204"/>
              </a:rPr>
              <a:t>Descriptive statistics</a:t>
            </a:r>
            <a:endParaRPr lang="en-US"/>
          </a:p>
        </p:txBody>
      </p:sp>
      <p:grpSp>
        <p:nvGrpSpPr>
          <p:cNvPr id="6" name="Group 5">
            <a:extLst>
              <a:ext uri="{FF2B5EF4-FFF2-40B4-BE49-F238E27FC236}">
                <a16:creationId xmlns:a16="http://schemas.microsoft.com/office/drawing/2014/main" id="{023F730E-F9B9-2A3E-F1D7-0283C00BECBD}"/>
              </a:ext>
            </a:extLst>
          </p:cNvPr>
          <p:cNvGrpSpPr/>
          <p:nvPr/>
        </p:nvGrpSpPr>
        <p:grpSpPr>
          <a:xfrm>
            <a:off x="1439" y="6435613"/>
            <a:ext cx="12189124" cy="442210"/>
            <a:chOff x="1439" y="6435613"/>
            <a:chExt cx="12189124" cy="442210"/>
          </a:xfrm>
        </p:grpSpPr>
        <p:pic>
          <p:nvPicPr>
            <p:cNvPr id="4" name="Picture 3" descr="A blue and black rectangle&#10;&#10;Description automatically generated">
              <a:extLst>
                <a:ext uri="{FF2B5EF4-FFF2-40B4-BE49-F238E27FC236}">
                  <a16:creationId xmlns:a16="http://schemas.microsoft.com/office/drawing/2014/main" id="{074760D1-A851-E77B-6E07-09824A032270}"/>
                </a:ext>
              </a:extLst>
            </p:cNvPr>
            <p:cNvPicPr>
              <a:picLocks noChangeAspect="1"/>
            </p:cNvPicPr>
            <p:nvPr/>
          </p:nvPicPr>
          <p:blipFill>
            <a:blip r:embed="rId3"/>
            <a:stretch>
              <a:fillRect/>
            </a:stretch>
          </p:blipFill>
          <p:spPr>
            <a:xfrm>
              <a:off x="1439" y="6435613"/>
              <a:ext cx="12189124" cy="442210"/>
            </a:xfrm>
            <a:prstGeom prst="rect">
              <a:avLst/>
            </a:prstGeom>
          </p:spPr>
        </p:pic>
        <p:pic>
          <p:nvPicPr>
            <p:cNvPr id="5" name="Graphic 4">
              <a:extLst>
                <a:ext uri="{FF2B5EF4-FFF2-40B4-BE49-F238E27FC236}">
                  <a16:creationId xmlns:a16="http://schemas.microsoft.com/office/drawing/2014/main" id="{8F755D44-BE22-8B0D-162F-C3F0C699003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37821" y="6515906"/>
              <a:ext cx="1892960" cy="252864"/>
            </a:xfrm>
            <a:prstGeom prst="rect">
              <a:avLst/>
            </a:prstGeom>
          </p:spPr>
        </p:pic>
      </p:grpSp>
      <p:grpSp>
        <p:nvGrpSpPr>
          <p:cNvPr id="13" name="Group 12">
            <a:extLst>
              <a:ext uri="{FF2B5EF4-FFF2-40B4-BE49-F238E27FC236}">
                <a16:creationId xmlns:a16="http://schemas.microsoft.com/office/drawing/2014/main" id="{505CB0C9-F4D1-CC45-0DB0-5117DDBB4E84}"/>
              </a:ext>
            </a:extLst>
          </p:cNvPr>
          <p:cNvGrpSpPr/>
          <p:nvPr/>
        </p:nvGrpSpPr>
        <p:grpSpPr>
          <a:xfrm>
            <a:off x="-4813" y="5425"/>
            <a:ext cx="12209331" cy="203114"/>
            <a:chOff x="-4813" y="5425"/>
            <a:chExt cx="12209331" cy="203114"/>
          </a:xfrm>
        </p:grpSpPr>
        <p:sp>
          <p:nvSpPr>
            <p:cNvPr id="8" name="Rectangle 7">
              <a:extLst>
                <a:ext uri="{FF2B5EF4-FFF2-40B4-BE49-F238E27FC236}">
                  <a16:creationId xmlns:a16="http://schemas.microsoft.com/office/drawing/2014/main" id="{8DFD7C9D-2E84-B303-32CA-8407F87BDA82}"/>
                </a:ext>
              </a:extLst>
            </p:cNvPr>
            <p:cNvSpPr/>
            <p:nvPr/>
          </p:nvSpPr>
          <p:spPr>
            <a:xfrm>
              <a:off x="-4813" y="5425"/>
              <a:ext cx="2441484" cy="203114"/>
            </a:xfrm>
            <a:prstGeom prst="rect">
              <a:avLst/>
            </a:prstGeom>
            <a:solidFill>
              <a:srgbClr val="204F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Rectangle 8">
              <a:extLst>
                <a:ext uri="{FF2B5EF4-FFF2-40B4-BE49-F238E27FC236}">
                  <a16:creationId xmlns:a16="http://schemas.microsoft.com/office/drawing/2014/main" id="{64D0300C-CEFB-FD61-D27D-7D2D6E3B27CB}"/>
                </a:ext>
              </a:extLst>
            </p:cNvPr>
            <p:cNvSpPr/>
            <p:nvPr/>
          </p:nvSpPr>
          <p:spPr>
            <a:xfrm>
              <a:off x="2436847" y="5425"/>
              <a:ext cx="2441484" cy="203114"/>
            </a:xfrm>
            <a:prstGeom prst="rect">
              <a:avLst/>
            </a:prstGeom>
            <a:solidFill>
              <a:srgbClr val="449D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Rectangle 9">
              <a:extLst>
                <a:ext uri="{FF2B5EF4-FFF2-40B4-BE49-F238E27FC236}">
                  <a16:creationId xmlns:a16="http://schemas.microsoft.com/office/drawing/2014/main" id="{2E6BBB16-60B3-4EEA-D8FF-DBB63279BE2B}"/>
                </a:ext>
              </a:extLst>
            </p:cNvPr>
            <p:cNvSpPr/>
            <p:nvPr/>
          </p:nvSpPr>
          <p:spPr>
            <a:xfrm>
              <a:off x="4880066" y="5425"/>
              <a:ext cx="2441484" cy="203114"/>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Rectangle 10">
              <a:extLst>
                <a:ext uri="{FF2B5EF4-FFF2-40B4-BE49-F238E27FC236}">
                  <a16:creationId xmlns:a16="http://schemas.microsoft.com/office/drawing/2014/main" id="{47B01069-F345-C2DC-763D-521A6D93BEAC}"/>
                </a:ext>
              </a:extLst>
            </p:cNvPr>
            <p:cNvSpPr/>
            <p:nvPr/>
          </p:nvSpPr>
          <p:spPr>
            <a:xfrm>
              <a:off x="7321550" y="5425"/>
              <a:ext cx="2441484" cy="203114"/>
            </a:xfrm>
            <a:prstGeom prst="rect">
              <a:avLst/>
            </a:prstGeom>
            <a:solidFill>
              <a:srgbClr val="F7EC4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Rectangle 11">
              <a:extLst>
                <a:ext uri="{FF2B5EF4-FFF2-40B4-BE49-F238E27FC236}">
                  <a16:creationId xmlns:a16="http://schemas.microsoft.com/office/drawing/2014/main" id="{35BBF6B6-2FB9-F6BB-0E5C-F78AA1E46D08}"/>
                </a:ext>
              </a:extLst>
            </p:cNvPr>
            <p:cNvSpPr/>
            <p:nvPr/>
          </p:nvSpPr>
          <p:spPr>
            <a:xfrm>
              <a:off x="9763034" y="5425"/>
              <a:ext cx="2441484" cy="203114"/>
            </a:xfrm>
            <a:prstGeom prst="rect">
              <a:avLst/>
            </a:prstGeom>
            <a:solidFill>
              <a:srgbClr val="C19F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Tree>
    <p:extLst>
      <p:ext uri="{BB962C8B-B14F-4D97-AF65-F5344CB8AC3E}">
        <p14:creationId xmlns:p14="http://schemas.microsoft.com/office/powerpoint/2010/main" val="4146551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8BA91D16-8D5A-65C9-8D4E-A8693BCF8FEE}"/>
              </a:ext>
            </a:extLst>
          </p:cNvPr>
          <p:cNvSpPr txBox="1">
            <a:spLocks/>
          </p:cNvSpPr>
          <p:nvPr/>
        </p:nvSpPr>
        <p:spPr>
          <a:xfrm>
            <a:off x="-1" y="197349"/>
            <a:ext cx="12192071" cy="658181"/>
          </a:xfrm>
          <a:prstGeom prst="rect">
            <a:avLst/>
          </a:prstGeom>
          <a:solidFill>
            <a:srgbClr val="0A2143"/>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2E3953"/>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2E3953"/>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2E3953"/>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2E3953"/>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2E395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a:solidFill>
                  <a:schemeClr val="bg1"/>
                </a:solidFill>
                <a:latin typeface="Libre Baskerville"/>
                <a:ea typeface="+mn-lt"/>
                <a:cs typeface="+mn-lt"/>
              </a:rPr>
              <a:t>Descriptive statistics</a:t>
            </a:r>
            <a:endParaRPr lang="en-US">
              <a:solidFill>
                <a:schemeClr val="bg1"/>
              </a:solidFill>
            </a:endParaRPr>
          </a:p>
        </p:txBody>
      </p:sp>
      <p:grpSp>
        <p:nvGrpSpPr>
          <p:cNvPr id="7" name="Group 6">
            <a:extLst>
              <a:ext uri="{FF2B5EF4-FFF2-40B4-BE49-F238E27FC236}">
                <a16:creationId xmlns:a16="http://schemas.microsoft.com/office/drawing/2014/main" id="{52869BBA-37FF-076B-4F78-5FA5903876BC}"/>
              </a:ext>
            </a:extLst>
          </p:cNvPr>
          <p:cNvGrpSpPr/>
          <p:nvPr/>
        </p:nvGrpSpPr>
        <p:grpSpPr>
          <a:xfrm>
            <a:off x="1439" y="6435613"/>
            <a:ext cx="12189124" cy="442210"/>
            <a:chOff x="1439" y="6435613"/>
            <a:chExt cx="12189124" cy="442210"/>
          </a:xfrm>
        </p:grpSpPr>
        <p:pic>
          <p:nvPicPr>
            <p:cNvPr id="4" name="Picture 3" descr="A blue and black rectangle&#10;&#10;Description automatically generated">
              <a:extLst>
                <a:ext uri="{FF2B5EF4-FFF2-40B4-BE49-F238E27FC236}">
                  <a16:creationId xmlns:a16="http://schemas.microsoft.com/office/drawing/2014/main" id="{7F12872B-7601-0F04-DD47-3DAD98CA8623}"/>
                </a:ext>
              </a:extLst>
            </p:cNvPr>
            <p:cNvPicPr>
              <a:picLocks noChangeAspect="1"/>
            </p:cNvPicPr>
            <p:nvPr/>
          </p:nvPicPr>
          <p:blipFill>
            <a:blip r:embed="rId2"/>
            <a:stretch>
              <a:fillRect/>
            </a:stretch>
          </p:blipFill>
          <p:spPr>
            <a:xfrm>
              <a:off x="1439" y="6435613"/>
              <a:ext cx="12189124" cy="442210"/>
            </a:xfrm>
            <a:prstGeom prst="rect">
              <a:avLst/>
            </a:prstGeom>
          </p:spPr>
        </p:pic>
        <p:pic>
          <p:nvPicPr>
            <p:cNvPr id="6" name="Graphic 5">
              <a:extLst>
                <a:ext uri="{FF2B5EF4-FFF2-40B4-BE49-F238E27FC236}">
                  <a16:creationId xmlns:a16="http://schemas.microsoft.com/office/drawing/2014/main" id="{CEF0E495-6870-B454-4935-E7E61DA63D0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7821" y="6515906"/>
              <a:ext cx="1892960" cy="252864"/>
            </a:xfrm>
            <a:prstGeom prst="rect">
              <a:avLst/>
            </a:prstGeom>
          </p:spPr>
        </p:pic>
      </p:grpSp>
      <p:grpSp>
        <p:nvGrpSpPr>
          <p:cNvPr id="14" name="Group 13">
            <a:extLst>
              <a:ext uri="{FF2B5EF4-FFF2-40B4-BE49-F238E27FC236}">
                <a16:creationId xmlns:a16="http://schemas.microsoft.com/office/drawing/2014/main" id="{8198B39C-DAF9-8701-47D6-4271B1F3B235}"/>
              </a:ext>
            </a:extLst>
          </p:cNvPr>
          <p:cNvGrpSpPr/>
          <p:nvPr/>
        </p:nvGrpSpPr>
        <p:grpSpPr>
          <a:xfrm>
            <a:off x="-4813" y="5425"/>
            <a:ext cx="12209331" cy="203114"/>
            <a:chOff x="-4813" y="5425"/>
            <a:chExt cx="12209331" cy="203114"/>
          </a:xfrm>
        </p:grpSpPr>
        <p:sp>
          <p:nvSpPr>
            <p:cNvPr id="9" name="Rectangle 8">
              <a:extLst>
                <a:ext uri="{FF2B5EF4-FFF2-40B4-BE49-F238E27FC236}">
                  <a16:creationId xmlns:a16="http://schemas.microsoft.com/office/drawing/2014/main" id="{C99F9891-9A9F-48E9-F830-1381634B4B2F}"/>
                </a:ext>
              </a:extLst>
            </p:cNvPr>
            <p:cNvSpPr/>
            <p:nvPr/>
          </p:nvSpPr>
          <p:spPr>
            <a:xfrm>
              <a:off x="-4813" y="5425"/>
              <a:ext cx="2441484" cy="203114"/>
            </a:xfrm>
            <a:prstGeom prst="rect">
              <a:avLst/>
            </a:prstGeom>
            <a:solidFill>
              <a:srgbClr val="204F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Rectangle 9">
              <a:extLst>
                <a:ext uri="{FF2B5EF4-FFF2-40B4-BE49-F238E27FC236}">
                  <a16:creationId xmlns:a16="http://schemas.microsoft.com/office/drawing/2014/main" id="{ECADD503-FA70-3600-0BFA-747FD24435BC}"/>
                </a:ext>
              </a:extLst>
            </p:cNvPr>
            <p:cNvSpPr/>
            <p:nvPr/>
          </p:nvSpPr>
          <p:spPr>
            <a:xfrm>
              <a:off x="2436847" y="5425"/>
              <a:ext cx="2441484" cy="203114"/>
            </a:xfrm>
            <a:prstGeom prst="rect">
              <a:avLst/>
            </a:prstGeom>
            <a:solidFill>
              <a:srgbClr val="449D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Rectangle 10">
              <a:extLst>
                <a:ext uri="{FF2B5EF4-FFF2-40B4-BE49-F238E27FC236}">
                  <a16:creationId xmlns:a16="http://schemas.microsoft.com/office/drawing/2014/main" id="{28980D8D-3ECB-392A-A6C3-D8FBDBA49688}"/>
                </a:ext>
              </a:extLst>
            </p:cNvPr>
            <p:cNvSpPr/>
            <p:nvPr/>
          </p:nvSpPr>
          <p:spPr>
            <a:xfrm>
              <a:off x="4880066" y="5425"/>
              <a:ext cx="2441484" cy="203114"/>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Rectangle 11">
              <a:extLst>
                <a:ext uri="{FF2B5EF4-FFF2-40B4-BE49-F238E27FC236}">
                  <a16:creationId xmlns:a16="http://schemas.microsoft.com/office/drawing/2014/main" id="{01FF8A88-C945-F1F8-FC27-00A86CEB1307}"/>
                </a:ext>
              </a:extLst>
            </p:cNvPr>
            <p:cNvSpPr/>
            <p:nvPr/>
          </p:nvSpPr>
          <p:spPr>
            <a:xfrm>
              <a:off x="7321550" y="5425"/>
              <a:ext cx="2441484" cy="203114"/>
            </a:xfrm>
            <a:prstGeom prst="rect">
              <a:avLst/>
            </a:prstGeom>
            <a:solidFill>
              <a:srgbClr val="F7EC4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 name="Rectangle 12">
              <a:extLst>
                <a:ext uri="{FF2B5EF4-FFF2-40B4-BE49-F238E27FC236}">
                  <a16:creationId xmlns:a16="http://schemas.microsoft.com/office/drawing/2014/main" id="{A42D0F44-7035-D052-9BC4-58A47F401030}"/>
                </a:ext>
              </a:extLst>
            </p:cNvPr>
            <p:cNvSpPr/>
            <p:nvPr/>
          </p:nvSpPr>
          <p:spPr>
            <a:xfrm>
              <a:off x="9763034" y="5425"/>
              <a:ext cx="2441484" cy="203114"/>
            </a:xfrm>
            <a:prstGeom prst="rect">
              <a:avLst/>
            </a:prstGeom>
            <a:solidFill>
              <a:srgbClr val="C19F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aphicFrame>
        <p:nvGraphicFramePr>
          <p:cNvPr id="3" name="Table 2">
            <a:extLst>
              <a:ext uri="{FF2B5EF4-FFF2-40B4-BE49-F238E27FC236}">
                <a16:creationId xmlns:a16="http://schemas.microsoft.com/office/drawing/2014/main" id="{A49365E7-5DD2-5624-FAC8-2EFF57B1D2EB}"/>
              </a:ext>
            </a:extLst>
          </p:cNvPr>
          <p:cNvGraphicFramePr>
            <a:graphicFrameLocks noGrp="1"/>
          </p:cNvGraphicFramePr>
          <p:nvPr>
            <p:extLst>
              <p:ext uri="{D42A27DB-BD31-4B8C-83A1-F6EECF244321}">
                <p14:modId xmlns:p14="http://schemas.microsoft.com/office/powerpoint/2010/main" val="578023739"/>
              </p:ext>
            </p:extLst>
          </p:nvPr>
        </p:nvGraphicFramePr>
        <p:xfrm>
          <a:off x="911901" y="924393"/>
          <a:ext cx="10715052" cy="5374973"/>
        </p:xfrm>
        <a:graphic>
          <a:graphicData uri="http://schemas.openxmlformats.org/drawingml/2006/table">
            <a:tbl>
              <a:tblPr bandRow="1">
                <a:tableStyleId>{5C22544A-7EE6-4342-B048-85BDC9FD1C3A}</a:tableStyleId>
              </a:tblPr>
              <a:tblGrid>
                <a:gridCol w="5558852">
                  <a:extLst>
                    <a:ext uri="{9D8B030D-6E8A-4147-A177-3AD203B41FA5}">
                      <a16:colId xmlns:a16="http://schemas.microsoft.com/office/drawing/2014/main" val="1587786709"/>
                    </a:ext>
                  </a:extLst>
                </a:gridCol>
                <a:gridCol w="736600">
                  <a:extLst>
                    <a:ext uri="{9D8B030D-6E8A-4147-A177-3AD203B41FA5}">
                      <a16:colId xmlns:a16="http://schemas.microsoft.com/office/drawing/2014/main" val="2776522243"/>
                    </a:ext>
                  </a:extLst>
                </a:gridCol>
                <a:gridCol w="736600">
                  <a:extLst>
                    <a:ext uri="{9D8B030D-6E8A-4147-A177-3AD203B41FA5}">
                      <a16:colId xmlns:a16="http://schemas.microsoft.com/office/drawing/2014/main" val="2659979408"/>
                    </a:ext>
                  </a:extLst>
                </a:gridCol>
                <a:gridCol w="736600">
                  <a:extLst>
                    <a:ext uri="{9D8B030D-6E8A-4147-A177-3AD203B41FA5}">
                      <a16:colId xmlns:a16="http://schemas.microsoft.com/office/drawing/2014/main" val="1908518830"/>
                    </a:ext>
                  </a:extLst>
                </a:gridCol>
                <a:gridCol w="736600">
                  <a:extLst>
                    <a:ext uri="{9D8B030D-6E8A-4147-A177-3AD203B41FA5}">
                      <a16:colId xmlns:a16="http://schemas.microsoft.com/office/drawing/2014/main" val="3887780194"/>
                    </a:ext>
                  </a:extLst>
                </a:gridCol>
                <a:gridCol w="736600">
                  <a:extLst>
                    <a:ext uri="{9D8B030D-6E8A-4147-A177-3AD203B41FA5}">
                      <a16:colId xmlns:a16="http://schemas.microsoft.com/office/drawing/2014/main" val="365985115"/>
                    </a:ext>
                  </a:extLst>
                </a:gridCol>
                <a:gridCol w="736600">
                  <a:extLst>
                    <a:ext uri="{9D8B030D-6E8A-4147-A177-3AD203B41FA5}">
                      <a16:colId xmlns:a16="http://schemas.microsoft.com/office/drawing/2014/main" val="2119913513"/>
                    </a:ext>
                  </a:extLst>
                </a:gridCol>
                <a:gridCol w="736600">
                  <a:extLst>
                    <a:ext uri="{9D8B030D-6E8A-4147-A177-3AD203B41FA5}">
                      <a16:colId xmlns:a16="http://schemas.microsoft.com/office/drawing/2014/main" val="413190509"/>
                    </a:ext>
                  </a:extLst>
                </a:gridCol>
              </a:tblGrid>
              <a:tr h="312295">
                <a:tc>
                  <a:txBody>
                    <a:bodyPr/>
                    <a:lstStyle/>
                    <a:p>
                      <a:pPr lvl="0">
                        <a:buNone/>
                      </a:pPr>
                      <a:r>
                        <a:rPr lang="en-US" b="1">
                          <a:effectLst/>
                        </a:rPr>
                        <a:t>VARIABLES</a:t>
                      </a:r>
                      <a:endParaRPr lang="en-US"/>
                    </a:p>
                  </a:txBody>
                  <a:tcPr marL="0" marR="0" marT="0" marB="0" anchor="ctr">
                    <a:lnL>
                      <a:noFill/>
                    </a:lnL>
                    <a:lnR>
                      <a:noFill/>
                    </a:lnR>
                    <a:lnT>
                      <a:noFill/>
                    </a:lnT>
                    <a:lnB w="19050">
                      <a:solidFill>
                        <a:schemeClr val="tx1"/>
                      </a:solidFill>
                    </a:lnB>
                    <a:noFill/>
                  </a:tcPr>
                </a:tc>
                <a:tc>
                  <a:txBody>
                    <a:bodyPr/>
                    <a:lstStyle/>
                    <a:p>
                      <a:pPr lvl="0" algn="ctr">
                        <a:buNone/>
                      </a:pPr>
                      <a:r>
                        <a:rPr lang="en-US" b="1">
                          <a:effectLst/>
                        </a:rPr>
                        <a:t>Mean</a:t>
                      </a:r>
                      <a:endParaRPr lang="en-US"/>
                    </a:p>
                  </a:txBody>
                  <a:tcPr marL="0" marR="0" marT="0" marB="0" anchor="ctr">
                    <a:lnL>
                      <a:noFill/>
                    </a:lnL>
                    <a:lnR>
                      <a:noFill/>
                    </a:lnR>
                    <a:lnT>
                      <a:noFill/>
                    </a:lnT>
                    <a:lnB w="19050">
                      <a:solidFill>
                        <a:schemeClr val="tx1"/>
                      </a:solidFill>
                    </a:lnB>
                    <a:noFill/>
                  </a:tcPr>
                </a:tc>
                <a:tc>
                  <a:txBody>
                    <a:bodyPr/>
                    <a:lstStyle/>
                    <a:p>
                      <a:pPr lvl="0" algn="ctr">
                        <a:buNone/>
                      </a:pPr>
                      <a:r>
                        <a:rPr lang="en-US" b="1">
                          <a:effectLst/>
                        </a:rPr>
                        <a:t>SD</a:t>
                      </a:r>
                    </a:p>
                  </a:txBody>
                  <a:tcPr marL="0" marR="0" marT="0" marB="0" anchor="ctr">
                    <a:lnL>
                      <a:noFill/>
                    </a:lnL>
                    <a:lnR>
                      <a:noFill/>
                    </a:lnR>
                    <a:lnT>
                      <a:noFill/>
                    </a:lnT>
                    <a:lnB w="19050">
                      <a:solidFill>
                        <a:schemeClr val="tx1"/>
                      </a:solidFill>
                    </a:lnB>
                    <a:noFill/>
                  </a:tcPr>
                </a:tc>
                <a:tc>
                  <a:txBody>
                    <a:bodyPr/>
                    <a:lstStyle/>
                    <a:p>
                      <a:pPr lvl="0" algn="ctr">
                        <a:buNone/>
                      </a:pPr>
                      <a:r>
                        <a:rPr lang="en-US" b="1">
                          <a:effectLst/>
                        </a:rPr>
                        <a:t>Min</a:t>
                      </a:r>
                      <a:endParaRPr lang="en-US"/>
                    </a:p>
                  </a:txBody>
                  <a:tcPr marL="0" marR="0" marT="0" marB="0" anchor="ctr">
                    <a:lnL>
                      <a:noFill/>
                    </a:lnL>
                    <a:lnR>
                      <a:noFill/>
                    </a:lnR>
                    <a:lnT>
                      <a:noFill/>
                    </a:lnT>
                    <a:lnB w="19050">
                      <a:solidFill>
                        <a:schemeClr val="tx1"/>
                      </a:solidFill>
                    </a:lnB>
                    <a:noFill/>
                  </a:tcPr>
                </a:tc>
                <a:tc>
                  <a:txBody>
                    <a:bodyPr/>
                    <a:lstStyle/>
                    <a:p>
                      <a:pPr lvl="0" algn="ctr">
                        <a:buNone/>
                      </a:pPr>
                      <a:r>
                        <a:rPr lang="en-US" b="1">
                          <a:effectLst/>
                        </a:rPr>
                        <a:t>P10</a:t>
                      </a:r>
                      <a:endParaRPr lang="en-US"/>
                    </a:p>
                  </a:txBody>
                  <a:tcPr marL="0" marR="0" marT="0" marB="0" anchor="ctr">
                    <a:lnL>
                      <a:noFill/>
                    </a:lnL>
                    <a:lnR>
                      <a:noFill/>
                    </a:lnR>
                    <a:lnT>
                      <a:noFill/>
                    </a:lnT>
                    <a:lnB w="19050">
                      <a:solidFill>
                        <a:schemeClr val="tx1"/>
                      </a:solidFill>
                    </a:lnB>
                    <a:noFill/>
                  </a:tcPr>
                </a:tc>
                <a:tc>
                  <a:txBody>
                    <a:bodyPr/>
                    <a:lstStyle/>
                    <a:p>
                      <a:pPr lvl="0" algn="ctr">
                        <a:buNone/>
                      </a:pPr>
                      <a:r>
                        <a:rPr lang="en-US" b="1">
                          <a:effectLst/>
                        </a:rPr>
                        <a:t>P50</a:t>
                      </a:r>
                      <a:endParaRPr lang="en-US"/>
                    </a:p>
                  </a:txBody>
                  <a:tcPr marL="0" marR="0" marT="0" marB="0" anchor="ctr">
                    <a:lnL>
                      <a:noFill/>
                    </a:lnL>
                    <a:lnR>
                      <a:noFill/>
                    </a:lnR>
                    <a:lnT>
                      <a:noFill/>
                    </a:lnT>
                    <a:lnB w="19050">
                      <a:solidFill>
                        <a:schemeClr val="tx1"/>
                      </a:solidFill>
                    </a:lnB>
                    <a:noFill/>
                  </a:tcPr>
                </a:tc>
                <a:tc>
                  <a:txBody>
                    <a:bodyPr/>
                    <a:lstStyle/>
                    <a:p>
                      <a:pPr lvl="0" algn="ctr">
                        <a:buNone/>
                      </a:pPr>
                      <a:r>
                        <a:rPr lang="en-US" b="1">
                          <a:effectLst/>
                        </a:rPr>
                        <a:t>P90</a:t>
                      </a:r>
                      <a:endParaRPr lang="en-US"/>
                    </a:p>
                  </a:txBody>
                  <a:tcPr marL="0" marR="0" marT="0" marB="0" anchor="ctr">
                    <a:lnL>
                      <a:noFill/>
                    </a:lnL>
                    <a:lnR>
                      <a:noFill/>
                    </a:lnR>
                    <a:lnT>
                      <a:noFill/>
                    </a:lnT>
                    <a:lnB w="19050">
                      <a:solidFill>
                        <a:schemeClr val="tx1"/>
                      </a:solidFill>
                    </a:lnB>
                    <a:noFill/>
                  </a:tcPr>
                </a:tc>
                <a:tc>
                  <a:txBody>
                    <a:bodyPr/>
                    <a:lstStyle/>
                    <a:p>
                      <a:pPr lvl="0" algn="ctr">
                        <a:buNone/>
                      </a:pPr>
                      <a:r>
                        <a:rPr lang="en-US" b="1">
                          <a:effectLst/>
                        </a:rPr>
                        <a:t>Max</a:t>
                      </a:r>
                    </a:p>
                  </a:txBody>
                  <a:tcPr marL="0" marR="0" marT="0" marB="0" anchor="ctr">
                    <a:lnL>
                      <a:noFill/>
                    </a:lnL>
                    <a:lnR>
                      <a:noFill/>
                    </a:lnR>
                    <a:lnT>
                      <a:noFill/>
                    </a:lnT>
                    <a:lnB w="19050">
                      <a:solidFill>
                        <a:schemeClr val="tx1"/>
                      </a:solidFill>
                    </a:lnB>
                    <a:noFill/>
                  </a:tcPr>
                </a:tc>
                <a:extLst>
                  <a:ext uri="{0D108BD9-81ED-4DB2-BD59-A6C34878D82A}">
                    <a16:rowId xmlns:a16="http://schemas.microsoft.com/office/drawing/2014/main" val="3045141706"/>
                  </a:ext>
                </a:extLst>
              </a:tr>
              <a:tr h="124918">
                <a:tc>
                  <a:txBody>
                    <a:bodyPr/>
                    <a:lstStyle/>
                    <a:p>
                      <a:pPr lvl="0">
                        <a:buNone/>
                      </a:pPr>
                      <a:r>
                        <a:rPr lang="en-US" sz="800">
                          <a:effectLst/>
                        </a:rPr>
                        <a:t>                     </a:t>
                      </a:r>
                      <a:endParaRPr lang="en-US">
                        <a:effectLst/>
                      </a:endParaRPr>
                    </a:p>
                  </a:txBody>
                  <a:tcPr marL="0" marR="0" marT="0" marB="0" anchor="ctr">
                    <a:lnL w="0">
                      <a:noFill/>
                    </a:lnL>
                    <a:lnR w="0">
                      <a:noFill/>
                    </a:lnR>
                    <a:lnT w="19050">
                      <a:solidFill>
                        <a:schemeClr val="tx1"/>
                      </a:solidFill>
                    </a:lnT>
                    <a:lnB w="0">
                      <a:noFill/>
                    </a:lnB>
                    <a:noFill/>
                  </a:tcPr>
                </a:tc>
                <a:tc>
                  <a:txBody>
                    <a:bodyPr/>
                    <a:lstStyle/>
                    <a:p>
                      <a:pPr lvl="0" algn="l">
                        <a:lnSpc>
                          <a:spcPct val="100000"/>
                        </a:lnSpc>
                        <a:spcBef>
                          <a:spcPts val="0"/>
                        </a:spcBef>
                        <a:spcAft>
                          <a:spcPts val="0"/>
                        </a:spcAft>
                        <a:buNone/>
                      </a:pPr>
                      <a:r>
                        <a:rPr lang="en-US" sz="800" b="0" i="0" u="none" strike="noStrike" noProof="0">
                          <a:solidFill>
                            <a:srgbClr val="000000"/>
                          </a:solidFill>
                          <a:effectLst/>
                          <a:latin typeface="Aptos"/>
                        </a:rPr>
                        <a:t>                     </a:t>
                      </a:r>
                    </a:p>
                  </a:txBody>
                  <a:tcPr marL="0" marR="0" marT="0" marB="0" anchor="ctr">
                    <a:lnL w="0">
                      <a:noFill/>
                    </a:lnL>
                    <a:lnR w="0">
                      <a:noFill/>
                    </a:lnR>
                    <a:lnT w="19050">
                      <a:solidFill>
                        <a:schemeClr val="tx1"/>
                      </a:solidFill>
                    </a:lnT>
                    <a:lnB w="0">
                      <a:noFill/>
                    </a:lnB>
                    <a:noFill/>
                  </a:tcPr>
                </a:tc>
                <a:tc>
                  <a:txBody>
                    <a:bodyPr/>
                    <a:lstStyle/>
                    <a:p>
                      <a:pPr lvl="0" algn="l">
                        <a:lnSpc>
                          <a:spcPct val="100000"/>
                        </a:lnSpc>
                        <a:spcBef>
                          <a:spcPts val="0"/>
                        </a:spcBef>
                        <a:spcAft>
                          <a:spcPts val="0"/>
                        </a:spcAft>
                        <a:buNone/>
                      </a:pPr>
                      <a:r>
                        <a:rPr lang="en-US" sz="800" b="0" i="0" u="none" strike="noStrike" noProof="0">
                          <a:solidFill>
                            <a:srgbClr val="000000"/>
                          </a:solidFill>
                          <a:effectLst/>
                          <a:latin typeface="Aptos"/>
                        </a:rPr>
                        <a:t>                     </a:t>
                      </a:r>
                    </a:p>
                  </a:txBody>
                  <a:tcPr marL="0" marR="0" marT="0" marB="0" anchor="ctr">
                    <a:lnL w="0">
                      <a:noFill/>
                    </a:lnL>
                    <a:lnR w="0">
                      <a:noFill/>
                    </a:lnR>
                    <a:lnT w="19050">
                      <a:solidFill>
                        <a:schemeClr val="tx1"/>
                      </a:solidFill>
                    </a:lnT>
                    <a:lnB w="0">
                      <a:noFill/>
                    </a:lnB>
                    <a:noFill/>
                  </a:tcPr>
                </a:tc>
                <a:tc>
                  <a:txBody>
                    <a:bodyPr/>
                    <a:lstStyle/>
                    <a:p>
                      <a:pPr lvl="0" algn="l">
                        <a:lnSpc>
                          <a:spcPct val="100000"/>
                        </a:lnSpc>
                        <a:spcBef>
                          <a:spcPts val="0"/>
                        </a:spcBef>
                        <a:spcAft>
                          <a:spcPts val="0"/>
                        </a:spcAft>
                        <a:buNone/>
                      </a:pPr>
                      <a:r>
                        <a:rPr lang="en-US" sz="800" b="0" i="0" u="none" strike="noStrike" noProof="0">
                          <a:solidFill>
                            <a:srgbClr val="000000"/>
                          </a:solidFill>
                          <a:effectLst/>
                          <a:latin typeface="Aptos"/>
                        </a:rPr>
                        <a:t>                     </a:t>
                      </a:r>
                    </a:p>
                  </a:txBody>
                  <a:tcPr marL="0" marR="0" marT="0" marB="0" anchor="ctr">
                    <a:lnL w="0">
                      <a:noFill/>
                    </a:lnL>
                    <a:lnR w="0">
                      <a:noFill/>
                    </a:lnR>
                    <a:lnT w="19050">
                      <a:solidFill>
                        <a:schemeClr val="tx1"/>
                      </a:solidFill>
                    </a:lnT>
                    <a:lnB w="0">
                      <a:noFill/>
                    </a:lnB>
                    <a:noFill/>
                  </a:tcPr>
                </a:tc>
                <a:tc>
                  <a:txBody>
                    <a:bodyPr/>
                    <a:lstStyle/>
                    <a:p>
                      <a:pPr lvl="0" algn="l">
                        <a:lnSpc>
                          <a:spcPct val="100000"/>
                        </a:lnSpc>
                        <a:spcBef>
                          <a:spcPts val="0"/>
                        </a:spcBef>
                        <a:spcAft>
                          <a:spcPts val="0"/>
                        </a:spcAft>
                        <a:buNone/>
                      </a:pPr>
                      <a:r>
                        <a:rPr lang="en-US" sz="800" b="0" i="0" u="none" strike="noStrike" noProof="0">
                          <a:solidFill>
                            <a:srgbClr val="000000"/>
                          </a:solidFill>
                          <a:effectLst/>
                          <a:latin typeface="Aptos"/>
                        </a:rPr>
                        <a:t>                     </a:t>
                      </a:r>
                    </a:p>
                  </a:txBody>
                  <a:tcPr marL="0" marR="0" marT="0" marB="0" anchor="ctr">
                    <a:lnL w="0">
                      <a:noFill/>
                    </a:lnL>
                    <a:lnR w="0">
                      <a:noFill/>
                    </a:lnR>
                    <a:lnT w="19050">
                      <a:solidFill>
                        <a:schemeClr val="tx1"/>
                      </a:solidFill>
                    </a:lnT>
                    <a:lnB w="0">
                      <a:noFill/>
                    </a:lnB>
                    <a:noFill/>
                  </a:tcPr>
                </a:tc>
                <a:tc>
                  <a:txBody>
                    <a:bodyPr/>
                    <a:lstStyle/>
                    <a:p>
                      <a:pPr lvl="0" algn="l">
                        <a:lnSpc>
                          <a:spcPct val="100000"/>
                        </a:lnSpc>
                        <a:spcBef>
                          <a:spcPts val="0"/>
                        </a:spcBef>
                        <a:spcAft>
                          <a:spcPts val="0"/>
                        </a:spcAft>
                        <a:buNone/>
                      </a:pPr>
                      <a:r>
                        <a:rPr lang="en-US" sz="800" b="0" i="0" u="none" strike="noStrike" noProof="0">
                          <a:solidFill>
                            <a:srgbClr val="000000"/>
                          </a:solidFill>
                          <a:effectLst/>
                          <a:latin typeface="Aptos"/>
                        </a:rPr>
                        <a:t>                     </a:t>
                      </a:r>
                    </a:p>
                  </a:txBody>
                  <a:tcPr marL="0" marR="0" marT="0" marB="0" anchor="ctr">
                    <a:lnL w="0">
                      <a:noFill/>
                    </a:lnL>
                    <a:lnR w="0">
                      <a:noFill/>
                    </a:lnR>
                    <a:lnT w="19050">
                      <a:solidFill>
                        <a:schemeClr val="tx1"/>
                      </a:solidFill>
                    </a:lnT>
                    <a:lnB w="0">
                      <a:noFill/>
                    </a:lnB>
                    <a:noFill/>
                  </a:tcPr>
                </a:tc>
                <a:tc>
                  <a:txBody>
                    <a:bodyPr/>
                    <a:lstStyle/>
                    <a:p>
                      <a:pPr lvl="0" algn="l">
                        <a:lnSpc>
                          <a:spcPct val="100000"/>
                        </a:lnSpc>
                        <a:spcBef>
                          <a:spcPts val="0"/>
                        </a:spcBef>
                        <a:spcAft>
                          <a:spcPts val="0"/>
                        </a:spcAft>
                        <a:buNone/>
                      </a:pPr>
                      <a:r>
                        <a:rPr lang="en-US" sz="800" b="0" i="0" u="none" strike="noStrike" noProof="0">
                          <a:solidFill>
                            <a:srgbClr val="000000"/>
                          </a:solidFill>
                          <a:effectLst/>
                          <a:latin typeface="Aptos"/>
                        </a:rPr>
                        <a:t>                     </a:t>
                      </a:r>
                    </a:p>
                  </a:txBody>
                  <a:tcPr marL="0" marR="0" marT="0" marB="0" anchor="ctr">
                    <a:lnL w="0">
                      <a:noFill/>
                    </a:lnL>
                    <a:lnR w="0">
                      <a:noFill/>
                    </a:lnR>
                    <a:lnT w="19050">
                      <a:solidFill>
                        <a:schemeClr val="tx1"/>
                      </a:solidFill>
                    </a:lnT>
                    <a:lnB w="0">
                      <a:noFill/>
                    </a:lnB>
                    <a:noFill/>
                  </a:tcPr>
                </a:tc>
                <a:tc>
                  <a:txBody>
                    <a:bodyPr/>
                    <a:lstStyle/>
                    <a:p>
                      <a:pPr lvl="0" algn="l">
                        <a:lnSpc>
                          <a:spcPct val="100000"/>
                        </a:lnSpc>
                        <a:spcBef>
                          <a:spcPts val="0"/>
                        </a:spcBef>
                        <a:spcAft>
                          <a:spcPts val="0"/>
                        </a:spcAft>
                        <a:buNone/>
                      </a:pPr>
                      <a:r>
                        <a:rPr lang="en-US" sz="800" b="0" i="0" u="none" strike="noStrike" noProof="0">
                          <a:solidFill>
                            <a:srgbClr val="000000"/>
                          </a:solidFill>
                          <a:effectLst/>
                          <a:latin typeface="Aptos"/>
                        </a:rPr>
                        <a:t>                     </a:t>
                      </a:r>
                    </a:p>
                  </a:txBody>
                  <a:tcPr marL="0" marR="0" marT="0" marB="0" anchor="ctr">
                    <a:lnL w="0">
                      <a:noFill/>
                    </a:lnL>
                    <a:lnR w="0">
                      <a:noFill/>
                    </a:lnR>
                    <a:lnT w="19050">
                      <a:solidFill>
                        <a:schemeClr val="tx1"/>
                      </a:solidFill>
                    </a:lnT>
                    <a:lnB w="0">
                      <a:noFill/>
                    </a:lnB>
                    <a:noFill/>
                  </a:tcPr>
                </a:tc>
                <a:extLst>
                  <a:ext uri="{0D108BD9-81ED-4DB2-BD59-A6C34878D82A}">
                    <a16:rowId xmlns:a16="http://schemas.microsoft.com/office/drawing/2014/main" val="15878783"/>
                  </a:ext>
                </a:extLst>
              </a:tr>
              <a:tr h="175260">
                <a:tc>
                  <a:txBody>
                    <a:bodyPr/>
                    <a:lstStyle/>
                    <a:p>
                      <a:r>
                        <a:rPr lang="en-US">
                          <a:effectLst/>
                        </a:rPr>
                        <a:t>IMR in the first 30 days of life</a:t>
                      </a:r>
                    </a:p>
                  </a:txBody>
                  <a:tcPr marL="0" marR="0" marT="0" marB="0" anchor="ctr">
                    <a:lnL>
                      <a:noFill/>
                    </a:lnL>
                    <a:lnR>
                      <a:noFill/>
                    </a:lnR>
                    <a:lnT>
                      <a:noFill/>
                    </a:lnT>
                    <a:lnB>
                      <a:noFill/>
                    </a:lnB>
                    <a:noFill/>
                  </a:tcPr>
                </a:tc>
                <a:tc>
                  <a:txBody>
                    <a:bodyPr/>
                    <a:lstStyle/>
                    <a:p>
                      <a:pPr algn="ctr"/>
                      <a:r>
                        <a:rPr lang="en-US">
                          <a:effectLst/>
                        </a:rPr>
                        <a:t>31.97</a:t>
                      </a:r>
                    </a:p>
                  </a:txBody>
                  <a:tcPr marL="0" marR="0" marT="0" marB="0" anchor="ctr">
                    <a:lnL>
                      <a:noFill/>
                    </a:lnL>
                    <a:lnR>
                      <a:noFill/>
                    </a:lnR>
                    <a:lnT>
                      <a:noFill/>
                    </a:lnT>
                    <a:lnB>
                      <a:noFill/>
                    </a:lnB>
                    <a:noFill/>
                  </a:tcPr>
                </a:tc>
                <a:tc>
                  <a:txBody>
                    <a:bodyPr/>
                    <a:lstStyle/>
                    <a:p>
                      <a:pPr algn="ctr"/>
                      <a:r>
                        <a:rPr lang="en-US">
                          <a:effectLst/>
                        </a:rPr>
                        <a:t>175.9</a:t>
                      </a:r>
                    </a:p>
                  </a:txBody>
                  <a:tcPr marL="0" marR="0" marT="0" marB="0" anchor="ctr">
                    <a:lnL>
                      <a:noFill/>
                    </a:lnL>
                    <a:lnR>
                      <a:noFill/>
                    </a:lnR>
                    <a:lnT>
                      <a:noFill/>
                    </a:lnT>
                    <a:lnB>
                      <a:noFill/>
                    </a:lnB>
                    <a:noFill/>
                  </a:tcPr>
                </a:tc>
                <a:tc>
                  <a:txBody>
                    <a:bodyPr/>
                    <a:lstStyle/>
                    <a:p>
                      <a:pPr algn="ctr"/>
                      <a:r>
                        <a:rPr lang="en-US">
                          <a:effectLst/>
                        </a:rPr>
                        <a:t>0</a:t>
                      </a:r>
                    </a:p>
                  </a:txBody>
                  <a:tcPr marL="0" marR="0" marT="0" marB="0" anchor="ctr">
                    <a:lnL>
                      <a:noFill/>
                    </a:lnL>
                    <a:lnR>
                      <a:noFill/>
                    </a:lnR>
                    <a:lnT>
                      <a:noFill/>
                    </a:lnT>
                    <a:lnB>
                      <a:noFill/>
                    </a:lnB>
                    <a:noFill/>
                  </a:tcPr>
                </a:tc>
                <a:tc>
                  <a:txBody>
                    <a:bodyPr/>
                    <a:lstStyle/>
                    <a:p>
                      <a:pPr algn="ctr"/>
                      <a:r>
                        <a:rPr lang="en-US">
                          <a:effectLst/>
                        </a:rPr>
                        <a:t>0</a:t>
                      </a:r>
                    </a:p>
                  </a:txBody>
                  <a:tcPr marL="0" marR="0" marT="0" marB="0" anchor="ctr">
                    <a:lnL>
                      <a:noFill/>
                    </a:lnL>
                    <a:lnR>
                      <a:noFill/>
                    </a:lnR>
                    <a:lnT>
                      <a:noFill/>
                    </a:lnT>
                    <a:lnB>
                      <a:noFill/>
                    </a:lnB>
                    <a:noFill/>
                  </a:tcPr>
                </a:tc>
                <a:tc>
                  <a:txBody>
                    <a:bodyPr/>
                    <a:lstStyle/>
                    <a:p>
                      <a:pPr algn="ctr"/>
                      <a:r>
                        <a:rPr lang="en-US">
                          <a:effectLst/>
                        </a:rPr>
                        <a:t>0</a:t>
                      </a:r>
                    </a:p>
                  </a:txBody>
                  <a:tcPr marL="0" marR="0" marT="0" marB="0" anchor="ctr">
                    <a:lnL>
                      <a:noFill/>
                    </a:lnL>
                    <a:lnR>
                      <a:noFill/>
                    </a:lnR>
                    <a:lnT>
                      <a:noFill/>
                    </a:lnT>
                    <a:lnB>
                      <a:noFill/>
                    </a:lnB>
                    <a:noFill/>
                  </a:tcPr>
                </a:tc>
                <a:tc>
                  <a:txBody>
                    <a:bodyPr/>
                    <a:lstStyle/>
                    <a:p>
                      <a:pPr algn="ctr"/>
                      <a:r>
                        <a:rPr lang="en-US">
                          <a:effectLst/>
                        </a:rPr>
                        <a:t>0</a:t>
                      </a:r>
                    </a:p>
                  </a:txBody>
                  <a:tcPr marL="0" marR="0" marT="0" marB="0" anchor="ctr">
                    <a:lnL>
                      <a:noFill/>
                    </a:lnL>
                    <a:lnR>
                      <a:noFill/>
                    </a:lnR>
                    <a:lnT>
                      <a:noFill/>
                    </a:lnT>
                    <a:lnB>
                      <a:noFill/>
                    </a:lnB>
                    <a:noFill/>
                  </a:tcPr>
                </a:tc>
                <a:tc>
                  <a:txBody>
                    <a:bodyPr/>
                    <a:lstStyle/>
                    <a:p>
                      <a:pPr algn="ctr"/>
                      <a:r>
                        <a:rPr lang="en-US">
                          <a:effectLst/>
                        </a:rPr>
                        <a:t>1,000</a:t>
                      </a:r>
                    </a:p>
                  </a:txBody>
                  <a:tcPr marL="0" marR="0" marT="0" marB="0" anchor="ctr">
                    <a:lnL>
                      <a:noFill/>
                    </a:lnL>
                    <a:lnR>
                      <a:noFill/>
                    </a:lnR>
                    <a:lnT>
                      <a:noFill/>
                    </a:lnT>
                    <a:lnB>
                      <a:noFill/>
                    </a:lnB>
                    <a:noFill/>
                  </a:tcPr>
                </a:tc>
                <a:extLst>
                  <a:ext uri="{0D108BD9-81ED-4DB2-BD59-A6C34878D82A}">
                    <a16:rowId xmlns:a16="http://schemas.microsoft.com/office/drawing/2014/main" val="2604421621"/>
                  </a:ext>
                </a:extLst>
              </a:tr>
              <a:tr h="175260">
                <a:tc>
                  <a:txBody>
                    <a:bodyPr/>
                    <a:lstStyle/>
                    <a:p>
                      <a:r>
                        <a:rPr lang="en-US">
                          <a:effectLst/>
                        </a:rPr>
                        <a:t>IMR between 30 days and 3 months of life</a:t>
                      </a:r>
                    </a:p>
                  </a:txBody>
                  <a:tcPr marL="0" marR="0" marT="0" marB="0" anchor="ctr">
                    <a:lnL>
                      <a:noFill/>
                    </a:lnL>
                    <a:lnR>
                      <a:noFill/>
                    </a:lnR>
                    <a:lnT>
                      <a:noFill/>
                    </a:lnT>
                    <a:lnB>
                      <a:noFill/>
                    </a:lnB>
                    <a:noFill/>
                  </a:tcPr>
                </a:tc>
                <a:tc>
                  <a:txBody>
                    <a:bodyPr/>
                    <a:lstStyle/>
                    <a:p>
                      <a:pPr algn="ctr"/>
                      <a:r>
                        <a:rPr lang="en-US"/>
                        <a:t>5.18</a:t>
                      </a:r>
                    </a:p>
                  </a:txBody>
                  <a:tcPr marL="0" marR="0" marT="0" marB="0" anchor="ctr">
                    <a:lnL>
                      <a:noFill/>
                    </a:lnL>
                    <a:lnR>
                      <a:noFill/>
                    </a:lnR>
                    <a:lnT>
                      <a:noFill/>
                    </a:lnT>
                    <a:lnB>
                      <a:noFill/>
                    </a:lnB>
                    <a:noFill/>
                  </a:tcPr>
                </a:tc>
                <a:tc>
                  <a:txBody>
                    <a:bodyPr/>
                    <a:lstStyle/>
                    <a:p>
                      <a:pPr algn="ctr"/>
                      <a:r>
                        <a:rPr lang="en-US"/>
                        <a:t>71.8</a:t>
                      </a:r>
                    </a:p>
                  </a:txBody>
                  <a:tcPr marL="0" marR="0" marT="0" marB="0" anchor="ctr">
                    <a:lnL>
                      <a:noFill/>
                    </a:lnL>
                    <a:lnR>
                      <a:noFill/>
                    </a:lnR>
                    <a:lnT>
                      <a:noFill/>
                    </a:lnT>
                    <a:lnB>
                      <a:noFill/>
                    </a:lnB>
                    <a:noFill/>
                  </a:tcPr>
                </a:tc>
                <a:tc>
                  <a:txBody>
                    <a:bodyPr/>
                    <a:lstStyle/>
                    <a:p>
                      <a:pPr algn="ctr"/>
                      <a:r>
                        <a:rPr lang="en-US"/>
                        <a:t>0</a:t>
                      </a:r>
                    </a:p>
                  </a:txBody>
                  <a:tcPr marL="0" marR="0" marT="0" marB="0" anchor="ctr">
                    <a:lnL>
                      <a:noFill/>
                    </a:lnL>
                    <a:lnR>
                      <a:noFill/>
                    </a:lnR>
                    <a:lnT>
                      <a:noFill/>
                    </a:lnT>
                    <a:lnB>
                      <a:noFill/>
                    </a:lnB>
                    <a:noFill/>
                  </a:tcPr>
                </a:tc>
                <a:tc>
                  <a:txBody>
                    <a:bodyPr/>
                    <a:lstStyle/>
                    <a:p>
                      <a:pPr algn="ctr"/>
                      <a:r>
                        <a:rPr lang="en-US"/>
                        <a:t>0</a:t>
                      </a:r>
                    </a:p>
                  </a:txBody>
                  <a:tcPr marL="0" marR="0" marT="0" marB="0" anchor="ctr">
                    <a:lnL>
                      <a:noFill/>
                    </a:lnL>
                    <a:lnR>
                      <a:noFill/>
                    </a:lnR>
                    <a:lnT>
                      <a:noFill/>
                    </a:lnT>
                    <a:lnB>
                      <a:noFill/>
                    </a:lnB>
                    <a:noFill/>
                  </a:tcPr>
                </a:tc>
                <a:tc>
                  <a:txBody>
                    <a:bodyPr/>
                    <a:lstStyle/>
                    <a:p>
                      <a:pPr algn="ctr"/>
                      <a:r>
                        <a:rPr lang="en-US"/>
                        <a:t>0</a:t>
                      </a:r>
                    </a:p>
                  </a:txBody>
                  <a:tcPr marL="0" marR="0" marT="0" marB="0" anchor="ctr">
                    <a:lnL>
                      <a:noFill/>
                    </a:lnL>
                    <a:lnR>
                      <a:noFill/>
                    </a:lnR>
                    <a:lnT>
                      <a:noFill/>
                    </a:lnT>
                    <a:lnB>
                      <a:noFill/>
                    </a:lnB>
                    <a:noFill/>
                  </a:tcPr>
                </a:tc>
                <a:tc>
                  <a:txBody>
                    <a:bodyPr/>
                    <a:lstStyle/>
                    <a:p>
                      <a:pPr algn="ctr"/>
                      <a:r>
                        <a:rPr lang="en-US"/>
                        <a:t>0</a:t>
                      </a:r>
                    </a:p>
                  </a:txBody>
                  <a:tcPr marL="0" marR="0" marT="0" marB="0" anchor="ctr">
                    <a:lnL>
                      <a:noFill/>
                    </a:lnL>
                    <a:lnR>
                      <a:noFill/>
                    </a:lnR>
                    <a:lnT>
                      <a:noFill/>
                    </a:lnT>
                    <a:lnB>
                      <a:noFill/>
                    </a:lnB>
                    <a:noFill/>
                  </a:tcPr>
                </a:tc>
                <a:tc>
                  <a:txBody>
                    <a:bodyPr/>
                    <a:lstStyle/>
                    <a:p>
                      <a:pPr algn="ctr"/>
                      <a:r>
                        <a:rPr lang="en-US"/>
                        <a:t>1,000</a:t>
                      </a:r>
                    </a:p>
                  </a:txBody>
                  <a:tcPr marL="0" marR="0" marT="0" marB="0" anchor="ctr">
                    <a:lnL>
                      <a:noFill/>
                    </a:lnL>
                    <a:lnR>
                      <a:noFill/>
                    </a:lnR>
                    <a:lnT>
                      <a:noFill/>
                    </a:lnT>
                    <a:lnB>
                      <a:noFill/>
                    </a:lnB>
                    <a:noFill/>
                  </a:tcPr>
                </a:tc>
                <a:extLst>
                  <a:ext uri="{0D108BD9-81ED-4DB2-BD59-A6C34878D82A}">
                    <a16:rowId xmlns:a16="http://schemas.microsoft.com/office/drawing/2014/main" val="782472799"/>
                  </a:ext>
                </a:extLst>
              </a:tr>
              <a:tr h="175260">
                <a:tc>
                  <a:txBody>
                    <a:bodyPr/>
                    <a:lstStyle/>
                    <a:p>
                      <a:r>
                        <a:rPr lang="en-US">
                          <a:effectLst/>
                        </a:rPr>
                        <a:t>IMR between 3 and 6 months </a:t>
                      </a:r>
                      <a:r>
                        <a:rPr lang="en-US" sz="1800" b="0" i="0" u="none" strike="noStrike" noProof="0">
                          <a:solidFill>
                            <a:srgbClr val="000000"/>
                          </a:solidFill>
                          <a:effectLst/>
                          <a:latin typeface="Aptos"/>
                        </a:rPr>
                        <a:t>of life </a:t>
                      </a:r>
                      <a:endParaRPr lang="en-US">
                        <a:effectLst/>
                      </a:endParaRPr>
                    </a:p>
                  </a:txBody>
                  <a:tcPr marL="0" marR="0" marT="0" marB="0" anchor="ctr">
                    <a:lnL>
                      <a:noFill/>
                    </a:lnL>
                    <a:lnR>
                      <a:noFill/>
                    </a:lnR>
                    <a:lnT>
                      <a:noFill/>
                    </a:lnT>
                    <a:lnB>
                      <a:noFill/>
                    </a:lnB>
                    <a:noFill/>
                  </a:tcPr>
                </a:tc>
                <a:tc>
                  <a:txBody>
                    <a:bodyPr/>
                    <a:lstStyle/>
                    <a:p>
                      <a:pPr algn="ctr"/>
                      <a:r>
                        <a:rPr lang="en-US"/>
                        <a:t>5.38</a:t>
                      </a:r>
                    </a:p>
                  </a:txBody>
                  <a:tcPr marL="0" marR="0" marT="0" marB="0" anchor="ctr">
                    <a:lnL>
                      <a:noFill/>
                    </a:lnL>
                    <a:lnR>
                      <a:noFill/>
                    </a:lnR>
                    <a:lnT>
                      <a:noFill/>
                    </a:lnT>
                    <a:lnB>
                      <a:noFill/>
                    </a:lnB>
                    <a:noFill/>
                  </a:tcPr>
                </a:tc>
                <a:tc>
                  <a:txBody>
                    <a:bodyPr/>
                    <a:lstStyle/>
                    <a:p>
                      <a:pPr algn="ctr"/>
                      <a:r>
                        <a:rPr lang="en-US"/>
                        <a:t>73.1</a:t>
                      </a:r>
                    </a:p>
                  </a:txBody>
                  <a:tcPr marL="0" marR="0" marT="0" marB="0" anchor="ctr">
                    <a:lnL>
                      <a:noFill/>
                    </a:lnL>
                    <a:lnR>
                      <a:noFill/>
                    </a:lnR>
                    <a:lnT>
                      <a:noFill/>
                    </a:lnT>
                    <a:lnB>
                      <a:noFill/>
                    </a:lnB>
                    <a:noFill/>
                  </a:tcPr>
                </a:tc>
                <a:tc>
                  <a:txBody>
                    <a:bodyPr/>
                    <a:lstStyle/>
                    <a:p>
                      <a:pPr algn="ctr"/>
                      <a:r>
                        <a:rPr lang="en-US"/>
                        <a:t>0</a:t>
                      </a:r>
                    </a:p>
                  </a:txBody>
                  <a:tcPr marL="0" marR="0" marT="0" marB="0" anchor="ctr">
                    <a:lnL>
                      <a:noFill/>
                    </a:lnL>
                    <a:lnR>
                      <a:noFill/>
                    </a:lnR>
                    <a:lnT>
                      <a:noFill/>
                    </a:lnT>
                    <a:lnB>
                      <a:noFill/>
                    </a:lnB>
                    <a:noFill/>
                  </a:tcPr>
                </a:tc>
                <a:tc>
                  <a:txBody>
                    <a:bodyPr/>
                    <a:lstStyle/>
                    <a:p>
                      <a:pPr algn="ctr"/>
                      <a:r>
                        <a:rPr lang="en-US"/>
                        <a:t>0</a:t>
                      </a:r>
                    </a:p>
                  </a:txBody>
                  <a:tcPr marL="0" marR="0" marT="0" marB="0" anchor="ctr">
                    <a:lnL>
                      <a:noFill/>
                    </a:lnL>
                    <a:lnR>
                      <a:noFill/>
                    </a:lnR>
                    <a:lnT>
                      <a:noFill/>
                    </a:lnT>
                    <a:lnB>
                      <a:noFill/>
                    </a:lnB>
                    <a:noFill/>
                  </a:tcPr>
                </a:tc>
                <a:tc>
                  <a:txBody>
                    <a:bodyPr/>
                    <a:lstStyle/>
                    <a:p>
                      <a:pPr algn="ctr"/>
                      <a:r>
                        <a:rPr lang="en-US"/>
                        <a:t>0</a:t>
                      </a:r>
                    </a:p>
                  </a:txBody>
                  <a:tcPr marL="0" marR="0" marT="0" marB="0" anchor="ctr">
                    <a:lnL>
                      <a:noFill/>
                    </a:lnL>
                    <a:lnR>
                      <a:noFill/>
                    </a:lnR>
                    <a:lnT>
                      <a:noFill/>
                    </a:lnT>
                    <a:lnB>
                      <a:noFill/>
                    </a:lnB>
                    <a:noFill/>
                  </a:tcPr>
                </a:tc>
                <a:tc>
                  <a:txBody>
                    <a:bodyPr/>
                    <a:lstStyle/>
                    <a:p>
                      <a:pPr algn="ctr"/>
                      <a:r>
                        <a:rPr lang="en-US"/>
                        <a:t>0</a:t>
                      </a:r>
                    </a:p>
                  </a:txBody>
                  <a:tcPr marL="0" marR="0" marT="0" marB="0" anchor="ctr">
                    <a:lnL>
                      <a:noFill/>
                    </a:lnL>
                    <a:lnR>
                      <a:noFill/>
                    </a:lnR>
                    <a:lnT>
                      <a:noFill/>
                    </a:lnT>
                    <a:lnB>
                      <a:noFill/>
                    </a:lnB>
                    <a:noFill/>
                  </a:tcPr>
                </a:tc>
                <a:tc>
                  <a:txBody>
                    <a:bodyPr/>
                    <a:lstStyle/>
                    <a:p>
                      <a:pPr algn="ctr"/>
                      <a:r>
                        <a:rPr lang="en-US"/>
                        <a:t>1,000</a:t>
                      </a:r>
                    </a:p>
                  </a:txBody>
                  <a:tcPr marL="0" marR="0" marT="0" marB="0" anchor="ctr">
                    <a:lnL>
                      <a:noFill/>
                    </a:lnL>
                    <a:lnR>
                      <a:noFill/>
                    </a:lnR>
                    <a:lnT>
                      <a:noFill/>
                    </a:lnT>
                    <a:lnB>
                      <a:noFill/>
                    </a:lnB>
                    <a:noFill/>
                  </a:tcPr>
                </a:tc>
                <a:extLst>
                  <a:ext uri="{0D108BD9-81ED-4DB2-BD59-A6C34878D82A}">
                    <a16:rowId xmlns:a16="http://schemas.microsoft.com/office/drawing/2014/main" val="2628062359"/>
                  </a:ext>
                </a:extLst>
              </a:tr>
              <a:tr h="175260">
                <a:tc>
                  <a:txBody>
                    <a:bodyPr/>
                    <a:lstStyle/>
                    <a:p>
                      <a:pPr lvl="0">
                        <a:buNone/>
                      </a:pPr>
                      <a:r>
                        <a:rPr lang="en-US" sz="1800" b="0" i="0" u="none" strike="noStrike" noProof="0">
                          <a:solidFill>
                            <a:srgbClr val="000000"/>
                          </a:solidFill>
                          <a:effectLst/>
                          <a:latin typeface="Aptos"/>
                        </a:rPr>
                        <a:t>IMR between </a:t>
                      </a:r>
                      <a:r>
                        <a:rPr lang="en-US">
                          <a:effectLst/>
                        </a:rPr>
                        <a:t>6 and 12 months </a:t>
                      </a:r>
                      <a:r>
                        <a:rPr lang="en-US" sz="1800" b="0" i="0" u="none" strike="noStrike" noProof="0">
                          <a:solidFill>
                            <a:srgbClr val="000000"/>
                          </a:solidFill>
                          <a:effectLst/>
                          <a:latin typeface="Aptos"/>
                        </a:rPr>
                        <a:t>of life</a:t>
                      </a:r>
                      <a:endParaRPr lang="en-US">
                        <a:effectLst/>
                      </a:endParaRPr>
                    </a:p>
                  </a:txBody>
                  <a:tcPr marL="0" marR="0" marT="0" marB="0" anchor="ctr">
                    <a:lnL>
                      <a:noFill/>
                    </a:lnL>
                    <a:lnR>
                      <a:noFill/>
                    </a:lnR>
                    <a:lnT>
                      <a:noFill/>
                    </a:lnT>
                    <a:lnB>
                      <a:noFill/>
                    </a:lnB>
                    <a:noFill/>
                  </a:tcPr>
                </a:tc>
                <a:tc>
                  <a:txBody>
                    <a:bodyPr/>
                    <a:lstStyle/>
                    <a:p>
                      <a:pPr algn="ctr"/>
                      <a:r>
                        <a:rPr lang="en-US"/>
                        <a:t>10.49</a:t>
                      </a:r>
                    </a:p>
                  </a:txBody>
                  <a:tcPr marL="0" marR="0" marT="0" marB="0" anchor="ctr">
                    <a:lnL>
                      <a:noFill/>
                    </a:lnL>
                    <a:lnR>
                      <a:noFill/>
                    </a:lnR>
                    <a:lnT>
                      <a:noFill/>
                    </a:lnT>
                    <a:lnB>
                      <a:noFill/>
                    </a:lnB>
                    <a:noFill/>
                  </a:tcPr>
                </a:tc>
                <a:tc>
                  <a:txBody>
                    <a:bodyPr/>
                    <a:lstStyle/>
                    <a:p>
                      <a:pPr algn="ctr"/>
                      <a:r>
                        <a:rPr lang="en-US"/>
                        <a:t>101.9</a:t>
                      </a:r>
                    </a:p>
                  </a:txBody>
                  <a:tcPr marL="0" marR="0" marT="0" marB="0" anchor="ctr">
                    <a:lnL>
                      <a:noFill/>
                    </a:lnL>
                    <a:lnR>
                      <a:noFill/>
                    </a:lnR>
                    <a:lnT>
                      <a:noFill/>
                    </a:lnT>
                    <a:lnB>
                      <a:noFill/>
                    </a:lnB>
                    <a:noFill/>
                  </a:tcPr>
                </a:tc>
                <a:tc>
                  <a:txBody>
                    <a:bodyPr/>
                    <a:lstStyle/>
                    <a:p>
                      <a:pPr algn="ctr"/>
                      <a:r>
                        <a:rPr lang="en-US"/>
                        <a:t>0</a:t>
                      </a:r>
                    </a:p>
                  </a:txBody>
                  <a:tcPr marL="0" marR="0" marT="0" marB="0" anchor="ctr">
                    <a:lnL>
                      <a:noFill/>
                    </a:lnL>
                    <a:lnR>
                      <a:noFill/>
                    </a:lnR>
                    <a:lnT>
                      <a:noFill/>
                    </a:lnT>
                    <a:lnB>
                      <a:noFill/>
                    </a:lnB>
                    <a:noFill/>
                  </a:tcPr>
                </a:tc>
                <a:tc>
                  <a:txBody>
                    <a:bodyPr/>
                    <a:lstStyle/>
                    <a:p>
                      <a:pPr algn="ctr"/>
                      <a:r>
                        <a:rPr lang="en-US"/>
                        <a:t>0</a:t>
                      </a:r>
                    </a:p>
                  </a:txBody>
                  <a:tcPr marL="0" marR="0" marT="0" marB="0" anchor="ctr">
                    <a:lnL>
                      <a:noFill/>
                    </a:lnL>
                    <a:lnR>
                      <a:noFill/>
                    </a:lnR>
                    <a:lnT>
                      <a:noFill/>
                    </a:lnT>
                    <a:lnB>
                      <a:noFill/>
                    </a:lnB>
                    <a:noFill/>
                  </a:tcPr>
                </a:tc>
                <a:tc>
                  <a:txBody>
                    <a:bodyPr/>
                    <a:lstStyle/>
                    <a:p>
                      <a:pPr algn="ctr"/>
                      <a:r>
                        <a:rPr lang="en-US"/>
                        <a:t>0</a:t>
                      </a:r>
                    </a:p>
                  </a:txBody>
                  <a:tcPr marL="0" marR="0" marT="0" marB="0" anchor="ctr">
                    <a:lnL>
                      <a:noFill/>
                    </a:lnL>
                    <a:lnR>
                      <a:noFill/>
                    </a:lnR>
                    <a:lnT>
                      <a:noFill/>
                    </a:lnT>
                    <a:lnB>
                      <a:noFill/>
                    </a:lnB>
                    <a:noFill/>
                  </a:tcPr>
                </a:tc>
                <a:tc>
                  <a:txBody>
                    <a:bodyPr/>
                    <a:lstStyle/>
                    <a:p>
                      <a:pPr algn="ctr"/>
                      <a:r>
                        <a:rPr lang="en-US"/>
                        <a:t>0</a:t>
                      </a:r>
                    </a:p>
                  </a:txBody>
                  <a:tcPr marL="0" marR="0" marT="0" marB="0" anchor="ctr">
                    <a:lnL>
                      <a:noFill/>
                    </a:lnL>
                    <a:lnR>
                      <a:noFill/>
                    </a:lnR>
                    <a:lnT>
                      <a:noFill/>
                    </a:lnT>
                    <a:lnB>
                      <a:noFill/>
                    </a:lnB>
                    <a:noFill/>
                  </a:tcPr>
                </a:tc>
                <a:tc>
                  <a:txBody>
                    <a:bodyPr/>
                    <a:lstStyle/>
                    <a:p>
                      <a:pPr algn="ctr"/>
                      <a:r>
                        <a:rPr lang="en-US"/>
                        <a:t>1,000</a:t>
                      </a:r>
                    </a:p>
                  </a:txBody>
                  <a:tcPr marL="0" marR="0" marT="0" marB="0" anchor="ctr">
                    <a:lnL>
                      <a:noFill/>
                    </a:lnL>
                    <a:lnR>
                      <a:noFill/>
                    </a:lnR>
                    <a:lnT>
                      <a:noFill/>
                    </a:lnT>
                    <a:lnB>
                      <a:noFill/>
                    </a:lnB>
                    <a:noFill/>
                  </a:tcPr>
                </a:tc>
                <a:extLst>
                  <a:ext uri="{0D108BD9-81ED-4DB2-BD59-A6C34878D82A}">
                    <a16:rowId xmlns:a16="http://schemas.microsoft.com/office/drawing/2014/main" val="1311356173"/>
                  </a:ext>
                </a:extLst>
              </a:tr>
              <a:tr h="175260">
                <a:tc>
                  <a:txBody>
                    <a:bodyPr/>
                    <a:lstStyle/>
                    <a:p>
                      <a:r>
                        <a:rPr lang="en-US" err="1">
                          <a:effectLst/>
                        </a:rPr>
                        <a:t>Standarized</a:t>
                      </a:r>
                      <a:r>
                        <a:rPr lang="en-US">
                          <a:effectLst/>
                        </a:rPr>
                        <a:t> Precipitation Index 1stQ in Utero</a:t>
                      </a:r>
                    </a:p>
                  </a:txBody>
                  <a:tcPr marL="0" marR="0" marT="0" marB="0" anchor="ctr">
                    <a:lnL>
                      <a:noFill/>
                    </a:lnL>
                    <a:lnR>
                      <a:noFill/>
                    </a:lnR>
                    <a:lnT>
                      <a:noFill/>
                    </a:lnT>
                    <a:lnB>
                      <a:noFill/>
                    </a:lnB>
                    <a:noFill/>
                  </a:tcPr>
                </a:tc>
                <a:tc>
                  <a:txBody>
                    <a:bodyPr/>
                    <a:lstStyle/>
                    <a:p>
                      <a:pPr algn="ctr"/>
                      <a:r>
                        <a:rPr lang="en-US"/>
                        <a:t>-0.025</a:t>
                      </a:r>
                    </a:p>
                  </a:txBody>
                  <a:tcPr marL="0" marR="0" marT="0" marB="0" anchor="ctr">
                    <a:lnL>
                      <a:noFill/>
                    </a:lnL>
                    <a:lnR>
                      <a:noFill/>
                    </a:lnR>
                    <a:lnT>
                      <a:noFill/>
                    </a:lnT>
                    <a:lnB>
                      <a:noFill/>
                    </a:lnB>
                    <a:noFill/>
                  </a:tcPr>
                </a:tc>
                <a:tc>
                  <a:txBody>
                    <a:bodyPr/>
                    <a:lstStyle/>
                    <a:p>
                      <a:pPr algn="ctr"/>
                      <a:r>
                        <a:rPr lang="en-US"/>
                        <a:t>0.641</a:t>
                      </a:r>
                    </a:p>
                  </a:txBody>
                  <a:tcPr marL="0" marR="0" marT="0" marB="0" anchor="ctr">
                    <a:lnL>
                      <a:noFill/>
                    </a:lnL>
                    <a:lnR>
                      <a:noFill/>
                    </a:lnR>
                    <a:lnT>
                      <a:noFill/>
                    </a:lnT>
                    <a:lnB>
                      <a:noFill/>
                    </a:lnB>
                    <a:noFill/>
                  </a:tcPr>
                </a:tc>
                <a:tc>
                  <a:txBody>
                    <a:bodyPr/>
                    <a:lstStyle/>
                    <a:p>
                      <a:pPr algn="ctr"/>
                      <a:r>
                        <a:rPr lang="en-US"/>
                        <a:t>-3.09</a:t>
                      </a:r>
                    </a:p>
                  </a:txBody>
                  <a:tcPr marL="0" marR="0" marT="0" marB="0" anchor="ctr">
                    <a:lnL>
                      <a:noFill/>
                    </a:lnL>
                    <a:lnR>
                      <a:noFill/>
                    </a:lnR>
                    <a:lnT>
                      <a:noFill/>
                    </a:lnT>
                    <a:lnB>
                      <a:noFill/>
                    </a:lnB>
                    <a:noFill/>
                  </a:tcPr>
                </a:tc>
                <a:tc>
                  <a:txBody>
                    <a:bodyPr/>
                    <a:lstStyle/>
                    <a:p>
                      <a:pPr algn="ctr"/>
                      <a:r>
                        <a:rPr lang="en-US"/>
                        <a:t>-0.83</a:t>
                      </a:r>
                    </a:p>
                  </a:txBody>
                  <a:tcPr marL="0" marR="0" marT="0" marB="0" anchor="ctr">
                    <a:lnL>
                      <a:noFill/>
                    </a:lnL>
                    <a:lnR>
                      <a:noFill/>
                    </a:lnR>
                    <a:lnT>
                      <a:noFill/>
                    </a:lnT>
                    <a:lnB>
                      <a:noFill/>
                    </a:lnB>
                    <a:noFill/>
                  </a:tcPr>
                </a:tc>
                <a:tc>
                  <a:txBody>
                    <a:bodyPr/>
                    <a:lstStyle/>
                    <a:p>
                      <a:pPr algn="ctr"/>
                      <a:r>
                        <a:rPr lang="en-US"/>
                        <a:t>-0.03</a:t>
                      </a:r>
                    </a:p>
                  </a:txBody>
                  <a:tcPr marL="0" marR="0" marT="0" marB="0" anchor="ctr">
                    <a:lnL>
                      <a:noFill/>
                    </a:lnL>
                    <a:lnR>
                      <a:noFill/>
                    </a:lnR>
                    <a:lnT>
                      <a:noFill/>
                    </a:lnT>
                    <a:lnB>
                      <a:noFill/>
                    </a:lnB>
                    <a:noFill/>
                  </a:tcPr>
                </a:tc>
                <a:tc>
                  <a:txBody>
                    <a:bodyPr/>
                    <a:lstStyle/>
                    <a:p>
                      <a:pPr algn="ctr"/>
                      <a:r>
                        <a:rPr lang="en-US"/>
                        <a:t>0.79</a:t>
                      </a:r>
                    </a:p>
                  </a:txBody>
                  <a:tcPr marL="0" marR="0" marT="0" marB="0" anchor="ctr">
                    <a:lnL>
                      <a:noFill/>
                    </a:lnL>
                    <a:lnR>
                      <a:noFill/>
                    </a:lnR>
                    <a:lnT>
                      <a:noFill/>
                    </a:lnT>
                    <a:lnB>
                      <a:noFill/>
                    </a:lnB>
                    <a:noFill/>
                  </a:tcPr>
                </a:tc>
                <a:tc>
                  <a:txBody>
                    <a:bodyPr/>
                    <a:lstStyle/>
                    <a:p>
                      <a:pPr algn="ctr"/>
                      <a:r>
                        <a:rPr lang="en-US"/>
                        <a:t>3.09</a:t>
                      </a:r>
                    </a:p>
                  </a:txBody>
                  <a:tcPr marL="0" marR="0" marT="0" marB="0" anchor="ctr">
                    <a:lnL>
                      <a:noFill/>
                    </a:lnL>
                    <a:lnR>
                      <a:noFill/>
                    </a:lnR>
                    <a:lnT>
                      <a:noFill/>
                    </a:lnT>
                    <a:lnB>
                      <a:noFill/>
                    </a:lnB>
                    <a:noFill/>
                  </a:tcPr>
                </a:tc>
                <a:extLst>
                  <a:ext uri="{0D108BD9-81ED-4DB2-BD59-A6C34878D82A}">
                    <a16:rowId xmlns:a16="http://schemas.microsoft.com/office/drawing/2014/main" val="58011925"/>
                  </a:ext>
                </a:extLst>
              </a:tr>
              <a:tr h="175260">
                <a:tc>
                  <a:txBody>
                    <a:bodyPr/>
                    <a:lstStyle/>
                    <a:p>
                      <a:r>
                        <a:rPr lang="en-US" err="1">
                          <a:effectLst/>
                        </a:rPr>
                        <a:t>Standarized</a:t>
                      </a:r>
                      <a:r>
                        <a:rPr lang="en-US">
                          <a:effectLst/>
                        </a:rPr>
                        <a:t> Precipitation Index 2ndQ in Utero</a:t>
                      </a:r>
                    </a:p>
                  </a:txBody>
                  <a:tcPr marL="0" marR="0" marT="0" marB="0" anchor="ctr">
                    <a:lnL>
                      <a:noFill/>
                    </a:lnL>
                    <a:lnR>
                      <a:noFill/>
                    </a:lnR>
                    <a:lnT>
                      <a:noFill/>
                    </a:lnT>
                    <a:lnB>
                      <a:noFill/>
                    </a:lnB>
                    <a:noFill/>
                  </a:tcPr>
                </a:tc>
                <a:tc>
                  <a:txBody>
                    <a:bodyPr/>
                    <a:lstStyle/>
                    <a:p>
                      <a:pPr algn="ctr"/>
                      <a:r>
                        <a:rPr lang="en-US"/>
                        <a:t>-0.014</a:t>
                      </a:r>
                    </a:p>
                  </a:txBody>
                  <a:tcPr marL="0" marR="0" marT="0" marB="0" anchor="ctr">
                    <a:lnL>
                      <a:noFill/>
                    </a:lnL>
                    <a:lnR>
                      <a:noFill/>
                    </a:lnR>
                    <a:lnT>
                      <a:noFill/>
                    </a:lnT>
                    <a:lnB>
                      <a:noFill/>
                    </a:lnB>
                    <a:noFill/>
                  </a:tcPr>
                </a:tc>
                <a:tc>
                  <a:txBody>
                    <a:bodyPr/>
                    <a:lstStyle/>
                    <a:p>
                      <a:pPr algn="ctr"/>
                      <a:r>
                        <a:rPr lang="en-US"/>
                        <a:t>0.646</a:t>
                      </a:r>
                    </a:p>
                  </a:txBody>
                  <a:tcPr marL="0" marR="0" marT="0" marB="0" anchor="ctr">
                    <a:lnL>
                      <a:noFill/>
                    </a:lnL>
                    <a:lnR>
                      <a:noFill/>
                    </a:lnR>
                    <a:lnT>
                      <a:noFill/>
                    </a:lnT>
                    <a:lnB>
                      <a:noFill/>
                    </a:lnB>
                    <a:noFill/>
                  </a:tcPr>
                </a:tc>
                <a:tc>
                  <a:txBody>
                    <a:bodyPr/>
                    <a:lstStyle/>
                    <a:p>
                      <a:pPr algn="ctr"/>
                      <a:r>
                        <a:rPr lang="en-US"/>
                        <a:t>-3.09</a:t>
                      </a:r>
                    </a:p>
                  </a:txBody>
                  <a:tcPr marL="0" marR="0" marT="0" marB="0" anchor="ctr">
                    <a:lnL>
                      <a:noFill/>
                    </a:lnL>
                    <a:lnR>
                      <a:noFill/>
                    </a:lnR>
                    <a:lnT>
                      <a:noFill/>
                    </a:lnT>
                    <a:lnB>
                      <a:noFill/>
                    </a:lnB>
                    <a:noFill/>
                  </a:tcPr>
                </a:tc>
                <a:tc>
                  <a:txBody>
                    <a:bodyPr/>
                    <a:lstStyle/>
                    <a:p>
                      <a:pPr algn="ctr"/>
                      <a:r>
                        <a:rPr lang="en-US"/>
                        <a:t>-0.82</a:t>
                      </a:r>
                    </a:p>
                  </a:txBody>
                  <a:tcPr marL="0" marR="0" marT="0" marB="0" anchor="ctr">
                    <a:lnL>
                      <a:noFill/>
                    </a:lnL>
                    <a:lnR>
                      <a:noFill/>
                    </a:lnR>
                    <a:lnT>
                      <a:noFill/>
                    </a:lnT>
                    <a:lnB>
                      <a:noFill/>
                    </a:lnB>
                    <a:noFill/>
                  </a:tcPr>
                </a:tc>
                <a:tc>
                  <a:txBody>
                    <a:bodyPr/>
                    <a:lstStyle/>
                    <a:p>
                      <a:pPr algn="ctr"/>
                      <a:r>
                        <a:rPr lang="en-US"/>
                        <a:t>-0.02</a:t>
                      </a:r>
                    </a:p>
                  </a:txBody>
                  <a:tcPr marL="0" marR="0" marT="0" marB="0" anchor="ctr">
                    <a:lnL>
                      <a:noFill/>
                    </a:lnL>
                    <a:lnR>
                      <a:noFill/>
                    </a:lnR>
                    <a:lnT>
                      <a:noFill/>
                    </a:lnT>
                    <a:lnB>
                      <a:noFill/>
                    </a:lnB>
                    <a:noFill/>
                  </a:tcPr>
                </a:tc>
                <a:tc>
                  <a:txBody>
                    <a:bodyPr/>
                    <a:lstStyle/>
                    <a:p>
                      <a:pPr algn="ctr"/>
                      <a:r>
                        <a:rPr lang="en-US"/>
                        <a:t>0.80</a:t>
                      </a:r>
                    </a:p>
                  </a:txBody>
                  <a:tcPr marL="0" marR="0" marT="0" marB="0" anchor="ctr">
                    <a:lnL>
                      <a:noFill/>
                    </a:lnL>
                    <a:lnR>
                      <a:noFill/>
                    </a:lnR>
                    <a:lnT>
                      <a:noFill/>
                    </a:lnT>
                    <a:lnB>
                      <a:noFill/>
                    </a:lnB>
                    <a:noFill/>
                  </a:tcPr>
                </a:tc>
                <a:tc>
                  <a:txBody>
                    <a:bodyPr/>
                    <a:lstStyle/>
                    <a:p>
                      <a:pPr algn="ctr"/>
                      <a:r>
                        <a:rPr lang="en-US"/>
                        <a:t>3.09</a:t>
                      </a:r>
                    </a:p>
                  </a:txBody>
                  <a:tcPr marL="0" marR="0" marT="0" marB="0" anchor="ctr">
                    <a:lnL>
                      <a:noFill/>
                    </a:lnL>
                    <a:lnR>
                      <a:noFill/>
                    </a:lnR>
                    <a:lnT>
                      <a:noFill/>
                    </a:lnT>
                    <a:lnB>
                      <a:noFill/>
                    </a:lnB>
                    <a:noFill/>
                  </a:tcPr>
                </a:tc>
                <a:extLst>
                  <a:ext uri="{0D108BD9-81ED-4DB2-BD59-A6C34878D82A}">
                    <a16:rowId xmlns:a16="http://schemas.microsoft.com/office/drawing/2014/main" val="1794437593"/>
                  </a:ext>
                </a:extLst>
              </a:tr>
              <a:tr h="175260">
                <a:tc>
                  <a:txBody>
                    <a:bodyPr/>
                    <a:lstStyle/>
                    <a:p>
                      <a:r>
                        <a:rPr lang="en-US" err="1">
                          <a:effectLst/>
                        </a:rPr>
                        <a:t>Standarized</a:t>
                      </a:r>
                      <a:r>
                        <a:rPr lang="en-US">
                          <a:effectLst/>
                        </a:rPr>
                        <a:t> Precipitation Index 3rdQ in Utero</a:t>
                      </a:r>
                    </a:p>
                  </a:txBody>
                  <a:tcPr marL="0" marR="0" marT="0" marB="0" anchor="ctr">
                    <a:lnL>
                      <a:noFill/>
                    </a:lnL>
                    <a:lnR>
                      <a:noFill/>
                    </a:lnR>
                    <a:lnT>
                      <a:noFill/>
                    </a:lnT>
                    <a:lnB>
                      <a:noFill/>
                    </a:lnB>
                    <a:noFill/>
                  </a:tcPr>
                </a:tc>
                <a:tc>
                  <a:txBody>
                    <a:bodyPr/>
                    <a:lstStyle/>
                    <a:p>
                      <a:pPr algn="ctr"/>
                      <a:r>
                        <a:rPr lang="en-US"/>
                        <a:t>-0.025</a:t>
                      </a:r>
                    </a:p>
                  </a:txBody>
                  <a:tcPr marL="0" marR="0" marT="0" marB="0" anchor="ctr">
                    <a:lnL>
                      <a:noFill/>
                    </a:lnL>
                    <a:lnR>
                      <a:noFill/>
                    </a:lnR>
                    <a:lnT>
                      <a:noFill/>
                    </a:lnT>
                    <a:lnB>
                      <a:noFill/>
                    </a:lnB>
                    <a:noFill/>
                  </a:tcPr>
                </a:tc>
                <a:tc>
                  <a:txBody>
                    <a:bodyPr/>
                    <a:lstStyle/>
                    <a:p>
                      <a:pPr algn="ctr"/>
                      <a:r>
                        <a:rPr lang="en-US"/>
                        <a:t>0.638</a:t>
                      </a:r>
                    </a:p>
                  </a:txBody>
                  <a:tcPr marL="0" marR="0" marT="0" marB="0" anchor="ctr">
                    <a:lnL>
                      <a:noFill/>
                    </a:lnL>
                    <a:lnR>
                      <a:noFill/>
                    </a:lnR>
                    <a:lnT>
                      <a:noFill/>
                    </a:lnT>
                    <a:lnB>
                      <a:noFill/>
                    </a:lnB>
                    <a:noFill/>
                  </a:tcPr>
                </a:tc>
                <a:tc>
                  <a:txBody>
                    <a:bodyPr/>
                    <a:lstStyle/>
                    <a:p>
                      <a:pPr algn="ctr"/>
                      <a:r>
                        <a:rPr lang="en-US"/>
                        <a:t>-3.09</a:t>
                      </a:r>
                    </a:p>
                  </a:txBody>
                  <a:tcPr marL="0" marR="0" marT="0" marB="0" anchor="ctr">
                    <a:lnL>
                      <a:noFill/>
                    </a:lnL>
                    <a:lnR>
                      <a:noFill/>
                    </a:lnR>
                    <a:lnT>
                      <a:noFill/>
                    </a:lnT>
                    <a:lnB>
                      <a:noFill/>
                    </a:lnB>
                    <a:noFill/>
                  </a:tcPr>
                </a:tc>
                <a:tc>
                  <a:txBody>
                    <a:bodyPr/>
                    <a:lstStyle/>
                    <a:p>
                      <a:pPr algn="ctr"/>
                      <a:r>
                        <a:rPr lang="en-US"/>
                        <a:t>-0.83</a:t>
                      </a:r>
                    </a:p>
                  </a:txBody>
                  <a:tcPr marL="0" marR="0" marT="0" marB="0" anchor="ctr">
                    <a:lnL>
                      <a:noFill/>
                    </a:lnL>
                    <a:lnR>
                      <a:noFill/>
                    </a:lnR>
                    <a:lnT>
                      <a:noFill/>
                    </a:lnT>
                    <a:lnB>
                      <a:noFill/>
                    </a:lnB>
                    <a:noFill/>
                  </a:tcPr>
                </a:tc>
                <a:tc>
                  <a:txBody>
                    <a:bodyPr/>
                    <a:lstStyle/>
                    <a:p>
                      <a:pPr algn="ctr"/>
                      <a:r>
                        <a:rPr lang="en-US"/>
                        <a:t>-0.03</a:t>
                      </a:r>
                    </a:p>
                  </a:txBody>
                  <a:tcPr marL="0" marR="0" marT="0" marB="0" anchor="ctr">
                    <a:lnL>
                      <a:noFill/>
                    </a:lnL>
                    <a:lnR>
                      <a:noFill/>
                    </a:lnR>
                    <a:lnT>
                      <a:noFill/>
                    </a:lnT>
                    <a:lnB>
                      <a:noFill/>
                    </a:lnB>
                    <a:noFill/>
                  </a:tcPr>
                </a:tc>
                <a:tc>
                  <a:txBody>
                    <a:bodyPr/>
                    <a:lstStyle/>
                    <a:p>
                      <a:pPr algn="ctr"/>
                      <a:r>
                        <a:rPr lang="en-US"/>
                        <a:t>0.78</a:t>
                      </a:r>
                    </a:p>
                  </a:txBody>
                  <a:tcPr marL="0" marR="0" marT="0" marB="0" anchor="ctr">
                    <a:lnL>
                      <a:noFill/>
                    </a:lnL>
                    <a:lnR>
                      <a:noFill/>
                    </a:lnR>
                    <a:lnT>
                      <a:noFill/>
                    </a:lnT>
                    <a:lnB>
                      <a:noFill/>
                    </a:lnB>
                    <a:noFill/>
                  </a:tcPr>
                </a:tc>
                <a:tc>
                  <a:txBody>
                    <a:bodyPr/>
                    <a:lstStyle/>
                    <a:p>
                      <a:pPr algn="ctr"/>
                      <a:r>
                        <a:rPr lang="en-US"/>
                        <a:t>3.09</a:t>
                      </a:r>
                    </a:p>
                  </a:txBody>
                  <a:tcPr marL="0" marR="0" marT="0" marB="0" anchor="ctr">
                    <a:lnL>
                      <a:noFill/>
                    </a:lnL>
                    <a:lnR>
                      <a:noFill/>
                    </a:lnR>
                    <a:lnT>
                      <a:noFill/>
                    </a:lnT>
                    <a:lnB>
                      <a:noFill/>
                    </a:lnB>
                    <a:noFill/>
                  </a:tcPr>
                </a:tc>
                <a:extLst>
                  <a:ext uri="{0D108BD9-81ED-4DB2-BD59-A6C34878D82A}">
                    <a16:rowId xmlns:a16="http://schemas.microsoft.com/office/drawing/2014/main" val="2665366361"/>
                  </a:ext>
                </a:extLst>
              </a:tr>
              <a:tr h="175260">
                <a:tc>
                  <a:txBody>
                    <a:bodyPr/>
                    <a:lstStyle/>
                    <a:p>
                      <a:r>
                        <a:rPr lang="en-US" err="1">
                          <a:effectLst/>
                        </a:rPr>
                        <a:t>Standarized</a:t>
                      </a:r>
                      <a:r>
                        <a:rPr lang="en-US">
                          <a:effectLst/>
                        </a:rPr>
                        <a:t> Precipitation Index 0-30 days</a:t>
                      </a:r>
                    </a:p>
                  </a:txBody>
                  <a:tcPr marL="0" marR="0" marT="0" marB="0" anchor="ctr">
                    <a:lnL>
                      <a:noFill/>
                    </a:lnL>
                    <a:lnR>
                      <a:noFill/>
                    </a:lnR>
                    <a:lnT>
                      <a:noFill/>
                    </a:lnT>
                    <a:lnB>
                      <a:noFill/>
                    </a:lnB>
                    <a:noFill/>
                  </a:tcPr>
                </a:tc>
                <a:tc>
                  <a:txBody>
                    <a:bodyPr/>
                    <a:lstStyle/>
                    <a:p>
                      <a:pPr algn="ctr"/>
                      <a:r>
                        <a:rPr lang="en-US"/>
                        <a:t>-0.029</a:t>
                      </a:r>
                    </a:p>
                  </a:txBody>
                  <a:tcPr marL="0" marR="0" marT="0" marB="0" anchor="ctr">
                    <a:lnL>
                      <a:noFill/>
                    </a:lnL>
                    <a:lnR>
                      <a:noFill/>
                    </a:lnR>
                    <a:lnT>
                      <a:noFill/>
                    </a:lnT>
                    <a:lnB>
                      <a:noFill/>
                    </a:lnB>
                    <a:noFill/>
                  </a:tcPr>
                </a:tc>
                <a:tc>
                  <a:txBody>
                    <a:bodyPr/>
                    <a:lstStyle/>
                    <a:p>
                      <a:pPr algn="ctr"/>
                      <a:r>
                        <a:rPr lang="en-US"/>
                        <a:t>0.973</a:t>
                      </a:r>
                    </a:p>
                  </a:txBody>
                  <a:tcPr marL="0" marR="0" marT="0" marB="0" anchor="ctr">
                    <a:lnL>
                      <a:noFill/>
                    </a:lnL>
                    <a:lnR>
                      <a:noFill/>
                    </a:lnR>
                    <a:lnT>
                      <a:noFill/>
                    </a:lnT>
                    <a:lnB>
                      <a:noFill/>
                    </a:lnB>
                    <a:noFill/>
                  </a:tcPr>
                </a:tc>
                <a:tc>
                  <a:txBody>
                    <a:bodyPr/>
                    <a:lstStyle/>
                    <a:p>
                      <a:pPr algn="ctr"/>
                      <a:r>
                        <a:rPr lang="en-US"/>
                        <a:t>-3.09</a:t>
                      </a:r>
                    </a:p>
                  </a:txBody>
                  <a:tcPr marL="0" marR="0" marT="0" marB="0" anchor="ctr">
                    <a:lnL>
                      <a:noFill/>
                    </a:lnL>
                    <a:lnR>
                      <a:noFill/>
                    </a:lnR>
                    <a:lnT>
                      <a:noFill/>
                    </a:lnT>
                    <a:lnB>
                      <a:noFill/>
                    </a:lnB>
                    <a:noFill/>
                  </a:tcPr>
                </a:tc>
                <a:tc>
                  <a:txBody>
                    <a:bodyPr/>
                    <a:lstStyle/>
                    <a:p>
                      <a:pPr algn="ctr"/>
                      <a:r>
                        <a:rPr lang="en-US"/>
                        <a:t>-1.25</a:t>
                      </a:r>
                    </a:p>
                  </a:txBody>
                  <a:tcPr marL="0" marR="0" marT="0" marB="0" anchor="ctr">
                    <a:lnL>
                      <a:noFill/>
                    </a:lnL>
                    <a:lnR>
                      <a:noFill/>
                    </a:lnR>
                    <a:lnT>
                      <a:noFill/>
                    </a:lnT>
                    <a:lnB>
                      <a:noFill/>
                    </a:lnB>
                    <a:noFill/>
                  </a:tcPr>
                </a:tc>
                <a:tc>
                  <a:txBody>
                    <a:bodyPr/>
                    <a:lstStyle/>
                    <a:p>
                      <a:pPr algn="ctr"/>
                      <a:r>
                        <a:rPr lang="en-US"/>
                        <a:t>-0.05</a:t>
                      </a:r>
                    </a:p>
                  </a:txBody>
                  <a:tcPr marL="0" marR="0" marT="0" marB="0" anchor="ctr">
                    <a:lnL>
                      <a:noFill/>
                    </a:lnL>
                    <a:lnR>
                      <a:noFill/>
                    </a:lnR>
                    <a:lnT>
                      <a:noFill/>
                    </a:lnT>
                    <a:lnB>
                      <a:noFill/>
                    </a:lnB>
                    <a:noFill/>
                  </a:tcPr>
                </a:tc>
                <a:tc>
                  <a:txBody>
                    <a:bodyPr/>
                    <a:lstStyle/>
                    <a:p>
                      <a:pPr algn="ctr"/>
                      <a:r>
                        <a:rPr lang="en-US"/>
                        <a:t>1.22</a:t>
                      </a:r>
                    </a:p>
                  </a:txBody>
                  <a:tcPr marL="0" marR="0" marT="0" marB="0" anchor="ctr">
                    <a:lnL>
                      <a:noFill/>
                    </a:lnL>
                    <a:lnR>
                      <a:noFill/>
                    </a:lnR>
                    <a:lnT>
                      <a:noFill/>
                    </a:lnT>
                    <a:lnB>
                      <a:noFill/>
                    </a:lnB>
                    <a:noFill/>
                  </a:tcPr>
                </a:tc>
                <a:tc>
                  <a:txBody>
                    <a:bodyPr/>
                    <a:lstStyle/>
                    <a:p>
                      <a:pPr algn="ctr"/>
                      <a:r>
                        <a:rPr lang="en-US"/>
                        <a:t>3.09</a:t>
                      </a:r>
                    </a:p>
                  </a:txBody>
                  <a:tcPr marL="0" marR="0" marT="0" marB="0" anchor="ctr">
                    <a:lnL>
                      <a:noFill/>
                    </a:lnL>
                    <a:lnR>
                      <a:noFill/>
                    </a:lnR>
                    <a:lnT>
                      <a:noFill/>
                    </a:lnT>
                    <a:lnB>
                      <a:noFill/>
                    </a:lnB>
                    <a:noFill/>
                  </a:tcPr>
                </a:tc>
                <a:extLst>
                  <a:ext uri="{0D108BD9-81ED-4DB2-BD59-A6C34878D82A}">
                    <a16:rowId xmlns:a16="http://schemas.microsoft.com/office/drawing/2014/main" val="2180621348"/>
                  </a:ext>
                </a:extLst>
              </a:tr>
              <a:tr h="175260">
                <a:tc>
                  <a:txBody>
                    <a:bodyPr/>
                    <a:lstStyle/>
                    <a:p>
                      <a:r>
                        <a:rPr lang="en-US" err="1">
                          <a:effectLst/>
                        </a:rPr>
                        <a:t>Standarized</a:t>
                      </a:r>
                      <a:r>
                        <a:rPr lang="en-US">
                          <a:effectLst/>
                        </a:rPr>
                        <a:t> Precipitation Index 1-3 months</a:t>
                      </a:r>
                    </a:p>
                  </a:txBody>
                  <a:tcPr marL="0" marR="0" marT="0" marB="0" anchor="ctr">
                    <a:lnL>
                      <a:noFill/>
                    </a:lnL>
                    <a:lnR>
                      <a:noFill/>
                    </a:lnR>
                    <a:lnT>
                      <a:noFill/>
                    </a:lnT>
                    <a:lnB>
                      <a:noFill/>
                    </a:lnB>
                    <a:noFill/>
                  </a:tcPr>
                </a:tc>
                <a:tc>
                  <a:txBody>
                    <a:bodyPr/>
                    <a:lstStyle/>
                    <a:p>
                      <a:pPr algn="ctr"/>
                      <a:r>
                        <a:rPr lang="en-US"/>
                        <a:t>-0.029</a:t>
                      </a:r>
                    </a:p>
                  </a:txBody>
                  <a:tcPr marL="0" marR="0" marT="0" marB="0" anchor="ctr">
                    <a:lnL>
                      <a:noFill/>
                    </a:lnL>
                    <a:lnR>
                      <a:noFill/>
                    </a:lnR>
                    <a:lnT>
                      <a:noFill/>
                    </a:lnT>
                    <a:lnB>
                      <a:noFill/>
                    </a:lnB>
                    <a:noFill/>
                  </a:tcPr>
                </a:tc>
                <a:tc>
                  <a:txBody>
                    <a:bodyPr/>
                    <a:lstStyle/>
                    <a:p>
                      <a:pPr algn="ctr"/>
                      <a:r>
                        <a:rPr lang="en-US"/>
                        <a:t>0.741</a:t>
                      </a:r>
                    </a:p>
                  </a:txBody>
                  <a:tcPr marL="0" marR="0" marT="0" marB="0" anchor="ctr">
                    <a:lnL>
                      <a:noFill/>
                    </a:lnL>
                    <a:lnR>
                      <a:noFill/>
                    </a:lnR>
                    <a:lnT>
                      <a:noFill/>
                    </a:lnT>
                    <a:lnB>
                      <a:noFill/>
                    </a:lnB>
                    <a:noFill/>
                  </a:tcPr>
                </a:tc>
                <a:tc>
                  <a:txBody>
                    <a:bodyPr/>
                    <a:lstStyle/>
                    <a:p>
                      <a:pPr algn="ctr"/>
                      <a:r>
                        <a:rPr lang="en-US"/>
                        <a:t>-3.09</a:t>
                      </a:r>
                    </a:p>
                  </a:txBody>
                  <a:tcPr marL="0" marR="0" marT="0" marB="0" anchor="ctr">
                    <a:lnL>
                      <a:noFill/>
                    </a:lnL>
                    <a:lnR>
                      <a:noFill/>
                    </a:lnR>
                    <a:lnT>
                      <a:noFill/>
                    </a:lnT>
                    <a:lnB>
                      <a:noFill/>
                    </a:lnB>
                    <a:noFill/>
                  </a:tcPr>
                </a:tc>
                <a:tc>
                  <a:txBody>
                    <a:bodyPr/>
                    <a:lstStyle/>
                    <a:p>
                      <a:pPr algn="ctr"/>
                      <a:r>
                        <a:rPr lang="en-US"/>
                        <a:t>-0.96</a:t>
                      </a:r>
                    </a:p>
                  </a:txBody>
                  <a:tcPr marL="0" marR="0" marT="0" marB="0" anchor="ctr">
                    <a:lnL>
                      <a:noFill/>
                    </a:lnL>
                    <a:lnR>
                      <a:noFill/>
                    </a:lnR>
                    <a:lnT>
                      <a:noFill/>
                    </a:lnT>
                    <a:lnB>
                      <a:noFill/>
                    </a:lnB>
                    <a:noFill/>
                  </a:tcPr>
                </a:tc>
                <a:tc>
                  <a:txBody>
                    <a:bodyPr/>
                    <a:lstStyle/>
                    <a:p>
                      <a:pPr algn="ctr"/>
                      <a:r>
                        <a:rPr lang="en-US"/>
                        <a:t>-0.04</a:t>
                      </a:r>
                    </a:p>
                  </a:txBody>
                  <a:tcPr marL="0" marR="0" marT="0" marB="0" anchor="ctr">
                    <a:lnL>
                      <a:noFill/>
                    </a:lnL>
                    <a:lnR>
                      <a:noFill/>
                    </a:lnR>
                    <a:lnT>
                      <a:noFill/>
                    </a:lnT>
                    <a:lnB>
                      <a:noFill/>
                    </a:lnB>
                    <a:noFill/>
                  </a:tcPr>
                </a:tc>
                <a:tc>
                  <a:txBody>
                    <a:bodyPr/>
                    <a:lstStyle/>
                    <a:p>
                      <a:pPr algn="ctr"/>
                      <a:r>
                        <a:rPr lang="en-US"/>
                        <a:t>0.91</a:t>
                      </a:r>
                    </a:p>
                  </a:txBody>
                  <a:tcPr marL="0" marR="0" marT="0" marB="0" anchor="ctr">
                    <a:lnL>
                      <a:noFill/>
                    </a:lnL>
                    <a:lnR>
                      <a:noFill/>
                    </a:lnR>
                    <a:lnT>
                      <a:noFill/>
                    </a:lnT>
                    <a:lnB>
                      <a:noFill/>
                    </a:lnB>
                    <a:noFill/>
                  </a:tcPr>
                </a:tc>
                <a:tc>
                  <a:txBody>
                    <a:bodyPr/>
                    <a:lstStyle/>
                    <a:p>
                      <a:pPr algn="ctr"/>
                      <a:r>
                        <a:rPr lang="en-US"/>
                        <a:t>3.09</a:t>
                      </a:r>
                    </a:p>
                  </a:txBody>
                  <a:tcPr marL="0" marR="0" marT="0" marB="0" anchor="ctr">
                    <a:lnL>
                      <a:noFill/>
                    </a:lnL>
                    <a:lnR>
                      <a:noFill/>
                    </a:lnR>
                    <a:lnT>
                      <a:noFill/>
                    </a:lnT>
                    <a:lnB>
                      <a:noFill/>
                    </a:lnB>
                    <a:noFill/>
                  </a:tcPr>
                </a:tc>
                <a:extLst>
                  <a:ext uri="{0D108BD9-81ED-4DB2-BD59-A6C34878D82A}">
                    <a16:rowId xmlns:a16="http://schemas.microsoft.com/office/drawing/2014/main" val="2875880463"/>
                  </a:ext>
                </a:extLst>
              </a:tr>
              <a:tr h="175260">
                <a:tc>
                  <a:txBody>
                    <a:bodyPr/>
                    <a:lstStyle/>
                    <a:p>
                      <a:r>
                        <a:rPr lang="en-US" err="1">
                          <a:effectLst/>
                        </a:rPr>
                        <a:t>Standarized</a:t>
                      </a:r>
                      <a:r>
                        <a:rPr lang="en-US">
                          <a:effectLst/>
                        </a:rPr>
                        <a:t> Precipitation Index 3-6 months</a:t>
                      </a:r>
                    </a:p>
                  </a:txBody>
                  <a:tcPr marL="0" marR="0" marT="0" marB="0" anchor="ctr">
                    <a:lnL>
                      <a:noFill/>
                    </a:lnL>
                    <a:lnR>
                      <a:noFill/>
                    </a:lnR>
                    <a:lnT>
                      <a:noFill/>
                    </a:lnT>
                    <a:lnB>
                      <a:noFill/>
                    </a:lnB>
                    <a:noFill/>
                  </a:tcPr>
                </a:tc>
                <a:tc>
                  <a:txBody>
                    <a:bodyPr/>
                    <a:lstStyle/>
                    <a:p>
                      <a:pPr algn="ctr"/>
                      <a:r>
                        <a:rPr lang="en-US"/>
                        <a:t>-0.020</a:t>
                      </a:r>
                    </a:p>
                  </a:txBody>
                  <a:tcPr marL="0" marR="0" marT="0" marB="0" anchor="ctr">
                    <a:lnL>
                      <a:noFill/>
                    </a:lnL>
                    <a:lnR>
                      <a:noFill/>
                    </a:lnR>
                    <a:lnT>
                      <a:noFill/>
                    </a:lnT>
                    <a:lnB>
                      <a:noFill/>
                    </a:lnB>
                    <a:noFill/>
                  </a:tcPr>
                </a:tc>
                <a:tc>
                  <a:txBody>
                    <a:bodyPr/>
                    <a:lstStyle/>
                    <a:p>
                      <a:pPr algn="ctr"/>
                      <a:r>
                        <a:rPr lang="en-US"/>
                        <a:t>0.637</a:t>
                      </a:r>
                    </a:p>
                  </a:txBody>
                  <a:tcPr marL="0" marR="0" marT="0" marB="0" anchor="ctr">
                    <a:lnL>
                      <a:noFill/>
                    </a:lnL>
                    <a:lnR>
                      <a:noFill/>
                    </a:lnR>
                    <a:lnT>
                      <a:noFill/>
                    </a:lnT>
                    <a:lnB>
                      <a:noFill/>
                    </a:lnB>
                    <a:noFill/>
                  </a:tcPr>
                </a:tc>
                <a:tc>
                  <a:txBody>
                    <a:bodyPr/>
                    <a:lstStyle/>
                    <a:p>
                      <a:pPr algn="ctr"/>
                      <a:r>
                        <a:rPr lang="en-US"/>
                        <a:t>-3.09</a:t>
                      </a:r>
                    </a:p>
                  </a:txBody>
                  <a:tcPr marL="0" marR="0" marT="0" marB="0" anchor="ctr">
                    <a:lnL>
                      <a:noFill/>
                    </a:lnL>
                    <a:lnR>
                      <a:noFill/>
                    </a:lnR>
                    <a:lnT>
                      <a:noFill/>
                    </a:lnT>
                    <a:lnB>
                      <a:noFill/>
                    </a:lnB>
                    <a:noFill/>
                  </a:tcPr>
                </a:tc>
                <a:tc>
                  <a:txBody>
                    <a:bodyPr/>
                    <a:lstStyle/>
                    <a:p>
                      <a:pPr algn="ctr"/>
                      <a:r>
                        <a:rPr lang="en-US"/>
                        <a:t>-0.82</a:t>
                      </a:r>
                    </a:p>
                  </a:txBody>
                  <a:tcPr marL="0" marR="0" marT="0" marB="0" anchor="ctr">
                    <a:lnL>
                      <a:noFill/>
                    </a:lnL>
                    <a:lnR>
                      <a:noFill/>
                    </a:lnR>
                    <a:lnT>
                      <a:noFill/>
                    </a:lnT>
                    <a:lnB>
                      <a:noFill/>
                    </a:lnB>
                    <a:noFill/>
                  </a:tcPr>
                </a:tc>
                <a:tc>
                  <a:txBody>
                    <a:bodyPr/>
                    <a:lstStyle/>
                    <a:p>
                      <a:pPr algn="ctr"/>
                      <a:r>
                        <a:rPr lang="en-US"/>
                        <a:t>-0.03</a:t>
                      </a:r>
                    </a:p>
                  </a:txBody>
                  <a:tcPr marL="0" marR="0" marT="0" marB="0" anchor="ctr">
                    <a:lnL>
                      <a:noFill/>
                    </a:lnL>
                    <a:lnR>
                      <a:noFill/>
                    </a:lnR>
                    <a:lnT>
                      <a:noFill/>
                    </a:lnT>
                    <a:lnB>
                      <a:noFill/>
                    </a:lnB>
                    <a:noFill/>
                  </a:tcPr>
                </a:tc>
                <a:tc>
                  <a:txBody>
                    <a:bodyPr/>
                    <a:lstStyle/>
                    <a:p>
                      <a:pPr algn="ctr"/>
                      <a:r>
                        <a:rPr lang="en-US"/>
                        <a:t>0.79</a:t>
                      </a:r>
                    </a:p>
                  </a:txBody>
                  <a:tcPr marL="0" marR="0" marT="0" marB="0" anchor="ctr">
                    <a:lnL>
                      <a:noFill/>
                    </a:lnL>
                    <a:lnR>
                      <a:noFill/>
                    </a:lnR>
                    <a:lnT>
                      <a:noFill/>
                    </a:lnT>
                    <a:lnB>
                      <a:noFill/>
                    </a:lnB>
                    <a:noFill/>
                  </a:tcPr>
                </a:tc>
                <a:tc>
                  <a:txBody>
                    <a:bodyPr/>
                    <a:lstStyle/>
                    <a:p>
                      <a:pPr algn="ctr"/>
                      <a:r>
                        <a:rPr lang="en-US"/>
                        <a:t>3.09</a:t>
                      </a:r>
                    </a:p>
                  </a:txBody>
                  <a:tcPr marL="0" marR="0" marT="0" marB="0" anchor="ctr">
                    <a:lnL>
                      <a:noFill/>
                    </a:lnL>
                    <a:lnR>
                      <a:noFill/>
                    </a:lnR>
                    <a:lnT>
                      <a:noFill/>
                    </a:lnT>
                    <a:lnB>
                      <a:noFill/>
                    </a:lnB>
                    <a:noFill/>
                  </a:tcPr>
                </a:tc>
                <a:extLst>
                  <a:ext uri="{0D108BD9-81ED-4DB2-BD59-A6C34878D82A}">
                    <a16:rowId xmlns:a16="http://schemas.microsoft.com/office/drawing/2014/main" val="2637379475"/>
                  </a:ext>
                </a:extLst>
              </a:tr>
              <a:tr h="175260">
                <a:tc>
                  <a:txBody>
                    <a:bodyPr/>
                    <a:lstStyle/>
                    <a:p>
                      <a:r>
                        <a:rPr lang="en-US" err="1">
                          <a:effectLst/>
                        </a:rPr>
                        <a:t>Standarized</a:t>
                      </a:r>
                      <a:r>
                        <a:rPr lang="en-US">
                          <a:effectLst/>
                        </a:rPr>
                        <a:t> Precipitation Index 6-12 months</a:t>
                      </a:r>
                    </a:p>
                  </a:txBody>
                  <a:tcPr marL="0" marR="0" marT="0" marB="0" anchor="ctr">
                    <a:lnL>
                      <a:noFill/>
                    </a:lnL>
                    <a:lnR>
                      <a:noFill/>
                    </a:lnR>
                    <a:lnT>
                      <a:noFill/>
                    </a:lnT>
                    <a:lnB>
                      <a:noFill/>
                    </a:lnB>
                    <a:noFill/>
                  </a:tcPr>
                </a:tc>
                <a:tc>
                  <a:txBody>
                    <a:bodyPr/>
                    <a:lstStyle/>
                    <a:p>
                      <a:pPr algn="ctr"/>
                      <a:r>
                        <a:rPr lang="en-US"/>
                        <a:t>-0.027</a:t>
                      </a:r>
                    </a:p>
                  </a:txBody>
                  <a:tcPr marL="0" marR="0" marT="0" marB="0" anchor="ctr">
                    <a:lnL>
                      <a:noFill/>
                    </a:lnL>
                    <a:lnR>
                      <a:noFill/>
                    </a:lnR>
                    <a:lnT>
                      <a:noFill/>
                    </a:lnT>
                    <a:lnB>
                      <a:noFill/>
                    </a:lnB>
                    <a:noFill/>
                  </a:tcPr>
                </a:tc>
                <a:tc>
                  <a:txBody>
                    <a:bodyPr/>
                    <a:lstStyle/>
                    <a:p>
                      <a:pPr algn="ctr"/>
                      <a:r>
                        <a:rPr lang="en-US"/>
                        <a:t>0.476</a:t>
                      </a:r>
                    </a:p>
                  </a:txBody>
                  <a:tcPr marL="0" marR="0" marT="0" marB="0" anchor="ctr">
                    <a:lnL>
                      <a:noFill/>
                    </a:lnL>
                    <a:lnR>
                      <a:noFill/>
                    </a:lnR>
                    <a:lnT>
                      <a:noFill/>
                    </a:lnT>
                    <a:lnB>
                      <a:noFill/>
                    </a:lnB>
                    <a:noFill/>
                  </a:tcPr>
                </a:tc>
                <a:tc>
                  <a:txBody>
                    <a:bodyPr/>
                    <a:lstStyle/>
                    <a:p>
                      <a:pPr algn="ctr"/>
                      <a:r>
                        <a:rPr lang="en-US"/>
                        <a:t>-2.576</a:t>
                      </a:r>
                    </a:p>
                  </a:txBody>
                  <a:tcPr marL="0" marR="0" marT="0" marB="0" anchor="ctr">
                    <a:lnL>
                      <a:noFill/>
                    </a:lnL>
                    <a:lnR>
                      <a:noFill/>
                    </a:lnR>
                    <a:lnT>
                      <a:noFill/>
                    </a:lnT>
                    <a:lnB>
                      <a:noFill/>
                    </a:lnB>
                    <a:noFill/>
                  </a:tcPr>
                </a:tc>
                <a:tc>
                  <a:txBody>
                    <a:bodyPr/>
                    <a:lstStyle/>
                    <a:p>
                      <a:pPr algn="ctr"/>
                      <a:r>
                        <a:rPr lang="en-US"/>
                        <a:t>-0.63</a:t>
                      </a:r>
                    </a:p>
                  </a:txBody>
                  <a:tcPr marL="0" marR="0" marT="0" marB="0" anchor="ctr">
                    <a:lnL>
                      <a:noFill/>
                    </a:lnL>
                    <a:lnR>
                      <a:noFill/>
                    </a:lnR>
                    <a:lnT>
                      <a:noFill/>
                    </a:lnT>
                    <a:lnB>
                      <a:noFill/>
                    </a:lnB>
                    <a:noFill/>
                  </a:tcPr>
                </a:tc>
                <a:tc>
                  <a:txBody>
                    <a:bodyPr/>
                    <a:lstStyle/>
                    <a:p>
                      <a:pPr algn="ctr"/>
                      <a:r>
                        <a:rPr lang="en-US"/>
                        <a:t>-0.03</a:t>
                      </a:r>
                    </a:p>
                  </a:txBody>
                  <a:tcPr marL="0" marR="0" marT="0" marB="0" anchor="ctr">
                    <a:lnL>
                      <a:noFill/>
                    </a:lnL>
                    <a:lnR>
                      <a:noFill/>
                    </a:lnR>
                    <a:lnT>
                      <a:noFill/>
                    </a:lnT>
                    <a:lnB>
                      <a:noFill/>
                    </a:lnB>
                    <a:noFill/>
                  </a:tcPr>
                </a:tc>
                <a:tc>
                  <a:txBody>
                    <a:bodyPr/>
                    <a:lstStyle/>
                    <a:p>
                      <a:pPr algn="ctr"/>
                      <a:r>
                        <a:rPr lang="en-US"/>
                        <a:t>0.58</a:t>
                      </a:r>
                    </a:p>
                  </a:txBody>
                  <a:tcPr marL="0" marR="0" marT="0" marB="0" anchor="ctr">
                    <a:lnL>
                      <a:noFill/>
                    </a:lnL>
                    <a:lnR>
                      <a:noFill/>
                    </a:lnR>
                    <a:lnT>
                      <a:noFill/>
                    </a:lnT>
                    <a:lnB>
                      <a:noFill/>
                    </a:lnB>
                    <a:noFill/>
                  </a:tcPr>
                </a:tc>
                <a:tc>
                  <a:txBody>
                    <a:bodyPr/>
                    <a:lstStyle/>
                    <a:p>
                      <a:pPr algn="ctr"/>
                      <a:r>
                        <a:rPr lang="en-US"/>
                        <a:t>3.09</a:t>
                      </a:r>
                    </a:p>
                  </a:txBody>
                  <a:tcPr marL="0" marR="0" marT="0" marB="0" anchor="ctr">
                    <a:lnL>
                      <a:noFill/>
                    </a:lnL>
                    <a:lnR>
                      <a:noFill/>
                    </a:lnR>
                    <a:lnT>
                      <a:noFill/>
                    </a:lnT>
                    <a:lnB>
                      <a:noFill/>
                    </a:lnB>
                    <a:noFill/>
                  </a:tcPr>
                </a:tc>
                <a:extLst>
                  <a:ext uri="{0D108BD9-81ED-4DB2-BD59-A6C34878D82A}">
                    <a16:rowId xmlns:a16="http://schemas.microsoft.com/office/drawing/2014/main" val="3075728201"/>
                  </a:ext>
                </a:extLst>
              </a:tr>
              <a:tr h="175260">
                <a:tc>
                  <a:txBody>
                    <a:bodyPr/>
                    <a:lstStyle/>
                    <a:p>
                      <a:r>
                        <a:rPr lang="en-US">
                          <a:effectLst/>
                        </a:rPr>
                        <a:t>Mean Temperature 1stQ in Utero</a:t>
                      </a:r>
                    </a:p>
                  </a:txBody>
                  <a:tcPr marL="0" marR="0" marT="0" marB="0" anchor="ctr">
                    <a:lnL>
                      <a:noFill/>
                    </a:lnL>
                    <a:lnR>
                      <a:noFill/>
                    </a:lnR>
                    <a:lnT>
                      <a:noFill/>
                    </a:lnT>
                    <a:lnB>
                      <a:noFill/>
                    </a:lnB>
                    <a:noFill/>
                  </a:tcPr>
                </a:tc>
                <a:tc>
                  <a:txBody>
                    <a:bodyPr/>
                    <a:lstStyle/>
                    <a:p>
                      <a:pPr algn="ctr"/>
                      <a:r>
                        <a:rPr lang="en-US"/>
                        <a:t>23.97</a:t>
                      </a:r>
                    </a:p>
                  </a:txBody>
                  <a:tcPr marL="0" marR="0" marT="0" marB="0" anchor="ctr">
                    <a:lnL>
                      <a:noFill/>
                    </a:lnL>
                    <a:lnR>
                      <a:noFill/>
                    </a:lnR>
                    <a:lnT>
                      <a:noFill/>
                    </a:lnT>
                    <a:lnB>
                      <a:noFill/>
                    </a:lnB>
                    <a:noFill/>
                  </a:tcPr>
                </a:tc>
                <a:tc>
                  <a:txBody>
                    <a:bodyPr/>
                    <a:lstStyle/>
                    <a:p>
                      <a:pPr algn="ctr"/>
                      <a:r>
                        <a:rPr lang="en-US"/>
                        <a:t>5.599</a:t>
                      </a:r>
                    </a:p>
                  </a:txBody>
                  <a:tcPr marL="0" marR="0" marT="0" marB="0" anchor="ctr">
                    <a:lnL>
                      <a:noFill/>
                    </a:lnL>
                    <a:lnR>
                      <a:noFill/>
                    </a:lnR>
                    <a:lnT>
                      <a:noFill/>
                    </a:lnT>
                    <a:lnB>
                      <a:noFill/>
                    </a:lnB>
                    <a:noFill/>
                  </a:tcPr>
                </a:tc>
                <a:tc>
                  <a:txBody>
                    <a:bodyPr/>
                    <a:lstStyle/>
                    <a:p>
                      <a:pPr algn="ctr"/>
                      <a:r>
                        <a:rPr lang="en-US"/>
                        <a:t>-25.19</a:t>
                      </a:r>
                    </a:p>
                  </a:txBody>
                  <a:tcPr marL="0" marR="0" marT="0" marB="0" anchor="ctr">
                    <a:lnL>
                      <a:noFill/>
                    </a:lnL>
                    <a:lnR>
                      <a:noFill/>
                    </a:lnR>
                    <a:lnT>
                      <a:noFill/>
                    </a:lnT>
                    <a:lnB>
                      <a:noFill/>
                    </a:lnB>
                    <a:noFill/>
                  </a:tcPr>
                </a:tc>
                <a:tc>
                  <a:txBody>
                    <a:bodyPr/>
                    <a:lstStyle/>
                    <a:p>
                      <a:pPr algn="ctr"/>
                      <a:r>
                        <a:rPr lang="en-US"/>
                        <a:t>17.32</a:t>
                      </a:r>
                    </a:p>
                  </a:txBody>
                  <a:tcPr marL="0" marR="0" marT="0" marB="0" anchor="ctr">
                    <a:lnL>
                      <a:noFill/>
                    </a:lnL>
                    <a:lnR>
                      <a:noFill/>
                    </a:lnR>
                    <a:lnT>
                      <a:noFill/>
                    </a:lnT>
                    <a:lnB>
                      <a:noFill/>
                    </a:lnB>
                    <a:noFill/>
                  </a:tcPr>
                </a:tc>
                <a:tc>
                  <a:txBody>
                    <a:bodyPr/>
                    <a:lstStyle/>
                    <a:p>
                      <a:pPr algn="ctr"/>
                      <a:r>
                        <a:rPr lang="en-US"/>
                        <a:t>25.08</a:t>
                      </a:r>
                    </a:p>
                  </a:txBody>
                  <a:tcPr marL="0" marR="0" marT="0" marB="0" anchor="ctr">
                    <a:lnL>
                      <a:noFill/>
                    </a:lnL>
                    <a:lnR>
                      <a:noFill/>
                    </a:lnR>
                    <a:lnT>
                      <a:noFill/>
                    </a:lnT>
                    <a:lnB>
                      <a:noFill/>
                    </a:lnB>
                    <a:noFill/>
                  </a:tcPr>
                </a:tc>
                <a:tc>
                  <a:txBody>
                    <a:bodyPr/>
                    <a:lstStyle/>
                    <a:p>
                      <a:pPr algn="ctr"/>
                      <a:r>
                        <a:rPr lang="en-US"/>
                        <a:t>29.62</a:t>
                      </a:r>
                    </a:p>
                  </a:txBody>
                  <a:tcPr marL="0" marR="0" marT="0" marB="0" anchor="ctr">
                    <a:lnL>
                      <a:noFill/>
                    </a:lnL>
                    <a:lnR>
                      <a:noFill/>
                    </a:lnR>
                    <a:lnT>
                      <a:noFill/>
                    </a:lnT>
                    <a:lnB>
                      <a:noFill/>
                    </a:lnB>
                    <a:noFill/>
                  </a:tcPr>
                </a:tc>
                <a:tc>
                  <a:txBody>
                    <a:bodyPr/>
                    <a:lstStyle/>
                    <a:p>
                      <a:pPr algn="ctr"/>
                      <a:r>
                        <a:rPr lang="en-US"/>
                        <a:t>38.21</a:t>
                      </a:r>
                    </a:p>
                  </a:txBody>
                  <a:tcPr marL="0" marR="0" marT="0" marB="0" anchor="ctr">
                    <a:lnL>
                      <a:noFill/>
                    </a:lnL>
                    <a:lnR>
                      <a:noFill/>
                    </a:lnR>
                    <a:lnT>
                      <a:noFill/>
                    </a:lnT>
                    <a:lnB>
                      <a:noFill/>
                    </a:lnB>
                    <a:noFill/>
                  </a:tcPr>
                </a:tc>
                <a:extLst>
                  <a:ext uri="{0D108BD9-81ED-4DB2-BD59-A6C34878D82A}">
                    <a16:rowId xmlns:a16="http://schemas.microsoft.com/office/drawing/2014/main" val="2397988863"/>
                  </a:ext>
                </a:extLst>
              </a:tr>
              <a:tr h="175260">
                <a:tc>
                  <a:txBody>
                    <a:bodyPr/>
                    <a:lstStyle/>
                    <a:p>
                      <a:r>
                        <a:rPr lang="en-US">
                          <a:effectLst/>
                        </a:rPr>
                        <a:t>Mean Temperature 2ndQ in Utero</a:t>
                      </a:r>
                    </a:p>
                  </a:txBody>
                  <a:tcPr marL="0" marR="0" marT="0" marB="0" anchor="ctr">
                    <a:lnL>
                      <a:noFill/>
                    </a:lnL>
                    <a:lnR>
                      <a:noFill/>
                    </a:lnR>
                    <a:lnT>
                      <a:noFill/>
                    </a:lnT>
                    <a:lnB>
                      <a:noFill/>
                    </a:lnB>
                    <a:noFill/>
                  </a:tcPr>
                </a:tc>
                <a:tc>
                  <a:txBody>
                    <a:bodyPr/>
                    <a:lstStyle/>
                    <a:p>
                      <a:pPr algn="ctr"/>
                      <a:r>
                        <a:rPr lang="en-US"/>
                        <a:t>24.13</a:t>
                      </a:r>
                    </a:p>
                  </a:txBody>
                  <a:tcPr marL="0" marR="0" marT="0" marB="0" anchor="ctr">
                    <a:lnL>
                      <a:noFill/>
                    </a:lnL>
                    <a:lnR>
                      <a:noFill/>
                    </a:lnR>
                    <a:lnT>
                      <a:noFill/>
                    </a:lnT>
                    <a:lnB>
                      <a:noFill/>
                    </a:lnB>
                    <a:noFill/>
                  </a:tcPr>
                </a:tc>
                <a:tc>
                  <a:txBody>
                    <a:bodyPr/>
                    <a:lstStyle/>
                    <a:p>
                      <a:pPr algn="ctr"/>
                      <a:r>
                        <a:rPr lang="en-US"/>
                        <a:t>5.709</a:t>
                      </a:r>
                    </a:p>
                  </a:txBody>
                  <a:tcPr marL="0" marR="0" marT="0" marB="0" anchor="ctr">
                    <a:lnL>
                      <a:noFill/>
                    </a:lnL>
                    <a:lnR>
                      <a:noFill/>
                    </a:lnR>
                    <a:lnT>
                      <a:noFill/>
                    </a:lnT>
                    <a:lnB>
                      <a:noFill/>
                    </a:lnB>
                    <a:noFill/>
                  </a:tcPr>
                </a:tc>
                <a:tc>
                  <a:txBody>
                    <a:bodyPr/>
                    <a:lstStyle/>
                    <a:p>
                      <a:pPr algn="ctr"/>
                      <a:r>
                        <a:rPr lang="en-US"/>
                        <a:t>-25</a:t>
                      </a:r>
                    </a:p>
                  </a:txBody>
                  <a:tcPr marL="0" marR="0" marT="0" marB="0" anchor="ctr">
                    <a:lnL>
                      <a:noFill/>
                    </a:lnL>
                    <a:lnR>
                      <a:noFill/>
                    </a:lnR>
                    <a:lnT>
                      <a:noFill/>
                    </a:lnT>
                    <a:lnB>
                      <a:noFill/>
                    </a:lnB>
                    <a:noFill/>
                  </a:tcPr>
                </a:tc>
                <a:tc>
                  <a:txBody>
                    <a:bodyPr/>
                    <a:lstStyle/>
                    <a:p>
                      <a:pPr algn="ctr"/>
                      <a:r>
                        <a:rPr lang="en-US"/>
                        <a:t>17.44</a:t>
                      </a:r>
                    </a:p>
                  </a:txBody>
                  <a:tcPr marL="0" marR="0" marT="0" marB="0" anchor="ctr">
                    <a:lnL>
                      <a:noFill/>
                    </a:lnL>
                    <a:lnR>
                      <a:noFill/>
                    </a:lnR>
                    <a:lnT>
                      <a:noFill/>
                    </a:lnT>
                    <a:lnB>
                      <a:noFill/>
                    </a:lnB>
                    <a:noFill/>
                  </a:tcPr>
                </a:tc>
                <a:tc>
                  <a:txBody>
                    <a:bodyPr/>
                    <a:lstStyle/>
                    <a:p>
                      <a:pPr algn="ctr"/>
                      <a:r>
                        <a:rPr lang="en-US"/>
                        <a:t>25.23</a:t>
                      </a:r>
                    </a:p>
                  </a:txBody>
                  <a:tcPr marL="0" marR="0" marT="0" marB="0" anchor="ctr">
                    <a:lnL>
                      <a:noFill/>
                    </a:lnL>
                    <a:lnR>
                      <a:noFill/>
                    </a:lnR>
                    <a:lnT>
                      <a:noFill/>
                    </a:lnT>
                    <a:lnB>
                      <a:noFill/>
                    </a:lnB>
                    <a:noFill/>
                  </a:tcPr>
                </a:tc>
                <a:tc>
                  <a:txBody>
                    <a:bodyPr/>
                    <a:lstStyle/>
                    <a:p>
                      <a:pPr algn="ctr"/>
                      <a:r>
                        <a:rPr lang="en-US"/>
                        <a:t>29.95</a:t>
                      </a:r>
                    </a:p>
                  </a:txBody>
                  <a:tcPr marL="0" marR="0" marT="0" marB="0" anchor="ctr">
                    <a:lnL>
                      <a:noFill/>
                    </a:lnL>
                    <a:lnR>
                      <a:noFill/>
                    </a:lnR>
                    <a:lnT>
                      <a:noFill/>
                    </a:lnT>
                    <a:lnB>
                      <a:noFill/>
                    </a:lnB>
                    <a:noFill/>
                  </a:tcPr>
                </a:tc>
                <a:tc>
                  <a:txBody>
                    <a:bodyPr/>
                    <a:lstStyle/>
                    <a:p>
                      <a:pPr algn="ctr"/>
                      <a:r>
                        <a:rPr lang="en-US"/>
                        <a:t>38.10</a:t>
                      </a:r>
                    </a:p>
                  </a:txBody>
                  <a:tcPr marL="0" marR="0" marT="0" marB="0" anchor="ctr">
                    <a:lnL>
                      <a:noFill/>
                    </a:lnL>
                    <a:lnR>
                      <a:noFill/>
                    </a:lnR>
                    <a:lnT>
                      <a:noFill/>
                    </a:lnT>
                    <a:lnB>
                      <a:noFill/>
                    </a:lnB>
                    <a:noFill/>
                  </a:tcPr>
                </a:tc>
                <a:extLst>
                  <a:ext uri="{0D108BD9-81ED-4DB2-BD59-A6C34878D82A}">
                    <a16:rowId xmlns:a16="http://schemas.microsoft.com/office/drawing/2014/main" val="1364904683"/>
                  </a:ext>
                </a:extLst>
              </a:tr>
              <a:tr h="175260">
                <a:tc>
                  <a:txBody>
                    <a:bodyPr/>
                    <a:lstStyle/>
                    <a:p>
                      <a:r>
                        <a:rPr lang="en-US">
                          <a:effectLst/>
                        </a:rPr>
                        <a:t>Mean Temperature 3rdQ in Utero</a:t>
                      </a:r>
                    </a:p>
                  </a:txBody>
                  <a:tcPr marL="0" marR="0" marT="0" marB="0" anchor="ctr">
                    <a:lnL>
                      <a:noFill/>
                    </a:lnL>
                    <a:lnR>
                      <a:noFill/>
                    </a:lnR>
                    <a:lnT>
                      <a:noFill/>
                    </a:lnT>
                    <a:lnB>
                      <a:noFill/>
                    </a:lnB>
                    <a:noFill/>
                  </a:tcPr>
                </a:tc>
                <a:tc>
                  <a:txBody>
                    <a:bodyPr/>
                    <a:lstStyle/>
                    <a:p>
                      <a:pPr algn="ctr"/>
                      <a:r>
                        <a:rPr lang="en-US"/>
                        <a:t>24.32</a:t>
                      </a:r>
                    </a:p>
                  </a:txBody>
                  <a:tcPr marL="0" marR="0" marT="0" marB="0" anchor="ctr">
                    <a:lnL>
                      <a:noFill/>
                    </a:lnL>
                    <a:lnR>
                      <a:noFill/>
                    </a:lnR>
                    <a:lnT>
                      <a:noFill/>
                    </a:lnT>
                    <a:lnB>
                      <a:noFill/>
                    </a:lnB>
                    <a:noFill/>
                  </a:tcPr>
                </a:tc>
                <a:tc>
                  <a:txBody>
                    <a:bodyPr/>
                    <a:lstStyle/>
                    <a:p>
                      <a:pPr algn="ctr"/>
                      <a:r>
                        <a:rPr lang="en-US"/>
                        <a:t>5.831</a:t>
                      </a:r>
                    </a:p>
                  </a:txBody>
                  <a:tcPr marL="0" marR="0" marT="0" marB="0" anchor="ctr">
                    <a:lnL>
                      <a:noFill/>
                    </a:lnL>
                    <a:lnR>
                      <a:noFill/>
                    </a:lnR>
                    <a:lnT>
                      <a:noFill/>
                    </a:lnT>
                    <a:lnB>
                      <a:noFill/>
                    </a:lnB>
                    <a:noFill/>
                  </a:tcPr>
                </a:tc>
                <a:tc>
                  <a:txBody>
                    <a:bodyPr/>
                    <a:lstStyle/>
                    <a:p>
                      <a:pPr algn="ctr"/>
                      <a:r>
                        <a:rPr lang="en-US"/>
                        <a:t>-25.82</a:t>
                      </a:r>
                    </a:p>
                  </a:txBody>
                  <a:tcPr marL="0" marR="0" marT="0" marB="0" anchor="ctr">
                    <a:lnL>
                      <a:noFill/>
                    </a:lnL>
                    <a:lnR>
                      <a:noFill/>
                    </a:lnR>
                    <a:lnT>
                      <a:noFill/>
                    </a:lnT>
                    <a:lnB>
                      <a:noFill/>
                    </a:lnB>
                    <a:noFill/>
                  </a:tcPr>
                </a:tc>
                <a:tc>
                  <a:txBody>
                    <a:bodyPr/>
                    <a:lstStyle/>
                    <a:p>
                      <a:pPr algn="ctr"/>
                      <a:r>
                        <a:rPr lang="en-US"/>
                        <a:t>17.43</a:t>
                      </a:r>
                    </a:p>
                  </a:txBody>
                  <a:tcPr marL="0" marR="0" marT="0" marB="0" anchor="ctr">
                    <a:lnL>
                      <a:noFill/>
                    </a:lnL>
                    <a:lnR>
                      <a:noFill/>
                    </a:lnR>
                    <a:lnT>
                      <a:noFill/>
                    </a:lnT>
                    <a:lnB>
                      <a:noFill/>
                    </a:lnB>
                    <a:noFill/>
                  </a:tcPr>
                </a:tc>
                <a:tc>
                  <a:txBody>
                    <a:bodyPr/>
                    <a:lstStyle/>
                    <a:p>
                      <a:pPr algn="ctr"/>
                      <a:r>
                        <a:rPr lang="en-US"/>
                        <a:t>25.41</a:t>
                      </a:r>
                    </a:p>
                  </a:txBody>
                  <a:tcPr marL="0" marR="0" marT="0" marB="0" anchor="ctr">
                    <a:lnL>
                      <a:noFill/>
                    </a:lnL>
                    <a:lnR>
                      <a:noFill/>
                    </a:lnR>
                    <a:lnT>
                      <a:noFill/>
                    </a:lnT>
                    <a:lnB>
                      <a:noFill/>
                    </a:lnB>
                    <a:noFill/>
                  </a:tcPr>
                </a:tc>
                <a:tc>
                  <a:txBody>
                    <a:bodyPr/>
                    <a:lstStyle/>
                    <a:p>
                      <a:pPr algn="ctr"/>
                      <a:r>
                        <a:rPr lang="en-US"/>
                        <a:t>30.50</a:t>
                      </a:r>
                    </a:p>
                  </a:txBody>
                  <a:tcPr marL="0" marR="0" marT="0" marB="0" anchor="ctr">
                    <a:lnL>
                      <a:noFill/>
                    </a:lnL>
                    <a:lnR>
                      <a:noFill/>
                    </a:lnR>
                    <a:lnT>
                      <a:noFill/>
                    </a:lnT>
                    <a:lnB>
                      <a:noFill/>
                    </a:lnB>
                    <a:noFill/>
                  </a:tcPr>
                </a:tc>
                <a:tc>
                  <a:txBody>
                    <a:bodyPr/>
                    <a:lstStyle/>
                    <a:p>
                      <a:pPr algn="ctr"/>
                      <a:r>
                        <a:rPr lang="en-US"/>
                        <a:t>37.96</a:t>
                      </a:r>
                    </a:p>
                  </a:txBody>
                  <a:tcPr marL="0" marR="0" marT="0" marB="0" anchor="ctr">
                    <a:lnL>
                      <a:noFill/>
                    </a:lnL>
                    <a:lnR>
                      <a:noFill/>
                    </a:lnR>
                    <a:lnT>
                      <a:noFill/>
                    </a:lnT>
                    <a:lnB>
                      <a:noFill/>
                    </a:lnB>
                    <a:noFill/>
                  </a:tcPr>
                </a:tc>
                <a:extLst>
                  <a:ext uri="{0D108BD9-81ED-4DB2-BD59-A6C34878D82A}">
                    <a16:rowId xmlns:a16="http://schemas.microsoft.com/office/drawing/2014/main" val="2927768149"/>
                  </a:ext>
                </a:extLst>
              </a:tr>
              <a:tr h="175260">
                <a:tc>
                  <a:txBody>
                    <a:bodyPr/>
                    <a:lstStyle/>
                    <a:p>
                      <a:r>
                        <a:rPr lang="en-US">
                          <a:effectLst/>
                        </a:rPr>
                        <a:t>Mean Temperature 0-30 days</a:t>
                      </a:r>
                    </a:p>
                  </a:txBody>
                  <a:tcPr marL="0" marR="0" marT="0" marB="0" anchor="ctr">
                    <a:lnL>
                      <a:noFill/>
                    </a:lnL>
                    <a:lnR>
                      <a:noFill/>
                    </a:lnR>
                    <a:lnT>
                      <a:noFill/>
                    </a:lnT>
                    <a:lnB>
                      <a:noFill/>
                    </a:lnB>
                    <a:noFill/>
                  </a:tcPr>
                </a:tc>
                <a:tc>
                  <a:txBody>
                    <a:bodyPr/>
                    <a:lstStyle/>
                    <a:p>
                      <a:pPr algn="ctr"/>
                      <a:r>
                        <a:rPr lang="en-US"/>
                        <a:t>23.66</a:t>
                      </a:r>
                    </a:p>
                  </a:txBody>
                  <a:tcPr marL="0" marR="0" marT="0" marB="0" anchor="ctr">
                    <a:lnL>
                      <a:noFill/>
                    </a:lnL>
                    <a:lnR>
                      <a:noFill/>
                    </a:lnR>
                    <a:lnT>
                      <a:noFill/>
                    </a:lnT>
                    <a:lnB>
                      <a:noFill/>
                    </a:lnB>
                    <a:noFill/>
                  </a:tcPr>
                </a:tc>
                <a:tc>
                  <a:txBody>
                    <a:bodyPr/>
                    <a:lstStyle/>
                    <a:p>
                      <a:pPr algn="ctr"/>
                      <a:r>
                        <a:rPr lang="en-US"/>
                        <a:t>5.998</a:t>
                      </a:r>
                    </a:p>
                  </a:txBody>
                  <a:tcPr marL="0" marR="0" marT="0" marB="0" anchor="ctr">
                    <a:lnL>
                      <a:noFill/>
                    </a:lnL>
                    <a:lnR>
                      <a:noFill/>
                    </a:lnR>
                    <a:lnT>
                      <a:noFill/>
                    </a:lnT>
                    <a:lnB>
                      <a:noFill/>
                    </a:lnB>
                    <a:noFill/>
                  </a:tcPr>
                </a:tc>
                <a:tc>
                  <a:txBody>
                    <a:bodyPr/>
                    <a:lstStyle/>
                    <a:p>
                      <a:pPr algn="ctr"/>
                      <a:r>
                        <a:rPr lang="en-US"/>
                        <a:t>-69.18</a:t>
                      </a:r>
                    </a:p>
                  </a:txBody>
                  <a:tcPr marL="0" marR="0" marT="0" marB="0" anchor="ctr">
                    <a:lnL>
                      <a:noFill/>
                    </a:lnL>
                    <a:lnR>
                      <a:noFill/>
                    </a:lnR>
                    <a:lnT>
                      <a:noFill/>
                    </a:lnT>
                    <a:lnB>
                      <a:noFill/>
                    </a:lnB>
                    <a:noFill/>
                  </a:tcPr>
                </a:tc>
                <a:tc>
                  <a:txBody>
                    <a:bodyPr/>
                    <a:lstStyle/>
                    <a:p>
                      <a:pPr algn="ctr"/>
                      <a:r>
                        <a:rPr lang="en-US"/>
                        <a:t>16.28</a:t>
                      </a:r>
                    </a:p>
                  </a:txBody>
                  <a:tcPr marL="0" marR="0" marT="0" marB="0" anchor="ctr">
                    <a:lnL>
                      <a:noFill/>
                    </a:lnL>
                    <a:lnR>
                      <a:noFill/>
                    </a:lnR>
                    <a:lnT>
                      <a:noFill/>
                    </a:lnT>
                    <a:lnB>
                      <a:noFill/>
                    </a:lnB>
                    <a:noFill/>
                  </a:tcPr>
                </a:tc>
                <a:tc>
                  <a:txBody>
                    <a:bodyPr/>
                    <a:lstStyle/>
                    <a:p>
                      <a:pPr algn="ctr"/>
                      <a:r>
                        <a:rPr lang="en-US"/>
                        <a:t>24.88</a:t>
                      </a:r>
                    </a:p>
                  </a:txBody>
                  <a:tcPr marL="0" marR="0" marT="0" marB="0" anchor="ctr">
                    <a:lnL>
                      <a:noFill/>
                    </a:lnL>
                    <a:lnR>
                      <a:noFill/>
                    </a:lnR>
                    <a:lnT>
                      <a:noFill/>
                    </a:lnT>
                    <a:lnB>
                      <a:noFill/>
                    </a:lnB>
                    <a:noFill/>
                  </a:tcPr>
                </a:tc>
                <a:tc>
                  <a:txBody>
                    <a:bodyPr/>
                    <a:lstStyle/>
                    <a:p>
                      <a:pPr algn="ctr"/>
                      <a:r>
                        <a:rPr lang="en-US"/>
                        <a:t>29.75</a:t>
                      </a:r>
                    </a:p>
                  </a:txBody>
                  <a:tcPr marL="0" marR="0" marT="0" marB="0" anchor="ctr">
                    <a:lnL>
                      <a:noFill/>
                    </a:lnL>
                    <a:lnR>
                      <a:noFill/>
                    </a:lnR>
                    <a:lnT>
                      <a:noFill/>
                    </a:lnT>
                    <a:lnB>
                      <a:noFill/>
                    </a:lnB>
                    <a:noFill/>
                  </a:tcPr>
                </a:tc>
                <a:tc>
                  <a:txBody>
                    <a:bodyPr/>
                    <a:lstStyle/>
                    <a:p>
                      <a:pPr algn="ctr"/>
                      <a:r>
                        <a:rPr lang="en-US"/>
                        <a:t>38.83</a:t>
                      </a:r>
                    </a:p>
                  </a:txBody>
                  <a:tcPr marL="0" marR="0" marT="0" marB="0" anchor="ctr">
                    <a:lnL>
                      <a:noFill/>
                    </a:lnL>
                    <a:lnR>
                      <a:noFill/>
                    </a:lnR>
                    <a:lnT>
                      <a:noFill/>
                    </a:lnT>
                    <a:lnB>
                      <a:noFill/>
                    </a:lnB>
                    <a:noFill/>
                  </a:tcPr>
                </a:tc>
                <a:extLst>
                  <a:ext uri="{0D108BD9-81ED-4DB2-BD59-A6C34878D82A}">
                    <a16:rowId xmlns:a16="http://schemas.microsoft.com/office/drawing/2014/main" val="3880739119"/>
                  </a:ext>
                </a:extLst>
              </a:tr>
              <a:tr h="175260">
                <a:tc>
                  <a:txBody>
                    <a:bodyPr/>
                    <a:lstStyle/>
                    <a:p>
                      <a:r>
                        <a:rPr lang="en-US">
                          <a:effectLst/>
                        </a:rPr>
                        <a:t>Mean Temperature 1-3 months</a:t>
                      </a:r>
                    </a:p>
                  </a:txBody>
                  <a:tcPr marL="0" marR="0" marT="0" marB="0" anchor="ctr">
                    <a:lnL>
                      <a:noFill/>
                    </a:lnL>
                    <a:lnR>
                      <a:noFill/>
                    </a:lnR>
                    <a:lnT>
                      <a:noFill/>
                    </a:lnT>
                    <a:lnB>
                      <a:noFill/>
                    </a:lnB>
                    <a:noFill/>
                  </a:tcPr>
                </a:tc>
                <a:tc>
                  <a:txBody>
                    <a:bodyPr/>
                    <a:lstStyle/>
                    <a:p>
                      <a:pPr algn="ctr"/>
                      <a:r>
                        <a:rPr lang="en-US"/>
                        <a:t>23.90</a:t>
                      </a:r>
                    </a:p>
                  </a:txBody>
                  <a:tcPr marL="0" marR="0" marT="0" marB="0" anchor="ctr">
                    <a:lnL>
                      <a:noFill/>
                    </a:lnL>
                    <a:lnR>
                      <a:noFill/>
                    </a:lnR>
                    <a:lnT>
                      <a:noFill/>
                    </a:lnT>
                    <a:lnB>
                      <a:noFill/>
                    </a:lnB>
                    <a:noFill/>
                  </a:tcPr>
                </a:tc>
                <a:tc>
                  <a:txBody>
                    <a:bodyPr/>
                    <a:lstStyle/>
                    <a:p>
                      <a:pPr algn="ctr"/>
                      <a:r>
                        <a:rPr lang="en-US"/>
                        <a:t>5.747</a:t>
                      </a:r>
                    </a:p>
                  </a:txBody>
                  <a:tcPr marL="0" marR="0" marT="0" marB="0" anchor="ctr">
                    <a:lnL>
                      <a:noFill/>
                    </a:lnL>
                    <a:lnR>
                      <a:noFill/>
                    </a:lnR>
                    <a:lnT>
                      <a:noFill/>
                    </a:lnT>
                    <a:lnB>
                      <a:noFill/>
                    </a:lnB>
                    <a:noFill/>
                  </a:tcPr>
                </a:tc>
                <a:tc>
                  <a:txBody>
                    <a:bodyPr/>
                    <a:lstStyle/>
                    <a:p>
                      <a:pPr algn="ctr"/>
                      <a:r>
                        <a:rPr lang="en-US"/>
                        <a:t>-26.34</a:t>
                      </a:r>
                    </a:p>
                  </a:txBody>
                  <a:tcPr marL="0" marR="0" marT="0" marB="0" anchor="ctr">
                    <a:lnL>
                      <a:noFill/>
                    </a:lnL>
                    <a:lnR>
                      <a:noFill/>
                    </a:lnR>
                    <a:lnT>
                      <a:noFill/>
                    </a:lnT>
                    <a:lnB>
                      <a:noFill/>
                    </a:lnB>
                    <a:noFill/>
                  </a:tcPr>
                </a:tc>
                <a:tc>
                  <a:txBody>
                    <a:bodyPr/>
                    <a:lstStyle/>
                    <a:p>
                      <a:pPr algn="ctr"/>
                      <a:r>
                        <a:rPr lang="en-US"/>
                        <a:t>16.96</a:t>
                      </a:r>
                    </a:p>
                  </a:txBody>
                  <a:tcPr marL="0" marR="0" marT="0" marB="0" anchor="ctr">
                    <a:lnL>
                      <a:noFill/>
                    </a:lnL>
                    <a:lnR>
                      <a:noFill/>
                    </a:lnR>
                    <a:lnT>
                      <a:noFill/>
                    </a:lnT>
                    <a:lnB>
                      <a:noFill/>
                    </a:lnB>
                    <a:noFill/>
                  </a:tcPr>
                </a:tc>
                <a:tc>
                  <a:txBody>
                    <a:bodyPr/>
                    <a:lstStyle/>
                    <a:p>
                      <a:pPr algn="ctr"/>
                      <a:r>
                        <a:rPr lang="en-US"/>
                        <a:t>25.04</a:t>
                      </a:r>
                    </a:p>
                  </a:txBody>
                  <a:tcPr marL="0" marR="0" marT="0" marB="0" anchor="ctr">
                    <a:lnL>
                      <a:noFill/>
                    </a:lnL>
                    <a:lnR>
                      <a:noFill/>
                    </a:lnR>
                    <a:lnT>
                      <a:noFill/>
                    </a:lnT>
                    <a:lnB>
                      <a:noFill/>
                    </a:lnB>
                    <a:noFill/>
                  </a:tcPr>
                </a:tc>
                <a:tc>
                  <a:txBody>
                    <a:bodyPr/>
                    <a:lstStyle/>
                    <a:p>
                      <a:pPr algn="ctr"/>
                      <a:r>
                        <a:rPr lang="en-US"/>
                        <a:t>29.72</a:t>
                      </a:r>
                    </a:p>
                  </a:txBody>
                  <a:tcPr marL="0" marR="0" marT="0" marB="0" anchor="ctr">
                    <a:lnL>
                      <a:noFill/>
                    </a:lnL>
                    <a:lnR>
                      <a:noFill/>
                    </a:lnR>
                    <a:lnT>
                      <a:noFill/>
                    </a:lnT>
                    <a:lnB>
                      <a:noFill/>
                    </a:lnB>
                    <a:noFill/>
                  </a:tcPr>
                </a:tc>
                <a:tc>
                  <a:txBody>
                    <a:bodyPr/>
                    <a:lstStyle/>
                    <a:p>
                      <a:pPr algn="ctr"/>
                      <a:r>
                        <a:rPr lang="en-US"/>
                        <a:t>38.46</a:t>
                      </a:r>
                    </a:p>
                  </a:txBody>
                  <a:tcPr marL="0" marR="0" marT="0" marB="0" anchor="ctr">
                    <a:lnL>
                      <a:noFill/>
                    </a:lnL>
                    <a:lnR>
                      <a:noFill/>
                    </a:lnR>
                    <a:lnT>
                      <a:noFill/>
                    </a:lnT>
                    <a:lnB>
                      <a:noFill/>
                    </a:lnB>
                    <a:noFill/>
                  </a:tcPr>
                </a:tc>
                <a:extLst>
                  <a:ext uri="{0D108BD9-81ED-4DB2-BD59-A6C34878D82A}">
                    <a16:rowId xmlns:a16="http://schemas.microsoft.com/office/drawing/2014/main" val="183159053"/>
                  </a:ext>
                </a:extLst>
              </a:tr>
              <a:tr h="175260">
                <a:tc>
                  <a:txBody>
                    <a:bodyPr/>
                    <a:lstStyle/>
                    <a:p>
                      <a:r>
                        <a:rPr lang="en-US">
                          <a:effectLst/>
                        </a:rPr>
                        <a:t>Mean Temperature 3-6 months</a:t>
                      </a:r>
                    </a:p>
                  </a:txBody>
                  <a:tcPr marL="0" marR="0" marT="0" marB="0" anchor="ctr">
                    <a:lnL>
                      <a:noFill/>
                    </a:lnL>
                    <a:lnR>
                      <a:noFill/>
                    </a:lnR>
                    <a:lnT>
                      <a:noFill/>
                    </a:lnT>
                    <a:lnB>
                      <a:noFill/>
                    </a:lnB>
                    <a:noFill/>
                  </a:tcPr>
                </a:tc>
                <a:tc>
                  <a:txBody>
                    <a:bodyPr/>
                    <a:lstStyle/>
                    <a:p>
                      <a:pPr algn="ctr"/>
                      <a:r>
                        <a:rPr lang="en-US"/>
                        <a:t>23.99</a:t>
                      </a:r>
                    </a:p>
                  </a:txBody>
                  <a:tcPr marL="0" marR="0" marT="0" marB="0" anchor="ctr">
                    <a:lnL>
                      <a:noFill/>
                    </a:lnL>
                    <a:lnR>
                      <a:noFill/>
                    </a:lnR>
                    <a:lnT>
                      <a:noFill/>
                    </a:lnT>
                    <a:lnB>
                      <a:noFill/>
                    </a:lnB>
                    <a:noFill/>
                  </a:tcPr>
                </a:tc>
                <a:tc>
                  <a:txBody>
                    <a:bodyPr/>
                    <a:lstStyle/>
                    <a:p>
                      <a:pPr algn="ctr"/>
                      <a:r>
                        <a:rPr lang="en-US"/>
                        <a:t>5.608</a:t>
                      </a:r>
                    </a:p>
                  </a:txBody>
                  <a:tcPr marL="0" marR="0" marT="0" marB="0" anchor="ctr">
                    <a:lnL>
                      <a:noFill/>
                    </a:lnL>
                    <a:lnR>
                      <a:noFill/>
                    </a:lnR>
                    <a:lnT>
                      <a:noFill/>
                    </a:lnT>
                    <a:lnB>
                      <a:noFill/>
                    </a:lnB>
                    <a:noFill/>
                  </a:tcPr>
                </a:tc>
                <a:tc>
                  <a:txBody>
                    <a:bodyPr/>
                    <a:lstStyle/>
                    <a:p>
                      <a:pPr algn="ctr"/>
                      <a:r>
                        <a:rPr lang="en-US"/>
                        <a:t>-25.74</a:t>
                      </a:r>
                    </a:p>
                  </a:txBody>
                  <a:tcPr marL="0" marR="0" marT="0" marB="0" anchor="ctr">
                    <a:lnL>
                      <a:noFill/>
                    </a:lnL>
                    <a:lnR>
                      <a:noFill/>
                    </a:lnR>
                    <a:lnT>
                      <a:noFill/>
                    </a:lnT>
                    <a:lnB>
                      <a:noFill/>
                    </a:lnB>
                    <a:noFill/>
                  </a:tcPr>
                </a:tc>
                <a:tc>
                  <a:txBody>
                    <a:bodyPr/>
                    <a:lstStyle/>
                    <a:p>
                      <a:pPr algn="ctr"/>
                      <a:r>
                        <a:rPr lang="en-US"/>
                        <a:t>17.33</a:t>
                      </a:r>
                    </a:p>
                  </a:txBody>
                  <a:tcPr marL="0" marR="0" marT="0" marB="0" anchor="ctr">
                    <a:lnL>
                      <a:noFill/>
                    </a:lnL>
                    <a:lnR>
                      <a:noFill/>
                    </a:lnR>
                    <a:lnT>
                      <a:noFill/>
                    </a:lnT>
                    <a:lnB>
                      <a:noFill/>
                    </a:lnB>
                    <a:noFill/>
                  </a:tcPr>
                </a:tc>
                <a:tc>
                  <a:txBody>
                    <a:bodyPr/>
                    <a:lstStyle/>
                    <a:p>
                      <a:pPr algn="ctr"/>
                      <a:r>
                        <a:rPr lang="en-US"/>
                        <a:t>25.10</a:t>
                      </a:r>
                    </a:p>
                  </a:txBody>
                  <a:tcPr marL="0" marR="0" marT="0" marB="0" anchor="ctr">
                    <a:lnL>
                      <a:noFill/>
                    </a:lnL>
                    <a:lnR>
                      <a:noFill/>
                    </a:lnR>
                    <a:lnT>
                      <a:noFill/>
                    </a:lnT>
                    <a:lnB>
                      <a:noFill/>
                    </a:lnB>
                    <a:noFill/>
                  </a:tcPr>
                </a:tc>
                <a:tc>
                  <a:txBody>
                    <a:bodyPr/>
                    <a:lstStyle/>
                    <a:p>
                      <a:pPr algn="ctr"/>
                      <a:r>
                        <a:rPr lang="en-US"/>
                        <a:t>29.65</a:t>
                      </a:r>
                    </a:p>
                  </a:txBody>
                  <a:tcPr marL="0" marR="0" marT="0" marB="0" anchor="ctr">
                    <a:lnL>
                      <a:noFill/>
                    </a:lnL>
                    <a:lnR>
                      <a:noFill/>
                    </a:lnR>
                    <a:lnT>
                      <a:noFill/>
                    </a:lnT>
                    <a:lnB>
                      <a:noFill/>
                    </a:lnB>
                    <a:noFill/>
                  </a:tcPr>
                </a:tc>
                <a:tc>
                  <a:txBody>
                    <a:bodyPr/>
                    <a:lstStyle/>
                    <a:p>
                      <a:pPr algn="ctr"/>
                      <a:r>
                        <a:rPr lang="en-US"/>
                        <a:t>38.21</a:t>
                      </a:r>
                    </a:p>
                  </a:txBody>
                  <a:tcPr marL="0" marR="0" marT="0" marB="0" anchor="ctr">
                    <a:lnL>
                      <a:noFill/>
                    </a:lnL>
                    <a:lnR>
                      <a:noFill/>
                    </a:lnR>
                    <a:lnT>
                      <a:noFill/>
                    </a:lnT>
                    <a:lnB>
                      <a:noFill/>
                    </a:lnB>
                    <a:noFill/>
                  </a:tcPr>
                </a:tc>
                <a:extLst>
                  <a:ext uri="{0D108BD9-81ED-4DB2-BD59-A6C34878D82A}">
                    <a16:rowId xmlns:a16="http://schemas.microsoft.com/office/drawing/2014/main" val="411865041"/>
                  </a:ext>
                </a:extLst>
              </a:tr>
              <a:tr h="175260">
                <a:tc>
                  <a:txBody>
                    <a:bodyPr/>
                    <a:lstStyle/>
                    <a:p>
                      <a:r>
                        <a:rPr lang="en-US">
                          <a:effectLst/>
                        </a:rPr>
                        <a:t>Mean Temperature 6-12 months</a:t>
                      </a:r>
                    </a:p>
                  </a:txBody>
                  <a:tcPr marL="0" marR="0" marT="0" marB="0" anchor="ctr">
                    <a:lnL>
                      <a:noFill/>
                    </a:lnL>
                    <a:lnR>
                      <a:noFill/>
                    </a:lnR>
                    <a:lnT>
                      <a:noFill/>
                    </a:lnT>
                    <a:lnB>
                      <a:noFill/>
                    </a:lnB>
                    <a:noFill/>
                  </a:tcPr>
                </a:tc>
                <a:tc>
                  <a:txBody>
                    <a:bodyPr/>
                    <a:lstStyle/>
                    <a:p>
                      <a:pPr algn="ctr"/>
                      <a:r>
                        <a:rPr lang="en-US"/>
                        <a:t>24.91</a:t>
                      </a:r>
                    </a:p>
                  </a:txBody>
                  <a:tcPr marL="0" marR="0" marT="0" marB="0" anchor="ctr">
                    <a:lnL>
                      <a:noFill/>
                    </a:lnL>
                    <a:lnR>
                      <a:noFill/>
                    </a:lnR>
                    <a:lnT>
                      <a:noFill/>
                    </a:lnT>
                    <a:lnB>
                      <a:noFill/>
                    </a:lnB>
                    <a:noFill/>
                  </a:tcPr>
                </a:tc>
                <a:tc>
                  <a:txBody>
                    <a:bodyPr/>
                    <a:lstStyle/>
                    <a:p>
                      <a:pPr algn="ctr"/>
                      <a:r>
                        <a:rPr lang="en-US"/>
                        <a:t>5.487</a:t>
                      </a:r>
                    </a:p>
                  </a:txBody>
                  <a:tcPr marL="0" marR="0" marT="0" marB="0" anchor="ctr">
                    <a:lnL>
                      <a:noFill/>
                    </a:lnL>
                    <a:lnR>
                      <a:noFill/>
                    </a:lnR>
                    <a:lnT>
                      <a:noFill/>
                    </a:lnT>
                    <a:lnB>
                      <a:noFill/>
                    </a:lnB>
                    <a:noFill/>
                  </a:tcPr>
                </a:tc>
                <a:tc>
                  <a:txBody>
                    <a:bodyPr/>
                    <a:lstStyle/>
                    <a:p>
                      <a:pPr algn="ctr"/>
                      <a:r>
                        <a:rPr lang="en-US"/>
                        <a:t>-21.97</a:t>
                      </a:r>
                    </a:p>
                  </a:txBody>
                  <a:tcPr marL="0" marR="0" marT="0" marB="0" anchor="ctr">
                    <a:lnL>
                      <a:noFill/>
                    </a:lnL>
                    <a:lnR>
                      <a:noFill/>
                    </a:lnR>
                    <a:lnT>
                      <a:noFill/>
                    </a:lnT>
                    <a:lnB>
                      <a:noFill/>
                    </a:lnB>
                    <a:noFill/>
                  </a:tcPr>
                </a:tc>
                <a:tc>
                  <a:txBody>
                    <a:bodyPr/>
                    <a:lstStyle/>
                    <a:p>
                      <a:pPr algn="ctr"/>
                      <a:r>
                        <a:rPr lang="en-US"/>
                        <a:t>18.56</a:t>
                      </a:r>
                    </a:p>
                  </a:txBody>
                  <a:tcPr marL="0" marR="0" marT="0" marB="0" anchor="ctr">
                    <a:lnL>
                      <a:noFill/>
                    </a:lnL>
                    <a:lnR>
                      <a:noFill/>
                    </a:lnR>
                    <a:lnT>
                      <a:noFill/>
                    </a:lnT>
                    <a:lnB>
                      <a:noFill/>
                    </a:lnB>
                    <a:noFill/>
                  </a:tcPr>
                </a:tc>
                <a:tc>
                  <a:txBody>
                    <a:bodyPr/>
                    <a:lstStyle/>
                    <a:p>
                      <a:pPr algn="ctr"/>
                      <a:r>
                        <a:rPr lang="en-US"/>
                        <a:t>25.88</a:t>
                      </a:r>
                    </a:p>
                  </a:txBody>
                  <a:tcPr marL="0" marR="0" marT="0" marB="0" anchor="ctr">
                    <a:lnL>
                      <a:noFill/>
                    </a:lnL>
                    <a:lnR>
                      <a:noFill/>
                    </a:lnR>
                    <a:lnT>
                      <a:noFill/>
                    </a:lnT>
                    <a:lnB>
                      <a:noFill/>
                    </a:lnB>
                    <a:noFill/>
                  </a:tcPr>
                </a:tc>
                <a:tc>
                  <a:txBody>
                    <a:bodyPr/>
                    <a:lstStyle/>
                    <a:p>
                      <a:pPr algn="ctr"/>
                      <a:r>
                        <a:rPr lang="en-US"/>
                        <a:t>30.67</a:t>
                      </a:r>
                    </a:p>
                  </a:txBody>
                  <a:tcPr marL="0" marR="0" marT="0" marB="0" anchor="ctr">
                    <a:lnL>
                      <a:noFill/>
                    </a:lnL>
                    <a:lnR>
                      <a:noFill/>
                    </a:lnR>
                    <a:lnT>
                      <a:noFill/>
                    </a:lnT>
                    <a:lnB>
                      <a:noFill/>
                    </a:lnB>
                    <a:noFill/>
                  </a:tcPr>
                </a:tc>
                <a:tc>
                  <a:txBody>
                    <a:bodyPr/>
                    <a:lstStyle/>
                    <a:p>
                      <a:pPr algn="ctr"/>
                      <a:r>
                        <a:rPr lang="en-US"/>
                        <a:t>38.10</a:t>
                      </a:r>
                    </a:p>
                  </a:txBody>
                  <a:tcPr marL="0" marR="0" marT="0" marB="0" anchor="ctr">
                    <a:lnL>
                      <a:noFill/>
                    </a:lnL>
                    <a:lnR>
                      <a:noFill/>
                    </a:lnR>
                    <a:lnT>
                      <a:noFill/>
                    </a:lnT>
                    <a:lnB>
                      <a:noFill/>
                    </a:lnB>
                    <a:noFill/>
                  </a:tcPr>
                </a:tc>
                <a:extLst>
                  <a:ext uri="{0D108BD9-81ED-4DB2-BD59-A6C34878D82A}">
                    <a16:rowId xmlns:a16="http://schemas.microsoft.com/office/drawing/2014/main" val="1143885204"/>
                  </a:ext>
                </a:extLst>
              </a:tr>
            </a:tbl>
          </a:graphicData>
        </a:graphic>
      </p:graphicFrame>
    </p:spTree>
    <p:extLst>
      <p:ext uri="{BB962C8B-B14F-4D97-AF65-F5344CB8AC3E}">
        <p14:creationId xmlns:p14="http://schemas.microsoft.com/office/powerpoint/2010/main" val="40967535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8BA91D16-8D5A-65C9-8D4E-A8693BCF8FEE}"/>
              </a:ext>
            </a:extLst>
          </p:cNvPr>
          <p:cNvSpPr txBox="1">
            <a:spLocks/>
          </p:cNvSpPr>
          <p:nvPr/>
        </p:nvSpPr>
        <p:spPr>
          <a:xfrm>
            <a:off x="-1" y="197349"/>
            <a:ext cx="12192071" cy="658181"/>
          </a:xfrm>
          <a:prstGeom prst="rect">
            <a:avLst/>
          </a:prstGeom>
          <a:solidFill>
            <a:srgbClr val="0A2143"/>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2E3953"/>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2E3953"/>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2E3953"/>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2E3953"/>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2E395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a:solidFill>
                  <a:schemeClr val="bg1"/>
                </a:solidFill>
                <a:latin typeface="Libre Baskerville"/>
                <a:ea typeface="+mn-lt"/>
                <a:cs typeface="+mn-lt"/>
              </a:rPr>
              <a:t>Descriptive statistics</a:t>
            </a:r>
            <a:endParaRPr lang="en-US">
              <a:solidFill>
                <a:schemeClr val="bg1"/>
              </a:solidFill>
            </a:endParaRPr>
          </a:p>
        </p:txBody>
      </p:sp>
      <p:grpSp>
        <p:nvGrpSpPr>
          <p:cNvPr id="7" name="Group 6">
            <a:extLst>
              <a:ext uri="{FF2B5EF4-FFF2-40B4-BE49-F238E27FC236}">
                <a16:creationId xmlns:a16="http://schemas.microsoft.com/office/drawing/2014/main" id="{52869BBA-37FF-076B-4F78-5FA5903876BC}"/>
              </a:ext>
            </a:extLst>
          </p:cNvPr>
          <p:cNvGrpSpPr/>
          <p:nvPr/>
        </p:nvGrpSpPr>
        <p:grpSpPr>
          <a:xfrm>
            <a:off x="1439" y="6435613"/>
            <a:ext cx="12189124" cy="442210"/>
            <a:chOff x="1439" y="6435613"/>
            <a:chExt cx="12189124" cy="442210"/>
          </a:xfrm>
        </p:grpSpPr>
        <p:pic>
          <p:nvPicPr>
            <p:cNvPr id="4" name="Picture 3" descr="A blue and black rectangle&#10;&#10;Description automatically generated">
              <a:extLst>
                <a:ext uri="{FF2B5EF4-FFF2-40B4-BE49-F238E27FC236}">
                  <a16:creationId xmlns:a16="http://schemas.microsoft.com/office/drawing/2014/main" id="{7F12872B-7601-0F04-DD47-3DAD98CA8623}"/>
                </a:ext>
              </a:extLst>
            </p:cNvPr>
            <p:cNvPicPr>
              <a:picLocks noChangeAspect="1"/>
            </p:cNvPicPr>
            <p:nvPr/>
          </p:nvPicPr>
          <p:blipFill>
            <a:blip r:embed="rId2"/>
            <a:stretch>
              <a:fillRect/>
            </a:stretch>
          </p:blipFill>
          <p:spPr>
            <a:xfrm>
              <a:off x="1439" y="6435613"/>
              <a:ext cx="12189124" cy="442210"/>
            </a:xfrm>
            <a:prstGeom prst="rect">
              <a:avLst/>
            </a:prstGeom>
          </p:spPr>
        </p:pic>
        <p:pic>
          <p:nvPicPr>
            <p:cNvPr id="6" name="Graphic 5">
              <a:extLst>
                <a:ext uri="{FF2B5EF4-FFF2-40B4-BE49-F238E27FC236}">
                  <a16:creationId xmlns:a16="http://schemas.microsoft.com/office/drawing/2014/main" id="{CEF0E495-6870-B454-4935-E7E61DA63D0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7821" y="6515906"/>
              <a:ext cx="1892960" cy="252864"/>
            </a:xfrm>
            <a:prstGeom prst="rect">
              <a:avLst/>
            </a:prstGeom>
          </p:spPr>
        </p:pic>
      </p:grpSp>
      <p:grpSp>
        <p:nvGrpSpPr>
          <p:cNvPr id="14" name="Group 13">
            <a:extLst>
              <a:ext uri="{FF2B5EF4-FFF2-40B4-BE49-F238E27FC236}">
                <a16:creationId xmlns:a16="http://schemas.microsoft.com/office/drawing/2014/main" id="{8198B39C-DAF9-8701-47D6-4271B1F3B235}"/>
              </a:ext>
            </a:extLst>
          </p:cNvPr>
          <p:cNvGrpSpPr/>
          <p:nvPr/>
        </p:nvGrpSpPr>
        <p:grpSpPr>
          <a:xfrm>
            <a:off x="-4813" y="5425"/>
            <a:ext cx="12209331" cy="203114"/>
            <a:chOff x="-4813" y="5425"/>
            <a:chExt cx="12209331" cy="203114"/>
          </a:xfrm>
        </p:grpSpPr>
        <p:sp>
          <p:nvSpPr>
            <p:cNvPr id="9" name="Rectangle 8">
              <a:extLst>
                <a:ext uri="{FF2B5EF4-FFF2-40B4-BE49-F238E27FC236}">
                  <a16:creationId xmlns:a16="http://schemas.microsoft.com/office/drawing/2014/main" id="{C99F9891-9A9F-48E9-F830-1381634B4B2F}"/>
                </a:ext>
              </a:extLst>
            </p:cNvPr>
            <p:cNvSpPr/>
            <p:nvPr/>
          </p:nvSpPr>
          <p:spPr>
            <a:xfrm>
              <a:off x="-4813" y="5425"/>
              <a:ext cx="2441484" cy="203114"/>
            </a:xfrm>
            <a:prstGeom prst="rect">
              <a:avLst/>
            </a:prstGeom>
            <a:solidFill>
              <a:srgbClr val="204F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Rectangle 9">
              <a:extLst>
                <a:ext uri="{FF2B5EF4-FFF2-40B4-BE49-F238E27FC236}">
                  <a16:creationId xmlns:a16="http://schemas.microsoft.com/office/drawing/2014/main" id="{ECADD503-FA70-3600-0BFA-747FD24435BC}"/>
                </a:ext>
              </a:extLst>
            </p:cNvPr>
            <p:cNvSpPr/>
            <p:nvPr/>
          </p:nvSpPr>
          <p:spPr>
            <a:xfrm>
              <a:off x="2436847" y="5425"/>
              <a:ext cx="2441484" cy="203114"/>
            </a:xfrm>
            <a:prstGeom prst="rect">
              <a:avLst/>
            </a:prstGeom>
            <a:solidFill>
              <a:srgbClr val="449D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Rectangle 10">
              <a:extLst>
                <a:ext uri="{FF2B5EF4-FFF2-40B4-BE49-F238E27FC236}">
                  <a16:creationId xmlns:a16="http://schemas.microsoft.com/office/drawing/2014/main" id="{28980D8D-3ECB-392A-A6C3-D8FBDBA49688}"/>
                </a:ext>
              </a:extLst>
            </p:cNvPr>
            <p:cNvSpPr/>
            <p:nvPr/>
          </p:nvSpPr>
          <p:spPr>
            <a:xfrm>
              <a:off x="4880066" y="5425"/>
              <a:ext cx="2441484" cy="203114"/>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Rectangle 11">
              <a:extLst>
                <a:ext uri="{FF2B5EF4-FFF2-40B4-BE49-F238E27FC236}">
                  <a16:creationId xmlns:a16="http://schemas.microsoft.com/office/drawing/2014/main" id="{01FF8A88-C945-F1F8-FC27-00A86CEB1307}"/>
                </a:ext>
              </a:extLst>
            </p:cNvPr>
            <p:cNvSpPr/>
            <p:nvPr/>
          </p:nvSpPr>
          <p:spPr>
            <a:xfrm>
              <a:off x="7321550" y="5425"/>
              <a:ext cx="2441484" cy="203114"/>
            </a:xfrm>
            <a:prstGeom prst="rect">
              <a:avLst/>
            </a:prstGeom>
            <a:solidFill>
              <a:srgbClr val="F7EC4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 name="Rectangle 12">
              <a:extLst>
                <a:ext uri="{FF2B5EF4-FFF2-40B4-BE49-F238E27FC236}">
                  <a16:creationId xmlns:a16="http://schemas.microsoft.com/office/drawing/2014/main" id="{A42D0F44-7035-D052-9BC4-58A47F401030}"/>
                </a:ext>
              </a:extLst>
            </p:cNvPr>
            <p:cNvSpPr/>
            <p:nvPr/>
          </p:nvSpPr>
          <p:spPr>
            <a:xfrm>
              <a:off x="9763034" y="5425"/>
              <a:ext cx="2441484" cy="203114"/>
            </a:xfrm>
            <a:prstGeom prst="rect">
              <a:avLst/>
            </a:prstGeom>
            <a:solidFill>
              <a:srgbClr val="C19F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aphicFrame>
        <p:nvGraphicFramePr>
          <p:cNvPr id="16" name="Table 15">
            <a:extLst>
              <a:ext uri="{FF2B5EF4-FFF2-40B4-BE49-F238E27FC236}">
                <a16:creationId xmlns:a16="http://schemas.microsoft.com/office/drawing/2014/main" id="{207BBA13-D9F5-808F-FC9B-16D5E4D8FD0C}"/>
              </a:ext>
            </a:extLst>
          </p:cNvPr>
          <p:cNvGraphicFramePr>
            <a:graphicFrameLocks noGrp="1"/>
          </p:cNvGraphicFramePr>
          <p:nvPr>
            <p:extLst>
              <p:ext uri="{D42A27DB-BD31-4B8C-83A1-F6EECF244321}">
                <p14:modId xmlns:p14="http://schemas.microsoft.com/office/powerpoint/2010/main" val="110364023"/>
              </p:ext>
            </p:extLst>
          </p:nvPr>
        </p:nvGraphicFramePr>
        <p:xfrm>
          <a:off x="1111770" y="1111771"/>
          <a:ext cx="9983229" cy="4937760"/>
        </p:xfrm>
        <a:graphic>
          <a:graphicData uri="http://schemas.openxmlformats.org/drawingml/2006/table">
            <a:tbl>
              <a:tblPr bandRow="1">
                <a:tableStyleId>{5C22544A-7EE6-4342-B048-85BDC9FD1C3A}</a:tableStyleId>
              </a:tblPr>
              <a:tblGrid>
                <a:gridCol w="5730613">
                  <a:extLst>
                    <a:ext uri="{9D8B030D-6E8A-4147-A177-3AD203B41FA5}">
                      <a16:colId xmlns:a16="http://schemas.microsoft.com/office/drawing/2014/main" val="869639137"/>
                    </a:ext>
                  </a:extLst>
                </a:gridCol>
                <a:gridCol w="1063154">
                  <a:extLst>
                    <a:ext uri="{9D8B030D-6E8A-4147-A177-3AD203B41FA5}">
                      <a16:colId xmlns:a16="http://schemas.microsoft.com/office/drawing/2014/main" val="2491544646"/>
                    </a:ext>
                  </a:extLst>
                </a:gridCol>
                <a:gridCol w="1063154">
                  <a:extLst>
                    <a:ext uri="{9D8B030D-6E8A-4147-A177-3AD203B41FA5}">
                      <a16:colId xmlns:a16="http://schemas.microsoft.com/office/drawing/2014/main" val="1998708067"/>
                    </a:ext>
                  </a:extLst>
                </a:gridCol>
                <a:gridCol w="1063154">
                  <a:extLst>
                    <a:ext uri="{9D8B030D-6E8A-4147-A177-3AD203B41FA5}">
                      <a16:colId xmlns:a16="http://schemas.microsoft.com/office/drawing/2014/main" val="178627901"/>
                    </a:ext>
                  </a:extLst>
                </a:gridCol>
                <a:gridCol w="1063154">
                  <a:extLst>
                    <a:ext uri="{9D8B030D-6E8A-4147-A177-3AD203B41FA5}">
                      <a16:colId xmlns:a16="http://schemas.microsoft.com/office/drawing/2014/main" val="1388988785"/>
                    </a:ext>
                  </a:extLst>
                </a:gridCol>
              </a:tblGrid>
              <a:tr h="175260">
                <a:tc>
                  <a:txBody>
                    <a:bodyPr/>
                    <a:lstStyle/>
                    <a:p>
                      <a:r>
                        <a:rPr lang="en-US" b="1">
                          <a:effectLst/>
                        </a:rPr>
                        <a:t>VARIABLES</a:t>
                      </a:r>
                    </a:p>
                  </a:txBody>
                  <a:tcPr marL="0" marR="0" marT="0" marB="0" anchor="ctr">
                    <a:lnL>
                      <a:noFill/>
                    </a:lnL>
                    <a:lnR>
                      <a:noFill/>
                    </a:lnR>
                    <a:lnT>
                      <a:noFill/>
                    </a:lnT>
                    <a:lnB w="12700">
                      <a:solidFill>
                        <a:schemeClr val="tx1"/>
                      </a:solidFill>
                    </a:lnB>
                    <a:noFill/>
                  </a:tcPr>
                </a:tc>
                <a:tc>
                  <a:txBody>
                    <a:bodyPr/>
                    <a:lstStyle/>
                    <a:p>
                      <a:pPr algn="ctr"/>
                      <a:r>
                        <a:rPr lang="en-US" b="1">
                          <a:effectLst/>
                        </a:rPr>
                        <a:t>Mean</a:t>
                      </a:r>
                    </a:p>
                  </a:txBody>
                  <a:tcPr marL="0" marR="0" marT="0" marB="0" anchor="ctr">
                    <a:lnL>
                      <a:noFill/>
                    </a:lnL>
                    <a:lnR>
                      <a:noFill/>
                    </a:lnR>
                    <a:lnT>
                      <a:noFill/>
                    </a:lnT>
                    <a:lnB w="12700">
                      <a:solidFill>
                        <a:schemeClr val="tx1"/>
                      </a:solidFill>
                    </a:lnB>
                    <a:noFill/>
                  </a:tcPr>
                </a:tc>
                <a:tc>
                  <a:txBody>
                    <a:bodyPr/>
                    <a:lstStyle/>
                    <a:p>
                      <a:pPr algn="ctr"/>
                      <a:r>
                        <a:rPr lang="en-US" b="1">
                          <a:effectLst/>
                        </a:rPr>
                        <a:t>SD</a:t>
                      </a:r>
                      <a:endParaRPr lang="en-US" b="1" err="1">
                        <a:effectLst/>
                      </a:endParaRPr>
                    </a:p>
                  </a:txBody>
                  <a:tcPr marL="0" marR="0" marT="0" marB="0" anchor="ctr">
                    <a:lnL>
                      <a:noFill/>
                    </a:lnL>
                    <a:lnR>
                      <a:noFill/>
                    </a:lnR>
                    <a:lnT>
                      <a:noFill/>
                    </a:lnT>
                    <a:lnB w="12700">
                      <a:solidFill>
                        <a:schemeClr val="tx1"/>
                      </a:solidFill>
                    </a:lnB>
                    <a:noFill/>
                  </a:tcPr>
                </a:tc>
                <a:tc>
                  <a:txBody>
                    <a:bodyPr/>
                    <a:lstStyle/>
                    <a:p>
                      <a:pPr algn="ctr"/>
                      <a:r>
                        <a:rPr lang="en-US" b="1">
                          <a:effectLst/>
                        </a:rPr>
                        <a:t>Min</a:t>
                      </a:r>
                    </a:p>
                  </a:txBody>
                  <a:tcPr marL="0" marR="0" marT="0" marB="0" anchor="ctr">
                    <a:lnL>
                      <a:noFill/>
                    </a:lnL>
                    <a:lnR>
                      <a:noFill/>
                    </a:lnR>
                    <a:lnT>
                      <a:noFill/>
                    </a:lnT>
                    <a:lnB w="12700">
                      <a:solidFill>
                        <a:schemeClr val="tx1"/>
                      </a:solidFill>
                    </a:lnB>
                    <a:noFill/>
                  </a:tcPr>
                </a:tc>
                <a:tc>
                  <a:txBody>
                    <a:bodyPr/>
                    <a:lstStyle/>
                    <a:p>
                      <a:pPr algn="ctr"/>
                      <a:r>
                        <a:rPr lang="en-US" b="1">
                          <a:effectLst/>
                        </a:rPr>
                        <a:t>Max</a:t>
                      </a:r>
                    </a:p>
                  </a:txBody>
                  <a:tcPr marL="0" marR="0" marT="0" marB="0" anchor="ctr">
                    <a:lnL>
                      <a:noFill/>
                    </a:lnL>
                    <a:lnR>
                      <a:noFill/>
                    </a:lnR>
                    <a:lnT>
                      <a:noFill/>
                    </a:lnT>
                    <a:lnB w="12700">
                      <a:solidFill>
                        <a:schemeClr val="tx1"/>
                      </a:solidFill>
                    </a:lnB>
                    <a:noFill/>
                  </a:tcPr>
                </a:tc>
                <a:extLst>
                  <a:ext uri="{0D108BD9-81ED-4DB2-BD59-A6C34878D82A}">
                    <a16:rowId xmlns:a16="http://schemas.microsoft.com/office/drawing/2014/main" val="3268732297"/>
                  </a:ext>
                </a:extLst>
              </a:tr>
              <a:tr h="167640">
                <a:tc>
                  <a:txBody>
                    <a:bodyPr/>
                    <a:lstStyle/>
                    <a:p>
                      <a:endParaRPr lang="en-US">
                        <a:effectLst/>
                      </a:endParaRPr>
                    </a:p>
                  </a:txBody>
                  <a:tcPr marL="0" marR="0" marT="0" marB="0" anchor="ctr">
                    <a:lnL>
                      <a:noFill/>
                    </a:lnL>
                    <a:lnR>
                      <a:noFill/>
                    </a:lnR>
                    <a:lnT w="12700">
                      <a:solidFill>
                        <a:schemeClr val="tx1"/>
                      </a:solidFill>
                    </a:lnT>
                    <a:lnB>
                      <a:noFill/>
                    </a:lnB>
                    <a:noFill/>
                  </a:tcPr>
                </a:tc>
                <a:tc>
                  <a:txBody>
                    <a:bodyPr/>
                    <a:lstStyle/>
                    <a:p>
                      <a:pPr algn="ctr"/>
                      <a:endParaRPr lang="en-US"/>
                    </a:p>
                  </a:txBody>
                  <a:tcPr marL="0" marR="0" marT="0" marB="0" anchor="ctr">
                    <a:lnL>
                      <a:noFill/>
                    </a:lnL>
                    <a:lnR>
                      <a:noFill/>
                    </a:lnR>
                    <a:lnT w="12700">
                      <a:solidFill>
                        <a:schemeClr val="tx1"/>
                      </a:solidFill>
                    </a:lnT>
                    <a:lnB>
                      <a:noFill/>
                    </a:lnB>
                    <a:noFill/>
                  </a:tcPr>
                </a:tc>
                <a:tc>
                  <a:txBody>
                    <a:bodyPr/>
                    <a:lstStyle/>
                    <a:p>
                      <a:pPr algn="ctr"/>
                      <a:endParaRPr lang="en-US"/>
                    </a:p>
                  </a:txBody>
                  <a:tcPr marL="0" marR="0" marT="0" marB="0" anchor="ctr">
                    <a:lnL>
                      <a:noFill/>
                    </a:lnL>
                    <a:lnR>
                      <a:noFill/>
                    </a:lnR>
                    <a:lnT w="12700">
                      <a:solidFill>
                        <a:schemeClr val="tx1"/>
                      </a:solidFill>
                    </a:lnT>
                    <a:lnB>
                      <a:noFill/>
                    </a:lnB>
                    <a:noFill/>
                  </a:tcPr>
                </a:tc>
                <a:tc>
                  <a:txBody>
                    <a:bodyPr/>
                    <a:lstStyle/>
                    <a:p>
                      <a:pPr algn="ctr"/>
                      <a:endParaRPr lang="en-US"/>
                    </a:p>
                  </a:txBody>
                  <a:tcPr marL="0" marR="0" marT="0" marB="0" anchor="ctr">
                    <a:lnL>
                      <a:noFill/>
                    </a:lnL>
                    <a:lnR>
                      <a:noFill/>
                    </a:lnR>
                    <a:lnT w="12700">
                      <a:solidFill>
                        <a:schemeClr val="tx1"/>
                      </a:solidFill>
                    </a:lnT>
                    <a:lnB>
                      <a:noFill/>
                    </a:lnB>
                    <a:noFill/>
                  </a:tcPr>
                </a:tc>
                <a:tc>
                  <a:txBody>
                    <a:bodyPr/>
                    <a:lstStyle/>
                    <a:p>
                      <a:pPr algn="ctr"/>
                      <a:endParaRPr lang="en-US"/>
                    </a:p>
                  </a:txBody>
                  <a:tcPr marL="0" marR="0" marT="0" marB="0" anchor="ctr">
                    <a:lnL>
                      <a:noFill/>
                    </a:lnL>
                    <a:lnR>
                      <a:noFill/>
                    </a:lnR>
                    <a:lnT w="12700">
                      <a:solidFill>
                        <a:schemeClr val="tx1"/>
                      </a:solidFill>
                    </a:lnT>
                    <a:lnB>
                      <a:noFill/>
                    </a:lnB>
                    <a:noFill/>
                  </a:tcPr>
                </a:tc>
                <a:extLst>
                  <a:ext uri="{0D108BD9-81ED-4DB2-BD59-A6C34878D82A}">
                    <a16:rowId xmlns:a16="http://schemas.microsoft.com/office/drawing/2014/main" val="3066907777"/>
                  </a:ext>
                </a:extLst>
              </a:tr>
              <a:tr h="175260">
                <a:tc>
                  <a:txBody>
                    <a:bodyPr/>
                    <a:lstStyle/>
                    <a:p>
                      <a:r>
                        <a:rPr lang="en-US">
                          <a:effectLst/>
                        </a:rPr>
                        <a:t>Affected by Drought 1stQ in Utero (SPI1 &lt;1.5std)</a:t>
                      </a:r>
                    </a:p>
                  </a:txBody>
                  <a:tcPr marL="0" marR="0" marT="0" marB="0" anchor="ctr">
                    <a:lnL>
                      <a:noFill/>
                    </a:lnL>
                    <a:lnR>
                      <a:noFill/>
                    </a:lnR>
                    <a:lnT>
                      <a:noFill/>
                    </a:lnT>
                    <a:lnB>
                      <a:noFill/>
                    </a:lnB>
                    <a:noFill/>
                  </a:tcPr>
                </a:tc>
                <a:tc>
                  <a:txBody>
                    <a:bodyPr/>
                    <a:lstStyle/>
                    <a:p>
                      <a:pPr algn="ctr"/>
                      <a:r>
                        <a:rPr lang="en-US"/>
                        <a:t>1.08%</a:t>
                      </a:r>
                    </a:p>
                  </a:txBody>
                  <a:tcPr marL="0" marR="0" marT="0" marB="0" anchor="ctr">
                    <a:lnL>
                      <a:noFill/>
                    </a:lnL>
                    <a:lnR>
                      <a:noFill/>
                    </a:lnR>
                    <a:lnT>
                      <a:noFill/>
                    </a:lnT>
                    <a:lnB>
                      <a:noFill/>
                    </a:lnB>
                    <a:noFill/>
                  </a:tcPr>
                </a:tc>
                <a:tc>
                  <a:txBody>
                    <a:bodyPr/>
                    <a:lstStyle/>
                    <a:p>
                      <a:pPr algn="ctr"/>
                      <a:r>
                        <a:rPr lang="en-US"/>
                        <a:t>0.103</a:t>
                      </a:r>
                    </a:p>
                  </a:txBody>
                  <a:tcPr marL="0" marR="0" marT="0" marB="0" anchor="ctr">
                    <a:lnL>
                      <a:noFill/>
                    </a:lnL>
                    <a:lnR>
                      <a:noFill/>
                    </a:lnR>
                    <a:lnT>
                      <a:noFill/>
                    </a:lnT>
                    <a:lnB>
                      <a:noFill/>
                    </a:lnB>
                    <a:noFill/>
                  </a:tcPr>
                </a:tc>
                <a:tc>
                  <a:txBody>
                    <a:bodyPr/>
                    <a:lstStyle/>
                    <a:p>
                      <a:pPr algn="ctr"/>
                      <a:r>
                        <a:rPr lang="en-US"/>
                        <a:t>0</a:t>
                      </a:r>
                    </a:p>
                  </a:txBody>
                  <a:tcPr marL="0" marR="0" marT="0" marB="0" anchor="ctr">
                    <a:lnL>
                      <a:noFill/>
                    </a:lnL>
                    <a:lnR>
                      <a:noFill/>
                    </a:lnR>
                    <a:lnT>
                      <a:noFill/>
                    </a:lnT>
                    <a:lnB>
                      <a:noFill/>
                    </a:lnB>
                    <a:noFill/>
                  </a:tcPr>
                </a:tc>
                <a:tc>
                  <a:txBody>
                    <a:bodyPr/>
                    <a:lstStyle/>
                    <a:p>
                      <a:pPr algn="ctr"/>
                      <a:r>
                        <a:rPr lang="en-US"/>
                        <a:t>1</a:t>
                      </a:r>
                    </a:p>
                  </a:txBody>
                  <a:tcPr marL="0" marR="0" marT="0" marB="0" anchor="ctr">
                    <a:lnL>
                      <a:noFill/>
                    </a:lnL>
                    <a:lnR>
                      <a:noFill/>
                    </a:lnR>
                    <a:lnT>
                      <a:noFill/>
                    </a:lnT>
                    <a:lnB>
                      <a:noFill/>
                    </a:lnB>
                    <a:noFill/>
                  </a:tcPr>
                </a:tc>
                <a:extLst>
                  <a:ext uri="{0D108BD9-81ED-4DB2-BD59-A6C34878D82A}">
                    <a16:rowId xmlns:a16="http://schemas.microsoft.com/office/drawing/2014/main" val="390202347"/>
                  </a:ext>
                </a:extLst>
              </a:tr>
              <a:tr h="175260">
                <a:tc>
                  <a:txBody>
                    <a:bodyPr/>
                    <a:lstStyle/>
                    <a:p>
                      <a:r>
                        <a:rPr lang="en-US">
                          <a:effectLst/>
                        </a:rPr>
                        <a:t>Affected by Drought 2ndQ in Utero (SPI1 &lt;1.5std)</a:t>
                      </a:r>
                    </a:p>
                  </a:txBody>
                  <a:tcPr marL="0" marR="0" marT="0" marB="0" anchor="ctr">
                    <a:lnL>
                      <a:noFill/>
                    </a:lnL>
                    <a:lnR>
                      <a:noFill/>
                    </a:lnR>
                    <a:lnT>
                      <a:noFill/>
                    </a:lnT>
                    <a:lnB>
                      <a:noFill/>
                    </a:lnB>
                    <a:noFill/>
                  </a:tcPr>
                </a:tc>
                <a:tc>
                  <a:txBody>
                    <a:bodyPr/>
                    <a:lstStyle/>
                    <a:p>
                      <a:pPr algn="ctr"/>
                      <a:r>
                        <a:rPr lang="en-US"/>
                        <a:t>1.06%</a:t>
                      </a:r>
                    </a:p>
                  </a:txBody>
                  <a:tcPr marL="0" marR="0" marT="0" marB="0" anchor="ctr">
                    <a:lnL>
                      <a:noFill/>
                    </a:lnL>
                    <a:lnR>
                      <a:noFill/>
                    </a:lnR>
                    <a:lnT>
                      <a:noFill/>
                    </a:lnT>
                    <a:lnB>
                      <a:noFill/>
                    </a:lnB>
                    <a:noFill/>
                  </a:tcPr>
                </a:tc>
                <a:tc>
                  <a:txBody>
                    <a:bodyPr/>
                    <a:lstStyle/>
                    <a:p>
                      <a:pPr algn="ctr"/>
                      <a:r>
                        <a:rPr lang="en-US"/>
                        <a:t>0.103</a:t>
                      </a:r>
                    </a:p>
                  </a:txBody>
                  <a:tcPr marL="0" marR="0" marT="0" marB="0" anchor="ctr">
                    <a:lnL>
                      <a:noFill/>
                    </a:lnL>
                    <a:lnR>
                      <a:noFill/>
                    </a:lnR>
                    <a:lnT>
                      <a:noFill/>
                    </a:lnT>
                    <a:lnB>
                      <a:noFill/>
                    </a:lnB>
                    <a:noFill/>
                  </a:tcPr>
                </a:tc>
                <a:tc>
                  <a:txBody>
                    <a:bodyPr/>
                    <a:lstStyle/>
                    <a:p>
                      <a:pPr algn="ctr"/>
                      <a:r>
                        <a:rPr lang="en-US"/>
                        <a:t>0</a:t>
                      </a:r>
                    </a:p>
                  </a:txBody>
                  <a:tcPr marL="0" marR="0" marT="0" marB="0" anchor="ctr">
                    <a:lnL>
                      <a:noFill/>
                    </a:lnL>
                    <a:lnR>
                      <a:noFill/>
                    </a:lnR>
                    <a:lnT>
                      <a:noFill/>
                    </a:lnT>
                    <a:lnB>
                      <a:noFill/>
                    </a:lnB>
                    <a:noFill/>
                  </a:tcPr>
                </a:tc>
                <a:tc>
                  <a:txBody>
                    <a:bodyPr/>
                    <a:lstStyle/>
                    <a:p>
                      <a:pPr algn="ctr"/>
                      <a:r>
                        <a:rPr lang="en-US"/>
                        <a:t>1</a:t>
                      </a:r>
                    </a:p>
                  </a:txBody>
                  <a:tcPr marL="0" marR="0" marT="0" marB="0" anchor="ctr">
                    <a:lnL>
                      <a:noFill/>
                    </a:lnL>
                    <a:lnR>
                      <a:noFill/>
                    </a:lnR>
                    <a:lnT>
                      <a:noFill/>
                    </a:lnT>
                    <a:lnB>
                      <a:noFill/>
                    </a:lnB>
                    <a:noFill/>
                  </a:tcPr>
                </a:tc>
                <a:extLst>
                  <a:ext uri="{0D108BD9-81ED-4DB2-BD59-A6C34878D82A}">
                    <a16:rowId xmlns:a16="http://schemas.microsoft.com/office/drawing/2014/main" val="822844217"/>
                  </a:ext>
                </a:extLst>
              </a:tr>
              <a:tr h="175260">
                <a:tc>
                  <a:txBody>
                    <a:bodyPr/>
                    <a:lstStyle/>
                    <a:p>
                      <a:r>
                        <a:rPr lang="en-US">
                          <a:effectLst/>
                        </a:rPr>
                        <a:t>Affected by Drought 3rdQ in Utero (SPI1 &lt;1.5std)</a:t>
                      </a:r>
                    </a:p>
                  </a:txBody>
                  <a:tcPr marL="0" marR="0" marT="0" marB="0" anchor="ctr">
                    <a:lnL>
                      <a:noFill/>
                    </a:lnL>
                    <a:lnR>
                      <a:noFill/>
                    </a:lnR>
                    <a:lnT>
                      <a:noFill/>
                    </a:lnT>
                    <a:lnB>
                      <a:noFill/>
                    </a:lnB>
                    <a:noFill/>
                  </a:tcPr>
                </a:tc>
                <a:tc>
                  <a:txBody>
                    <a:bodyPr/>
                    <a:lstStyle/>
                    <a:p>
                      <a:pPr algn="ctr"/>
                      <a:r>
                        <a:rPr lang="en-US"/>
                        <a:t>1.02%</a:t>
                      </a:r>
                    </a:p>
                  </a:txBody>
                  <a:tcPr marL="0" marR="0" marT="0" marB="0" anchor="ctr">
                    <a:lnL>
                      <a:noFill/>
                    </a:lnL>
                    <a:lnR>
                      <a:noFill/>
                    </a:lnR>
                    <a:lnT>
                      <a:noFill/>
                    </a:lnT>
                    <a:lnB>
                      <a:noFill/>
                    </a:lnB>
                    <a:noFill/>
                  </a:tcPr>
                </a:tc>
                <a:tc>
                  <a:txBody>
                    <a:bodyPr/>
                    <a:lstStyle/>
                    <a:p>
                      <a:pPr algn="ctr"/>
                      <a:r>
                        <a:rPr lang="en-US"/>
                        <a:t>0.100</a:t>
                      </a:r>
                    </a:p>
                  </a:txBody>
                  <a:tcPr marL="0" marR="0" marT="0" marB="0" anchor="ctr">
                    <a:lnL>
                      <a:noFill/>
                    </a:lnL>
                    <a:lnR>
                      <a:noFill/>
                    </a:lnR>
                    <a:lnT>
                      <a:noFill/>
                    </a:lnT>
                    <a:lnB>
                      <a:noFill/>
                    </a:lnB>
                    <a:noFill/>
                  </a:tcPr>
                </a:tc>
                <a:tc>
                  <a:txBody>
                    <a:bodyPr/>
                    <a:lstStyle/>
                    <a:p>
                      <a:pPr algn="ctr"/>
                      <a:r>
                        <a:rPr lang="en-US"/>
                        <a:t>0</a:t>
                      </a:r>
                    </a:p>
                  </a:txBody>
                  <a:tcPr marL="0" marR="0" marT="0" marB="0" anchor="ctr">
                    <a:lnL>
                      <a:noFill/>
                    </a:lnL>
                    <a:lnR>
                      <a:noFill/>
                    </a:lnR>
                    <a:lnT>
                      <a:noFill/>
                    </a:lnT>
                    <a:lnB>
                      <a:noFill/>
                    </a:lnB>
                    <a:noFill/>
                  </a:tcPr>
                </a:tc>
                <a:tc>
                  <a:txBody>
                    <a:bodyPr/>
                    <a:lstStyle/>
                    <a:p>
                      <a:pPr algn="ctr"/>
                      <a:r>
                        <a:rPr lang="en-US"/>
                        <a:t>1</a:t>
                      </a:r>
                    </a:p>
                  </a:txBody>
                  <a:tcPr marL="0" marR="0" marT="0" marB="0" anchor="ctr">
                    <a:lnL>
                      <a:noFill/>
                    </a:lnL>
                    <a:lnR>
                      <a:noFill/>
                    </a:lnR>
                    <a:lnT>
                      <a:noFill/>
                    </a:lnT>
                    <a:lnB>
                      <a:noFill/>
                    </a:lnB>
                    <a:noFill/>
                  </a:tcPr>
                </a:tc>
                <a:extLst>
                  <a:ext uri="{0D108BD9-81ED-4DB2-BD59-A6C34878D82A}">
                    <a16:rowId xmlns:a16="http://schemas.microsoft.com/office/drawing/2014/main" val="230349829"/>
                  </a:ext>
                </a:extLst>
              </a:tr>
              <a:tr h="175260">
                <a:tc>
                  <a:txBody>
                    <a:bodyPr/>
                    <a:lstStyle/>
                    <a:p>
                      <a:r>
                        <a:rPr lang="en-US">
                          <a:effectLst/>
                        </a:rPr>
                        <a:t>Affected by Drought 0-30 days (SPI1 &lt;1.5std)</a:t>
                      </a:r>
                    </a:p>
                  </a:txBody>
                  <a:tcPr marL="0" marR="0" marT="0" marB="0" anchor="ctr">
                    <a:lnL>
                      <a:noFill/>
                    </a:lnL>
                    <a:lnR>
                      <a:noFill/>
                    </a:lnR>
                    <a:lnT>
                      <a:noFill/>
                    </a:lnT>
                    <a:lnB>
                      <a:noFill/>
                    </a:lnB>
                    <a:noFill/>
                  </a:tcPr>
                </a:tc>
                <a:tc>
                  <a:txBody>
                    <a:bodyPr/>
                    <a:lstStyle/>
                    <a:p>
                      <a:pPr algn="ctr"/>
                      <a:r>
                        <a:rPr lang="en-US"/>
                        <a:t>6.06%</a:t>
                      </a:r>
                    </a:p>
                  </a:txBody>
                  <a:tcPr marL="0" marR="0" marT="0" marB="0" anchor="ctr">
                    <a:lnL>
                      <a:noFill/>
                    </a:lnL>
                    <a:lnR>
                      <a:noFill/>
                    </a:lnR>
                    <a:lnT>
                      <a:noFill/>
                    </a:lnT>
                    <a:lnB>
                      <a:noFill/>
                    </a:lnB>
                    <a:noFill/>
                  </a:tcPr>
                </a:tc>
                <a:tc>
                  <a:txBody>
                    <a:bodyPr/>
                    <a:lstStyle/>
                    <a:p>
                      <a:pPr algn="ctr"/>
                      <a:r>
                        <a:rPr lang="en-US"/>
                        <a:t>0.239</a:t>
                      </a:r>
                    </a:p>
                  </a:txBody>
                  <a:tcPr marL="0" marR="0" marT="0" marB="0" anchor="ctr">
                    <a:lnL>
                      <a:noFill/>
                    </a:lnL>
                    <a:lnR>
                      <a:noFill/>
                    </a:lnR>
                    <a:lnT>
                      <a:noFill/>
                    </a:lnT>
                    <a:lnB>
                      <a:noFill/>
                    </a:lnB>
                    <a:noFill/>
                  </a:tcPr>
                </a:tc>
                <a:tc>
                  <a:txBody>
                    <a:bodyPr/>
                    <a:lstStyle/>
                    <a:p>
                      <a:pPr algn="ctr"/>
                      <a:r>
                        <a:rPr lang="en-US"/>
                        <a:t>0</a:t>
                      </a:r>
                    </a:p>
                  </a:txBody>
                  <a:tcPr marL="0" marR="0" marT="0" marB="0" anchor="ctr">
                    <a:lnL>
                      <a:noFill/>
                    </a:lnL>
                    <a:lnR>
                      <a:noFill/>
                    </a:lnR>
                    <a:lnT>
                      <a:noFill/>
                    </a:lnT>
                    <a:lnB>
                      <a:noFill/>
                    </a:lnB>
                    <a:noFill/>
                  </a:tcPr>
                </a:tc>
                <a:tc>
                  <a:txBody>
                    <a:bodyPr/>
                    <a:lstStyle/>
                    <a:p>
                      <a:pPr algn="ctr"/>
                      <a:r>
                        <a:rPr lang="en-US"/>
                        <a:t>1</a:t>
                      </a:r>
                    </a:p>
                  </a:txBody>
                  <a:tcPr marL="0" marR="0" marT="0" marB="0" anchor="ctr">
                    <a:lnL>
                      <a:noFill/>
                    </a:lnL>
                    <a:lnR>
                      <a:noFill/>
                    </a:lnR>
                    <a:lnT>
                      <a:noFill/>
                    </a:lnT>
                    <a:lnB>
                      <a:noFill/>
                    </a:lnB>
                    <a:noFill/>
                  </a:tcPr>
                </a:tc>
                <a:extLst>
                  <a:ext uri="{0D108BD9-81ED-4DB2-BD59-A6C34878D82A}">
                    <a16:rowId xmlns:a16="http://schemas.microsoft.com/office/drawing/2014/main" val="377221771"/>
                  </a:ext>
                </a:extLst>
              </a:tr>
              <a:tr h="175260">
                <a:tc>
                  <a:txBody>
                    <a:bodyPr/>
                    <a:lstStyle/>
                    <a:p>
                      <a:r>
                        <a:rPr lang="en-US">
                          <a:effectLst/>
                        </a:rPr>
                        <a:t>Affected by Drought 1-3 months (SPI1 &lt;1.5std)</a:t>
                      </a:r>
                    </a:p>
                  </a:txBody>
                  <a:tcPr marL="0" marR="0" marT="0" marB="0" anchor="ctr">
                    <a:lnL>
                      <a:noFill/>
                    </a:lnL>
                    <a:lnR>
                      <a:noFill/>
                    </a:lnR>
                    <a:lnT>
                      <a:noFill/>
                    </a:lnT>
                    <a:lnB>
                      <a:noFill/>
                    </a:lnB>
                    <a:noFill/>
                  </a:tcPr>
                </a:tc>
                <a:tc>
                  <a:txBody>
                    <a:bodyPr/>
                    <a:lstStyle/>
                    <a:p>
                      <a:pPr algn="ctr"/>
                      <a:r>
                        <a:rPr lang="en-US"/>
                        <a:t>2.18%</a:t>
                      </a:r>
                    </a:p>
                  </a:txBody>
                  <a:tcPr marL="0" marR="0" marT="0" marB="0" anchor="ctr">
                    <a:lnL>
                      <a:noFill/>
                    </a:lnL>
                    <a:lnR>
                      <a:noFill/>
                    </a:lnR>
                    <a:lnT>
                      <a:noFill/>
                    </a:lnT>
                    <a:lnB>
                      <a:noFill/>
                    </a:lnB>
                    <a:noFill/>
                  </a:tcPr>
                </a:tc>
                <a:tc>
                  <a:txBody>
                    <a:bodyPr/>
                    <a:lstStyle/>
                    <a:p>
                      <a:pPr algn="ctr"/>
                      <a:r>
                        <a:rPr lang="en-US"/>
                        <a:t>0.146</a:t>
                      </a:r>
                    </a:p>
                  </a:txBody>
                  <a:tcPr marL="0" marR="0" marT="0" marB="0" anchor="ctr">
                    <a:lnL>
                      <a:noFill/>
                    </a:lnL>
                    <a:lnR>
                      <a:noFill/>
                    </a:lnR>
                    <a:lnT>
                      <a:noFill/>
                    </a:lnT>
                    <a:lnB>
                      <a:noFill/>
                    </a:lnB>
                    <a:noFill/>
                  </a:tcPr>
                </a:tc>
                <a:tc>
                  <a:txBody>
                    <a:bodyPr/>
                    <a:lstStyle/>
                    <a:p>
                      <a:pPr algn="ctr"/>
                      <a:r>
                        <a:rPr lang="en-US"/>
                        <a:t>0</a:t>
                      </a:r>
                    </a:p>
                  </a:txBody>
                  <a:tcPr marL="0" marR="0" marT="0" marB="0" anchor="ctr">
                    <a:lnL>
                      <a:noFill/>
                    </a:lnL>
                    <a:lnR>
                      <a:noFill/>
                    </a:lnR>
                    <a:lnT>
                      <a:noFill/>
                    </a:lnT>
                    <a:lnB>
                      <a:noFill/>
                    </a:lnB>
                    <a:noFill/>
                  </a:tcPr>
                </a:tc>
                <a:tc>
                  <a:txBody>
                    <a:bodyPr/>
                    <a:lstStyle/>
                    <a:p>
                      <a:pPr algn="ctr"/>
                      <a:r>
                        <a:rPr lang="en-US"/>
                        <a:t>1</a:t>
                      </a:r>
                    </a:p>
                  </a:txBody>
                  <a:tcPr marL="0" marR="0" marT="0" marB="0" anchor="ctr">
                    <a:lnL>
                      <a:noFill/>
                    </a:lnL>
                    <a:lnR>
                      <a:noFill/>
                    </a:lnR>
                    <a:lnT>
                      <a:noFill/>
                    </a:lnT>
                    <a:lnB>
                      <a:noFill/>
                    </a:lnB>
                    <a:noFill/>
                  </a:tcPr>
                </a:tc>
                <a:extLst>
                  <a:ext uri="{0D108BD9-81ED-4DB2-BD59-A6C34878D82A}">
                    <a16:rowId xmlns:a16="http://schemas.microsoft.com/office/drawing/2014/main" val="419521381"/>
                  </a:ext>
                </a:extLst>
              </a:tr>
              <a:tr h="175260">
                <a:tc>
                  <a:txBody>
                    <a:bodyPr/>
                    <a:lstStyle/>
                    <a:p>
                      <a:r>
                        <a:rPr lang="en-US">
                          <a:effectLst/>
                        </a:rPr>
                        <a:t>Affected by Drought 3-6 months (SPI1 &lt;1.5std)</a:t>
                      </a:r>
                    </a:p>
                  </a:txBody>
                  <a:tcPr marL="0" marR="0" marT="0" marB="0" anchor="ctr">
                    <a:lnL>
                      <a:noFill/>
                    </a:lnL>
                    <a:lnR>
                      <a:noFill/>
                    </a:lnR>
                    <a:lnT>
                      <a:noFill/>
                    </a:lnT>
                    <a:lnB>
                      <a:noFill/>
                    </a:lnB>
                    <a:noFill/>
                  </a:tcPr>
                </a:tc>
                <a:tc>
                  <a:txBody>
                    <a:bodyPr/>
                    <a:lstStyle/>
                    <a:p>
                      <a:pPr algn="ctr"/>
                      <a:r>
                        <a:rPr lang="en-US"/>
                        <a:t>1.02%</a:t>
                      </a:r>
                    </a:p>
                  </a:txBody>
                  <a:tcPr marL="0" marR="0" marT="0" marB="0" anchor="ctr">
                    <a:lnL>
                      <a:noFill/>
                    </a:lnL>
                    <a:lnR>
                      <a:noFill/>
                    </a:lnR>
                    <a:lnT>
                      <a:noFill/>
                    </a:lnT>
                    <a:lnB>
                      <a:noFill/>
                    </a:lnB>
                    <a:noFill/>
                  </a:tcPr>
                </a:tc>
                <a:tc>
                  <a:txBody>
                    <a:bodyPr/>
                    <a:lstStyle/>
                    <a:p>
                      <a:pPr algn="ctr"/>
                      <a:r>
                        <a:rPr lang="en-US"/>
                        <a:t>0.101</a:t>
                      </a:r>
                    </a:p>
                  </a:txBody>
                  <a:tcPr marL="0" marR="0" marT="0" marB="0" anchor="ctr">
                    <a:lnL>
                      <a:noFill/>
                    </a:lnL>
                    <a:lnR>
                      <a:noFill/>
                    </a:lnR>
                    <a:lnT>
                      <a:noFill/>
                    </a:lnT>
                    <a:lnB>
                      <a:noFill/>
                    </a:lnB>
                    <a:noFill/>
                  </a:tcPr>
                </a:tc>
                <a:tc>
                  <a:txBody>
                    <a:bodyPr/>
                    <a:lstStyle/>
                    <a:p>
                      <a:pPr algn="ctr"/>
                      <a:r>
                        <a:rPr lang="en-US"/>
                        <a:t>0</a:t>
                      </a:r>
                    </a:p>
                  </a:txBody>
                  <a:tcPr marL="0" marR="0" marT="0" marB="0" anchor="ctr">
                    <a:lnL>
                      <a:noFill/>
                    </a:lnL>
                    <a:lnR>
                      <a:noFill/>
                    </a:lnR>
                    <a:lnT>
                      <a:noFill/>
                    </a:lnT>
                    <a:lnB>
                      <a:noFill/>
                    </a:lnB>
                    <a:noFill/>
                  </a:tcPr>
                </a:tc>
                <a:tc>
                  <a:txBody>
                    <a:bodyPr/>
                    <a:lstStyle/>
                    <a:p>
                      <a:pPr algn="ctr"/>
                      <a:r>
                        <a:rPr lang="en-US"/>
                        <a:t>1</a:t>
                      </a:r>
                    </a:p>
                  </a:txBody>
                  <a:tcPr marL="0" marR="0" marT="0" marB="0" anchor="ctr">
                    <a:lnL>
                      <a:noFill/>
                    </a:lnL>
                    <a:lnR>
                      <a:noFill/>
                    </a:lnR>
                    <a:lnT>
                      <a:noFill/>
                    </a:lnT>
                    <a:lnB>
                      <a:noFill/>
                    </a:lnB>
                    <a:noFill/>
                  </a:tcPr>
                </a:tc>
                <a:extLst>
                  <a:ext uri="{0D108BD9-81ED-4DB2-BD59-A6C34878D82A}">
                    <a16:rowId xmlns:a16="http://schemas.microsoft.com/office/drawing/2014/main" val="2372699370"/>
                  </a:ext>
                </a:extLst>
              </a:tr>
              <a:tr h="175260">
                <a:tc>
                  <a:txBody>
                    <a:bodyPr/>
                    <a:lstStyle/>
                    <a:p>
                      <a:r>
                        <a:rPr lang="en-US">
                          <a:effectLst/>
                        </a:rPr>
                        <a:t>Affected by Drought 6-12 months (SPI1 &lt;1.5std)</a:t>
                      </a:r>
                    </a:p>
                  </a:txBody>
                  <a:tcPr marL="0" marR="0" marT="0" marB="0" anchor="ctr">
                    <a:lnL>
                      <a:noFill/>
                    </a:lnL>
                    <a:lnR>
                      <a:noFill/>
                    </a:lnR>
                    <a:lnT>
                      <a:noFill/>
                    </a:lnT>
                    <a:lnB>
                      <a:noFill/>
                    </a:lnB>
                    <a:noFill/>
                  </a:tcPr>
                </a:tc>
                <a:tc>
                  <a:txBody>
                    <a:bodyPr/>
                    <a:lstStyle/>
                    <a:p>
                      <a:pPr algn="ctr"/>
                      <a:r>
                        <a:rPr lang="en-US"/>
                        <a:t>0.11%</a:t>
                      </a:r>
                    </a:p>
                  </a:txBody>
                  <a:tcPr marL="0" marR="0" marT="0" marB="0" anchor="ctr">
                    <a:lnL>
                      <a:noFill/>
                    </a:lnL>
                    <a:lnR>
                      <a:noFill/>
                    </a:lnR>
                    <a:lnT>
                      <a:noFill/>
                    </a:lnT>
                    <a:lnB>
                      <a:noFill/>
                    </a:lnB>
                    <a:noFill/>
                  </a:tcPr>
                </a:tc>
                <a:tc>
                  <a:txBody>
                    <a:bodyPr/>
                    <a:lstStyle/>
                    <a:p>
                      <a:pPr algn="ctr"/>
                      <a:r>
                        <a:rPr lang="en-US"/>
                        <a:t>0.034</a:t>
                      </a:r>
                    </a:p>
                  </a:txBody>
                  <a:tcPr marL="0" marR="0" marT="0" marB="0" anchor="ctr">
                    <a:lnL>
                      <a:noFill/>
                    </a:lnL>
                    <a:lnR>
                      <a:noFill/>
                    </a:lnR>
                    <a:lnT>
                      <a:noFill/>
                    </a:lnT>
                    <a:lnB>
                      <a:noFill/>
                    </a:lnB>
                    <a:noFill/>
                  </a:tcPr>
                </a:tc>
                <a:tc>
                  <a:txBody>
                    <a:bodyPr/>
                    <a:lstStyle/>
                    <a:p>
                      <a:pPr algn="ctr"/>
                      <a:r>
                        <a:rPr lang="en-US"/>
                        <a:t>0</a:t>
                      </a:r>
                    </a:p>
                  </a:txBody>
                  <a:tcPr marL="0" marR="0" marT="0" marB="0" anchor="ctr">
                    <a:lnL>
                      <a:noFill/>
                    </a:lnL>
                    <a:lnR>
                      <a:noFill/>
                    </a:lnR>
                    <a:lnT>
                      <a:noFill/>
                    </a:lnT>
                    <a:lnB>
                      <a:noFill/>
                    </a:lnB>
                    <a:noFill/>
                  </a:tcPr>
                </a:tc>
                <a:tc>
                  <a:txBody>
                    <a:bodyPr/>
                    <a:lstStyle/>
                    <a:p>
                      <a:pPr algn="ctr"/>
                      <a:r>
                        <a:rPr lang="en-US"/>
                        <a:t>1</a:t>
                      </a:r>
                    </a:p>
                  </a:txBody>
                  <a:tcPr marL="0" marR="0" marT="0" marB="0" anchor="ctr">
                    <a:lnL>
                      <a:noFill/>
                    </a:lnL>
                    <a:lnR>
                      <a:noFill/>
                    </a:lnR>
                    <a:lnT>
                      <a:noFill/>
                    </a:lnT>
                    <a:lnB>
                      <a:noFill/>
                    </a:lnB>
                    <a:noFill/>
                  </a:tcPr>
                </a:tc>
                <a:extLst>
                  <a:ext uri="{0D108BD9-81ED-4DB2-BD59-A6C34878D82A}">
                    <a16:rowId xmlns:a16="http://schemas.microsoft.com/office/drawing/2014/main" val="2405434013"/>
                  </a:ext>
                </a:extLst>
              </a:tr>
              <a:tr h="175259">
                <a:tc>
                  <a:txBody>
                    <a:bodyPr/>
                    <a:lstStyle/>
                    <a:p>
                      <a:pPr lvl="0">
                        <a:buNone/>
                      </a:pPr>
                      <a:endParaRPr lang="en-US">
                        <a:effectLst/>
                      </a:endParaRPr>
                    </a:p>
                  </a:txBody>
                  <a:tcPr marL="0" marR="0" marT="0" marB="0" anchor="ctr">
                    <a:lnL w="0">
                      <a:noFill/>
                    </a:lnL>
                    <a:lnR w="0">
                      <a:noFill/>
                    </a:lnR>
                    <a:lnT w="0">
                      <a:noFill/>
                    </a:lnT>
                    <a:lnB w="0">
                      <a:noFill/>
                    </a:lnB>
                    <a:noFill/>
                  </a:tcPr>
                </a:tc>
                <a:tc>
                  <a:txBody>
                    <a:bodyPr/>
                    <a:lstStyle/>
                    <a:p>
                      <a:pPr lvl="0" algn="ctr">
                        <a:buNone/>
                      </a:pPr>
                      <a:endParaRPr lang="en-US"/>
                    </a:p>
                  </a:txBody>
                  <a:tcPr marL="0" marR="0" marT="0" marB="0" anchor="ctr">
                    <a:lnL w="0">
                      <a:noFill/>
                    </a:lnL>
                    <a:lnR w="0">
                      <a:noFill/>
                    </a:lnR>
                    <a:lnT w="0">
                      <a:noFill/>
                    </a:lnT>
                    <a:lnB w="0">
                      <a:noFill/>
                    </a:lnB>
                    <a:noFill/>
                  </a:tcPr>
                </a:tc>
                <a:tc>
                  <a:txBody>
                    <a:bodyPr/>
                    <a:lstStyle/>
                    <a:p>
                      <a:pPr lvl="0" algn="ctr">
                        <a:buNone/>
                      </a:pPr>
                      <a:endParaRPr lang="en-US"/>
                    </a:p>
                  </a:txBody>
                  <a:tcPr marL="0" marR="0" marT="0" marB="0" anchor="ctr">
                    <a:lnL w="0">
                      <a:noFill/>
                    </a:lnL>
                    <a:lnR w="0">
                      <a:noFill/>
                    </a:lnR>
                    <a:lnT w="0">
                      <a:noFill/>
                    </a:lnT>
                    <a:lnB w="0">
                      <a:noFill/>
                    </a:lnB>
                    <a:noFill/>
                  </a:tcPr>
                </a:tc>
                <a:tc>
                  <a:txBody>
                    <a:bodyPr/>
                    <a:lstStyle/>
                    <a:p>
                      <a:pPr lvl="0" algn="ctr">
                        <a:buNone/>
                      </a:pPr>
                      <a:endParaRPr lang="en-US"/>
                    </a:p>
                  </a:txBody>
                  <a:tcPr marL="0" marR="0" marT="0" marB="0" anchor="ctr">
                    <a:lnL w="0">
                      <a:noFill/>
                    </a:lnL>
                    <a:lnR w="0">
                      <a:noFill/>
                    </a:lnR>
                    <a:lnT w="0">
                      <a:noFill/>
                    </a:lnT>
                    <a:lnB w="0">
                      <a:noFill/>
                    </a:lnB>
                    <a:noFill/>
                  </a:tcPr>
                </a:tc>
                <a:tc>
                  <a:txBody>
                    <a:bodyPr/>
                    <a:lstStyle/>
                    <a:p>
                      <a:pPr lvl="0" algn="ctr">
                        <a:buNone/>
                      </a:pPr>
                      <a:endParaRPr lang="en-US"/>
                    </a:p>
                  </a:txBody>
                  <a:tcPr marL="0" marR="0" marT="0" marB="0" anchor="ctr">
                    <a:lnL w="0">
                      <a:noFill/>
                    </a:lnL>
                    <a:lnR w="0">
                      <a:noFill/>
                    </a:lnR>
                    <a:lnT w="0">
                      <a:noFill/>
                    </a:lnT>
                    <a:lnB w="0">
                      <a:noFill/>
                    </a:lnB>
                    <a:noFill/>
                  </a:tcPr>
                </a:tc>
                <a:extLst>
                  <a:ext uri="{0D108BD9-81ED-4DB2-BD59-A6C34878D82A}">
                    <a16:rowId xmlns:a16="http://schemas.microsoft.com/office/drawing/2014/main" val="2408233859"/>
                  </a:ext>
                </a:extLst>
              </a:tr>
              <a:tr h="175260">
                <a:tc>
                  <a:txBody>
                    <a:bodyPr/>
                    <a:lstStyle/>
                    <a:p>
                      <a:r>
                        <a:rPr lang="en-US">
                          <a:effectLst/>
                        </a:rPr>
                        <a:t>Affected by Ex. Rain 1stQ in Utero (rain &gt;1.5std)</a:t>
                      </a:r>
                    </a:p>
                  </a:txBody>
                  <a:tcPr marL="0" marR="0" marT="0" marB="0" anchor="ctr">
                    <a:lnL>
                      <a:noFill/>
                    </a:lnL>
                    <a:lnR>
                      <a:noFill/>
                    </a:lnR>
                    <a:lnT>
                      <a:noFill/>
                    </a:lnT>
                    <a:lnB>
                      <a:noFill/>
                    </a:lnB>
                    <a:noFill/>
                  </a:tcPr>
                </a:tc>
                <a:tc>
                  <a:txBody>
                    <a:bodyPr/>
                    <a:lstStyle/>
                    <a:p>
                      <a:pPr algn="ctr"/>
                      <a:r>
                        <a:rPr lang="en-US"/>
                        <a:t>1.10%</a:t>
                      </a:r>
                    </a:p>
                  </a:txBody>
                  <a:tcPr marL="0" marR="0" marT="0" marB="0" anchor="ctr">
                    <a:lnL>
                      <a:noFill/>
                    </a:lnL>
                    <a:lnR>
                      <a:noFill/>
                    </a:lnR>
                    <a:lnT>
                      <a:noFill/>
                    </a:lnT>
                    <a:lnB>
                      <a:noFill/>
                    </a:lnB>
                    <a:noFill/>
                  </a:tcPr>
                </a:tc>
                <a:tc>
                  <a:txBody>
                    <a:bodyPr/>
                    <a:lstStyle/>
                    <a:p>
                      <a:pPr algn="ctr"/>
                      <a:r>
                        <a:rPr lang="en-US"/>
                        <a:t>0.104</a:t>
                      </a:r>
                    </a:p>
                  </a:txBody>
                  <a:tcPr marL="0" marR="0" marT="0" marB="0" anchor="ctr">
                    <a:lnL>
                      <a:noFill/>
                    </a:lnL>
                    <a:lnR>
                      <a:noFill/>
                    </a:lnR>
                    <a:lnT>
                      <a:noFill/>
                    </a:lnT>
                    <a:lnB>
                      <a:noFill/>
                    </a:lnB>
                    <a:noFill/>
                  </a:tcPr>
                </a:tc>
                <a:tc>
                  <a:txBody>
                    <a:bodyPr/>
                    <a:lstStyle/>
                    <a:p>
                      <a:pPr algn="ctr"/>
                      <a:r>
                        <a:rPr lang="en-US"/>
                        <a:t>0</a:t>
                      </a:r>
                    </a:p>
                  </a:txBody>
                  <a:tcPr marL="0" marR="0" marT="0" marB="0" anchor="ctr">
                    <a:lnL>
                      <a:noFill/>
                    </a:lnL>
                    <a:lnR>
                      <a:noFill/>
                    </a:lnR>
                    <a:lnT>
                      <a:noFill/>
                    </a:lnT>
                    <a:lnB>
                      <a:noFill/>
                    </a:lnB>
                    <a:noFill/>
                  </a:tcPr>
                </a:tc>
                <a:tc>
                  <a:txBody>
                    <a:bodyPr/>
                    <a:lstStyle/>
                    <a:p>
                      <a:pPr algn="ctr"/>
                      <a:r>
                        <a:rPr lang="en-US"/>
                        <a:t>1</a:t>
                      </a:r>
                    </a:p>
                  </a:txBody>
                  <a:tcPr marL="0" marR="0" marT="0" marB="0" anchor="ctr">
                    <a:lnL>
                      <a:noFill/>
                    </a:lnL>
                    <a:lnR>
                      <a:noFill/>
                    </a:lnR>
                    <a:lnT>
                      <a:noFill/>
                    </a:lnT>
                    <a:lnB>
                      <a:noFill/>
                    </a:lnB>
                    <a:noFill/>
                  </a:tcPr>
                </a:tc>
                <a:extLst>
                  <a:ext uri="{0D108BD9-81ED-4DB2-BD59-A6C34878D82A}">
                    <a16:rowId xmlns:a16="http://schemas.microsoft.com/office/drawing/2014/main" val="1901528510"/>
                  </a:ext>
                </a:extLst>
              </a:tr>
              <a:tr h="175260">
                <a:tc>
                  <a:txBody>
                    <a:bodyPr/>
                    <a:lstStyle/>
                    <a:p>
                      <a:r>
                        <a:rPr lang="en-US">
                          <a:effectLst/>
                        </a:rPr>
                        <a:t>Affected by Ex. Rain 2ndQ in Utero (rain &gt;1.5std)</a:t>
                      </a:r>
                    </a:p>
                  </a:txBody>
                  <a:tcPr marL="0" marR="0" marT="0" marB="0" anchor="ctr">
                    <a:lnL>
                      <a:noFill/>
                    </a:lnL>
                    <a:lnR>
                      <a:noFill/>
                    </a:lnR>
                    <a:lnT>
                      <a:noFill/>
                    </a:lnT>
                    <a:lnB>
                      <a:noFill/>
                    </a:lnB>
                    <a:noFill/>
                  </a:tcPr>
                </a:tc>
                <a:tc>
                  <a:txBody>
                    <a:bodyPr/>
                    <a:lstStyle/>
                    <a:p>
                      <a:pPr algn="ctr"/>
                      <a:r>
                        <a:rPr lang="en-US"/>
                        <a:t>1.26%</a:t>
                      </a:r>
                    </a:p>
                  </a:txBody>
                  <a:tcPr marL="0" marR="0" marT="0" marB="0" anchor="ctr">
                    <a:lnL>
                      <a:noFill/>
                    </a:lnL>
                    <a:lnR>
                      <a:noFill/>
                    </a:lnR>
                    <a:lnT>
                      <a:noFill/>
                    </a:lnT>
                    <a:lnB>
                      <a:noFill/>
                    </a:lnB>
                    <a:noFill/>
                  </a:tcPr>
                </a:tc>
                <a:tc>
                  <a:txBody>
                    <a:bodyPr/>
                    <a:lstStyle/>
                    <a:p>
                      <a:pPr algn="ctr"/>
                      <a:r>
                        <a:rPr lang="en-US"/>
                        <a:t>0.111</a:t>
                      </a:r>
                    </a:p>
                  </a:txBody>
                  <a:tcPr marL="0" marR="0" marT="0" marB="0" anchor="ctr">
                    <a:lnL>
                      <a:noFill/>
                    </a:lnL>
                    <a:lnR>
                      <a:noFill/>
                    </a:lnR>
                    <a:lnT>
                      <a:noFill/>
                    </a:lnT>
                    <a:lnB>
                      <a:noFill/>
                    </a:lnB>
                    <a:noFill/>
                  </a:tcPr>
                </a:tc>
                <a:tc>
                  <a:txBody>
                    <a:bodyPr/>
                    <a:lstStyle/>
                    <a:p>
                      <a:pPr algn="ctr"/>
                      <a:r>
                        <a:rPr lang="en-US"/>
                        <a:t>0</a:t>
                      </a:r>
                    </a:p>
                  </a:txBody>
                  <a:tcPr marL="0" marR="0" marT="0" marB="0" anchor="ctr">
                    <a:lnL>
                      <a:noFill/>
                    </a:lnL>
                    <a:lnR>
                      <a:noFill/>
                    </a:lnR>
                    <a:lnT>
                      <a:noFill/>
                    </a:lnT>
                    <a:lnB>
                      <a:noFill/>
                    </a:lnB>
                    <a:noFill/>
                  </a:tcPr>
                </a:tc>
                <a:tc>
                  <a:txBody>
                    <a:bodyPr/>
                    <a:lstStyle/>
                    <a:p>
                      <a:pPr algn="ctr"/>
                      <a:r>
                        <a:rPr lang="en-US"/>
                        <a:t>1</a:t>
                      </a:r>
                    </a:p>
                  </a:txBody>
                  <a:tcPr marL="0" marR="0" marT="0" marB="0" anchor="ctr">
                    <a:lnL>
                      <a:noFill/>
                    </a:lnL>
                    <a:lnR>
                      <a:noFill/>
                    </a:lnR>
                    <a:lnT>
                      <a:noFill/>
                    </a:lnT>
                    <a:lnB>
                      <a:noFill/>
                    </a:lnB>
                    <a:noFill/>
                  </a:tcPr>
                </a:tc>
                <a:extLst>
                  <a:ext uri="{0D108BD9-81ED-4DB2-BD59-A6C34878D82A}">
                    <a16:rowId xmlns:a16="http://schemas.microsoft.com/office/drawing/2014/main" val="4118831193"/>
                  </a:ext>
                </a:extLst>
              </a:tr>
              <a:tr h="175260">
                <a:tc>
                  <a:txBody>
                    <a:bodyPr/>
                    <a:lstStyle/>
                    <a:p>
                      <a:r>
                        <a:rPr lang="en-US">
                          <a:effectLst/>
                        </a:rPr>
                        <a:t>Affected by Ex. Rain 3rdQ in Utero (rain &gt;1.5std)</a:t>
                      </a:r>
                    </a:p>
                  </a:txBody>
                  <a:tcPr marL="0" marR="0" marT="0" marB="0" anchor="ctr">
                    <a:lnL>
                      <a:noFill/>
                    </a:lnL>
                    <a:lnR>
                      <a:noFill/>
                    </a:lnR>
                    <a:lnT>
                      <a:noFill/>
                    </a:lnT>
                    <a:lnB>
                      <a:noFill/>
                    </a:lnB>
                    <a:noFill/>
                  </a:tcPr>
                </a:tc>
                <a:tc>
                  <a:txBody>
                    <a:bodyPr/>
                    <a:lstStyle/>
                    <a:p>
                      <a:pPr algn="ctr"/>
                      <a:r>
                        <a:rPr lang="en-US"/>
                        <a:t>1.14%</a:t>
                      </a:r>
                    </a:p>
                  </a:txBody>
                  <a:tcPr marL="0" marR="0" marT="0" marB="0" anchor="ctr">
                    <a:lnL>
                      <a:noFill/>
                    </a:lnL>
                    <a:lnR>
                      <a:noFill/>
                    </a:lnR>
                    <a:lnT>
                      <a:noFill/>
                    </a:lnT>
                    <a:lnB>
                      <a:noFill/>
                    </a:lnB>
                    <a:noFill/>
                  </a:tcPr>
                </a:tc>
                <a:tc>
                  <a:txBody>
                    <a:bodyPr/>
                    <a:lstStyle/>
                    <a:p>
                      <a:pPr algn="ctr"/>
                      <a:r>
                        <a:rPr lang="en-US"/>
                        <a:t>0.106</a:t>
                      </a:r>
                    </a:p>
                  </a:txBody>
                  <a:tcPr marL="0" marR="0" marT="0" marB="0" anchor="ctr">
                    <a:lnL>
                      <a:noFill/>
                    </a:lnL>
                    <a:lnR>
                      <a:noFill/>
                    </a:lnR>
                    <a:lnT>
                      <a:noFill/>
                    </a:lnT>
                    <a:lnB>
                      <a:noFill/>
                    </a:lnB>
                    <a:noFill/>
                  </a:tcPr>
                </a:tc>
                <a:tc>
                  <a:txBody>
                    <a:bodyPr/>
                    <a:lstStyle/>
                    <a:p>
                      <a:pPr algn="ctr"/>
                      <a:r>
                        <a:rPr lang="en-US"/>
                        <a:t>0</a:t>
                      </a:r>
                    </a:p>
                  </a:txBody>
                  <a:tcPr marL="0" marR="0" marT="0" marB="0" anchor="ctr">
                    <a:lnL>
                      <a:noFill/>
                    </a:lnL>
                    <a:lnR>
                      <a:noFill/>
                    </a:lnR>
                    <a:lnT>
                      <a:noFill/>
                    </a:lnT>
                    <a:lnB>
                      <a:noFill/>
                    </a:lnB>
                    <a:noFill/>
                  </a:tcPr>
                </a:tc>
                <a:tc>
                  <a:txBody>
                    <a:bodyPr/>
                    <a:lstStyle/>
                    <a:p>
                      <a:pPr algn="ctr"/>
                      <a:r>
                        <a:rPr lang="en-US"/>
                        <a:t>1</a:t>
                      </a:r>
                    </a:p>
                  </a:txBody>
                  <a:tcPr marL="0" marR="0" marT="0" marB="0" anchor="ctr">
                    <a:lnL>
                      <a:noFill/>
                    </a:lnL>
                    <a:lnR>
                      <a:noFill/>
                    </a:lnR>
                    <a:lnT>
                      <a:noFill/>
                    </a:lnT>
                    <a:lnB>
                      <a:noFill/>
                    </a:lnB>
                    <a:noFill/>
                  </a:tcPr>
                </a:tc>
                <a:extLst>
                  <a:ext uri="{0D108BD9-81ED-4DB2-BD59-A6C34878D82A}">
                    <a16:rowId xmlns:a16="http://schemas.microsoft.com/office/drawing/2014/main" val="2627471077"/>
                  </a:ext>
                </a:extLst>
              </a:tr>
              <a:tr h="175260">
                <a:tc>
                  <a:txBody>
                    <a:bodyPr/>
                    <a:lstStyle/>
                    <a:p>
                      <a:r>
                        <a:rPr lang="en-US">
                          <a:effectLst/>
                        </a:rPr>
                        <a:t>Affected by Ex. Rain 0-30 days (rain &gt;1.5std)</a:t>
                      </a:r>
                    </a:p>
                  </a:txBody>
                  <a:tcPr marL="0" marR="0" marT="0" marB="0" anchor="ctr">
                    <a:lnL>
                      <a:noFill/>
                    </a:lnL>
                    <a:lnR>
                      <a:noFill/>
                    </a:lnR>
                    <a:lnT>
                      <a:noFill/>
                    </a:lnT>
                    <a:lnB>
                      <a:noFill/>
                    </a:lnB>
                    <a:noFill/>
                  </a:tcPr>
                </a:tc>
                <a:tc>
                  <a:txBody>
                    <a:bodyPr/>
                    <a:lstStyle/>
                    <a:p>
                      <a:pPr algn="ctr"/>
                      <a:r>
                        <a:rPr lang="en-US"/>
                        <a:t>6.08%</a:t>
                      </a:r>
                    </a:p>
                  </a:txBody>
                  <a:tcPr marL="0" marR="0" marT="0" marB="0" anchor="ctr">
                    <a:lnL>
                      <a:noFill/>
                    </a:lnL>
                    <a:lnR>
                      <a:noFill/>
                    </a:lnR>
                    <a:lnT>
                      <a:noFill/>
                    </a:lnT>
                    <a:lnB>
                      <a:noFill/>
                    </a:lnB>
                    <a:noFill/>
                  </a:tcPr>
                </a:tc>
                <a:tc>
                  <a:txBody>
                    <a:bodyPr/>
                    <a:lstStyle/>
                    <a:p>
                      <a:pPr algn="ctr"/>
                      <a:r>
                        <a:rPr lang="en-US"/>
                        <a:t>0.239</a:t>
                      </a:r>
                    </a:p>
                  </a:txBody>
                  <a:tcPr marL="0" marR="0" marT="0" marB="0" anchor="ctr">
                    <a:lnL>
                      <a:noFill/>
                    </a:lnL>
                    <a:lnR>
                      <a:noFill/>
                    </a:lnR>
                    <a:lnT>
                      <a:noFill/>
                    </a:lnT>
                    <a:lnB>
                      <a:noFill/>
                    </a:lnB>
                    <a:noFill/>
                  </a:tcPr>
                </a:tc>
                <a:tc>
                  <a:txBody>
                    <a:bodyPr/>
                    <a:lstStyle/>
                    <a:p>
                      <a:pPr algn="ctr"/>
                      <a:r>
                        <a:rPr lang="en-US"/>
                        <a:t>0</a:t>
                      </a:r>
                    </a:p>
                  </a:txBody>
                  <a:tcPr marL="0" marR="0" marT="0" marB="0" anchor="ctr">
                    <a:lnL>
                      <a:noFill/>
                    </a:lnL>
                    <a:lnR>
                      <a:noFill/>
                    </a:lnR>
                    <a:lnT>
                      <a:noFill/>
                    </a:lnT>
                    <a:lnB>
                      <a:noFill/>
                    </a:lnB>
                    <a:noFill/>
                  </a:tcPr>
                </a:tc>
                <a:tc>
                  <a:txBody>
                    <a:bodyPr/>
                    <a:lstStyle/>
                    <a:p>
                      <a:pPr algn="ctr"/>
                      <a:r>
                        <a:rPr lang="en-US"/>
                        <a:t>1</a:t>
                      </a:r>
                    </a:p>
                  </a:txBody>
                  <a:tcPr marL="0" marR="0" marT="0" marB="0" anchor="ctr">
                    <a:lnL>
                      <a:noFill/>
                    </a:lnL>
                    <a:lnR>
                      <a:noFill/>
                    </a:lnR>
                    <a:lnT>
                      <a:noFill/>
                    </a:lnT>
                    <a:lnB>
                      <a:noFill/>
                    </a:lnB>
                    <a:noFill/>
                  </a:tcPr>
                </a:tc>
                <a:extLst>
                  <a:ext uri="{0D108BD9-81ED-4DB2-BD59-A6C34878D82A}">
                    <a16:rowId xmlns:a16="http://schemas.microsoft.com/office/drawing/2014/main" val="1708388028"/>
                  </a:ext>
                </a:extLst>
              </a:tr>
              <a:tr h="175260">
                <a:tc>
                  <a:txBody>
                    <a:bodyPr/>
                    <a:lstStyle/>
                    <a:p>
                      <a:r>
                        <a:rPr lang="en-US">
                          <a:effectLst/>
                        </a:rPr>
                        <a:t>Affected by Ex. Rain 1-3 months (rain &gt;1.5std)</a:t>
                      </a:r>
                    </a:p>
                  </a:txBody>
                  <a:tcPr marL="0" marR="0" marT="0" marB="0" anchor="ctr">
                    <a:lnL>
                      <a:noFill/>
                    </a:lnL>
                    <a:lnR>
                      <a:noFill/>
                    </a:lnR>
                    <a:lnT>
                      <a:noFill/>
                    </a:lnT>
                    <a:lnB>
                      <a:noFill/>
                    </a:lnB>
                    <a:noFill/>
                  </a:tcPr>
                </a:tc>
                <a:tc>
                  <a:txBody>
                    <a:bodyPr/>
                    <a:lstStyle/>
                    <a:p>
                      <a:pPr algn="ctr"/>
                      <a:r>
                        <a:rPr lang="en-US"/>
                        <a:t>2.24%</a:t>
                      </a:r>
                    </a:p>
                  </a:txBody>
                  <a:tcPr marL="0" marR="0" marT="0" marB="0" anchor="ctr">
                    <a:lnL>
                      <a:noFill/>
                    </a:lnL>
                    <a:lnR>
                      <a:noFill/>
                    </a:lnR>
                    <a:lnT>
                      <a:noFill/>
                    </a:lnT>
                    <a:lnB>
                      <a:noFill/>
                    </a:lnB>
                    <a:noFill/>
                  </a:tcPr>
                </a:tc>
                <a:tc>
                  <a:txBody>
                    <a:bodyPr/>
                    <a:lstStyle/>
                    <a:p>
                      <a:pPr algn="ctr"/>
                      <a:r>
                        <a:rPr lang="en-US"/>
                        <a:t>0.148</a:t>
                      </a:r>
                    </a:p>
                  </a:txBody>
                  <a:tcPr marL="0" marR="0" marT="0" marB="0" anchor="ctr">
                    <a:lnL>
                      <a:noFill/>
                    </a:lnL>
                    <a:lnR>
                      <a:noFill/>
                    </a:lnR>
                    <a:lnT>
                      <a:noFill/>
                    </a:lnT>
                    <a:lnB>
                      <a:noFill/>
                    </a:lnB>
                    <a:noFill/>
                  </a:tcPr>
                </a:tc>
                <a:tc>
                  <a:txBody>
                    <a:bodyPr/>
                    <a:lstStyle/>
                    <a:p>
                      <a:pPr algn="ctr"/>
                      <a:r>
                        <a:rPr lang="en-US"/>
                        <a:t>0</a:t>
                      </a:r>
                    </a:p>
                  </a:txBody>
                  <a:tcPr marL="0" marR="0" marT="0" marB="0" anchor="ctr">
                    <a:lnL>
                      <a:noFill/>
                    </a:lnL>
                    <a:lnR>
                      <a:noFill/>
                    </a:lnR>
                    <a:lnT>
                      <a:noFill/>
                    </a:lnT>
                    <a:lnB>
                      <a:noFill/>
                    </a:lnB>
                    <a:noFill/>
                  </a:tcPr>
                </a:tc>
                <a:tc>
                  <a:txBody>
                    <a:bodyPr/>
                    <a:lstStyle/>
                    <a:p>
                      <a:pPr algn="ctr"/>
                      <a:r>
                        <a:rPr lang="en-US"/>
                        <a:t>1</a:t>
                      </a:r>
                    </a:p>
                  </a:txBody>
                  <a:tcPr marL="0" marR="0" marT="0" marB="0" anchor="ctr">
                    <a:lnL>
                      <a:noFill/>
                    </a:lnL>
                    <a:lnR>
                      <a:noFill/>
                    </a:lnR>
                    <a:lnT>
                      <a:noFill/>
                    </a:lnT>
                    <a:lnB>
                      <a:noFill/>
                    </a:lnB>
                    <a:noFill/>
                  </a:tcPr>
                </a:tc>
                <a:extLst>
                  <a:ext uri="{0D108BD9-81ED-4DB2-BD59-A6C34878D82A}">
                    <a16:rowId xmlns:a16="http://schemas.microsoft.com/office/drawing/2014/main" val="347498238"/>
                  </a:ext>
                </a:extLst>
              </a:tr>
              <a:tr h="175260">
                <a:tc>
                  <a:txBody>
                    <a:bodyPr/>
                    <a:lstStyle/>
                    <a:p>
                      <a:r>
                        <a:rPr lang="en-US">
                          <a:effectLst/>
                        </a:rPr>
                        <a:t>Affected by Ex. Rain 3-6 months (rain &gt;1.5std)</a:t>
                      </a:r>
                    </a:p>
                  </a:txBody>
                  <a:tcPr marL="0" marR="0" marT="0" marB="0" anchor="ctr">
                    <a:lnL>
                      <a:noFill/>
                    </a:lnL>
                    <a:lnR>
                      <a:noFill/>
                    </a:lnR>
                    <a:lnT>
                      <a:noFill/>
                    </a:lnT>
                    <a:lnB>
                      <a:noFill/>
                    </a:lnB>
                    <a:noFill/>
                  </a:tcPr>
                </a:tc>
                <a:tc>
                  <a:txBody>
                    <a:bodyPr/>
                    <a:lstStyle/>
                    <a:p>
                      <a:pPr algn="ctr"/>
                      <a:r>
                        <a:rPr lang="en-US"/>
                        <a:t>1.08%</a:t>
                      </a:r>
                    </a:p>
                  </a:txBody>
                  <a:tcPr marL="0" marR="0" marT="0" marB="0" anchor="ctr">
                    <a:lnL>
                      <a:noFill/>
                    </a:lnL>
                    <a:lnR>
                      <a:noFill/>
                    </a:lnR>
                    <a:lnT>
                      <a:noFill/>
                    </a:lnT>
                    <a:lnB>
                      <a:noFill/>
                    </a:lnB>
                    <a:noFill/>
                  </a:tcPr>
                </a:tc>
                <a:tc>
                  <a:txBody>
                    <a:bodyPr/>
                    <a:lstStyle/>
                    <a:p>
                      <a:pPr algn="ctr"/>
                      <a:r>
                        <a:rPr lang="en-US"/>
                        <a:t>0.103</a:t>
                      </a:r>
                    </a:p>
                  </a:txBody>
                  <a:tcPr marL="0" marR="0" marT="0" marB="0" anchor="ctr">
                    <a:lnL>
                      <a:noFill/>
                    </a:lnL>
                    <a:lnR>
                      <a:noFill/>
                    </a:lnR>
                    <a:lnT>
                      <a:noFill/>
                    </a:lnT>
                    <a:lnB>
                      <a:noFill/>
                    </a:lnB>
                    <a:noFill/>
                  </a:tcPr>
                </a:tc>
                <a:tc>
                  <a:txBody>
                    <a:bodyPr/>
                    <a:lstStyle/>
                    <a:p>
                      <a:pPr algn="ctr"/>
                      <a:r>
                        <a:rPr lang="en-US"/>
                        <a:t>0</a:t>
                      </a:r>
                    </a:p>
                  </a:txBody>
                  <a:tcPr marL="0" marR="0" marT="0" marB="0" anchor="ctr">
                    <a:lnL>
                      <a:noFill/>
                    </a:lnL>
                    <a:lnR>
                      <a:noFill/>
                    </a:lnR>
                    <a:lnT>
                      <a:noFill/>
                    </a:lnT>
                    <a:lnB>
                      <a:noFill/>
                    </a:lnB>
                    <a:noFill/>
                  </a:tcPr>
                </a:tc>
                <a:tc>
                  <a:txBody>
                    <a:bodyPr/>
                    <a:lstStyle/>
                    <a:p>
                      <a:pPr algn="ctr"/>
                      <a:r>
                        <a:rPr lang="en-US"/>
                        <a:t>1</a:t>
                      </a:r>
                    </a:p>
                  </a:txBody>
                  <a:tcPr marL="0" marR="0" marT="0" marB="0" anchor="ctr">
                    <a:lnL>
                      <a:noFill/>
                    </a:lnL>
                    <a:lnR>
                      <a:noFill/>
                    </a:lnR>
                    <a:lnT>
                      <a:noFill/>
                    </a:lnT>
                    <a:lnB>
                      <a:noFill/>
                    </a:lnB>
                    <a:noFill/>
                  </a:tcPr>
                </a:tc>
                <a:extLst>
                  <a:ext uri="{0D108BD9-81ED-4DB2-BD59-A6C34878D82A}">
                    <a16:rowId xmlns:a16="http://schemas.microsoft.com/office/drawing/2014/main" val="3657063220"/>
                  </a:ext>
                </a:extLst>
              </a:tr>
              <a:tr h="175260">
                <a:tc>
                  <a:txBody>
                    <a:bodyPr/>
                    <a:lstStyle/>
                    <a:p>
                      <a:r>
                        <a:rPr lang="en-US">
                          <a:effectLst/>
                        </a:rPr>
                        <a:t>Affected by Ex. Rain 6-12 months (rain &gt;1.5std)</a:t>
                      </a:r>
                    </a:p>
                  </a:txBody>
                  <a:tcPr marL="0" marR="0" marT="0" marB="0" anchor="ctr">
                    <a:lnL>
                      <a:noFill/>
                    </a:lnL>
                    <a:lnR>
                      <a:noFill/>
                    </a:lnR>
                    <a:lnT>
                      <a:noFill/>
                    </a:lnT>
                    <a:lnB>
                      <a:noFill/>
                    </a:lnB>
                    <a:noFill/>
                  </a:tcPr>
                </a:tc>
                <a:tc>
                  <a:txBody>
                    <a:bodyPr/>
                    <a:lstStyle/>
                    <a:p>
                      <a:pPr algn="ctr"/>
                      <a:r>
                        <a:rPr lang="en-US"/>
                        <a:t>0.16%</a:t>
                      </a:r>
                    </a:p>
                  </a:txBody>
                  <a:tcPr marL="0" marR="0" marT="0" marB="0" anchor="ctr">
                    <a:lnL>
                      <a:noFill/>
                    </a:lnL>
                    <a:lnR>
                      <a:noFill/>
                    </a:lnR>
                    <a:lnT>
                      <a:noFill/>
                    </a:lnT>
                    <a:lnB>
                      <a:noFill/>
                    </a:lnB>
                    <a:noFill/>
                  </a:tcPr>
                </a:tc>
                <a:tc>
                  <a:txBody>
                    <a:bodyPr/>
                    <a:lstStyle/>
                    <a:p>
                      <a:pPr algn="ctr"/>
                      <a:r>
                        <a:rPr lang="en-US"/>
                        <a:t>0.040</a:t>
                      </a:r>
                    </a:p>
                  </a:txBody>
                  <a:tcPr marL="0" marR="0" marT="0" marB="0" anchor="ctr">
                    <a:lnL>
                      <a:noFill/>
                    </a:lnL>
                    <a:lnR>
                      <a:noFill/>
                    </a:lnR>
                    <a:lnT>
                      <a:noFill/>
                    </a:lnT>
                    <a:lnB>
                      <a:noFill/>
                    </a:lnB>
                    <a:noFill/>
                  </a:tcPr>
                </a:tc>
                <a:tc>
                  <a:txBody>
                    <a:bodyPr/>
                    <a:lstStyle/>
                    <a:p>
                      <a:pPr algn="ctr"/>
                      <a:r>
                        <a:rPr lang="en-US"/>
                        <a:t>0</a:t>
                      </a:r>
                    </a:p>
                  </a:txBody>
                  <a:tcPr marL="0" marR="0" marT="0" marB="0" anchor="ctr">
                    <a:lnL>
                      <a:noFill/>
                    </a:lnL>
                    <a:lnR>
                      <a:noFill/>
                    </a:lnR>
                    <a:lnT>
                      <a:noFill/>
                    </a:lnT>
                    <a:lnB>
                      <a:noFill/>
                    </a:lnB>
                    <a:noFill/>
                  </a:tcPr>
                </a:tc>
                <a:tc>
                  <a:txBody>
                    <a:bodyPr/>
                    <a:lstStyle/>
                    <a:p>
                      <a:pPr algn="ctr"/>
                      <a:r>
                        <a:rPr lang="en-US"/>
                        <a:t>1</a:t>
                      </a:r>
                    </a:p>
                  </a:txBody>
                  <a:tcPr marL="0" marR="0" marT="0" marB="0" anchor="ctr">
                    <a:lnL>
                      <a:noFill/>
                    </a:lnL>
                    <a:lnR>
                      <a:noFill/>
                    </a:lnR>
                    <a:lnT>
                      <a:noFill/>
                    </a:lnT>
                    <a:lnB>
                      <a:noFill/>
                    </a:lnB>
                    <a:noFill/>
                  </a:tcPr>
                </a:tc>
                <a:extLst>
                  <a:ext uri="{0D108BD9-81ED-4DB2-BD59-A6C34878D82A}">
                    <a16:rowId xmlns:a16="http://schemas.microsoft.com/office/drawing/2014/main" val="3401115232"/>
                  </a:ext>
                </a:extLst>
              </a:tr>
              <a:tr h="175260">
                <a:tc>
                  <a:txBody>
                    <a:bodyPr/>
                    <a:lstStyle/>
                    <a:p>
                      <a:endParaRPr lang="en-US">
                        <a:effectLst/>
                      </a:endParaRPr>
                    </a:p>
                  </a:txBody>
                  <a:tcPr marL="0" marR="0" marT="0" marB="0" anchor="ctr">
                    <a:lnL>
                      <a:noFill/>
                    </a:lnL>
                    <a:lnR>
                      <a:noFill/>
                    </a:lnR>
                    <a:lnT>
                      <a:noFill/>
                    </a:lnT>
                    <a:lnB>
                      <a:noFill/>
                    </a:lnB>
                    <a:noFill/>
                  </a:tcPr>
                </a:tc>
                <a:tc>
                  <a:txBody>
                    <a:bodyPr/>
                    <a:lstStyle/>
                    <a:p>
                      <a:endParaRPr lang="en-US"/>
                    </a:p>
                  </a:txBody>
                  <a:tcPr marL="0" marR="0" marT="0" marB="0" anchor="ctr">
                    <a:lnL>
                      <a:noFill/>
                    </a:lnL>
                    <a:lnR>
                      <a:noFill/>
                    </a:lnR>
                    <a:lnT>
                      <a:noFill/>
                    </a:lnT>
                    <a:lnB>
                      <a:noFill/>
                    </a:lnB>
                    <a:noFill/>
                  </a:tcPr>
                </a:tc>
                <a:tc>
                  <a:txBody>
                    <a:bodyPr/>
                    <a:lstStyle/>
                    <a:p>
                      <a:endParaRPr lang="en-US"/>
                    </a:p>
                  </a:txBody>
                  <a:tcPr marL="0" marR="0" marT="0" marB="0" anchor="ctr">
                    <a:lnL>
                      <a:noFill/>
                    </a:lnL>
                    <a:lnR>
                      <a:noFill/>
                    </a:lnR>
                    <a:lnT>
                      <a:noFill/>
                    </a:lnT>
                    <a:lnB>
                      <a:noFill/>
                    </a:lnB>
                    <a:noFill/>
                  </a:tcPr>
                </a:tc>
                <a:tc>
                  <a:txBody>
                    <a:bodyPr/>
                    <a:lstStyle/>
                    <a:p>
                      <a:endParaRPr lang="en-US"/>
                    </a:p>
                  </a:txBody>
                  <a:tcPr marL="0" marR="0" marT="0" marB="0" anchor="ctr">
                    <a:lnL>
                      <a:noFill/>
                    </a:lnL>
                    <a:lnR>
                      <a:noFill/>
                    </a:lnR>
                    <a:lnT>
                      <a:noFill/>
                    </a:lnT>
                    <a:lnB>
                      <a:noFill/>
                    </a:lnB>
                    <a:noFill/>
                  </a:tcPr>
                </a:tc>
                <a:tc>
                  <a:txBody>
                    <a:bodyPr/>
                    <a:lstStyle/>
                    <a:p>
                      <a:endParaRPr lang="en-US"/>
                    </a:p>
                  </a:txBody>
                  <a:tcPr marL="0" marR="0" marT="0" marB="0" anchor="ctr">
                    <a:lnL>
                      <a:noFill/>
                    </a:lnL>
                    <a:lnR>
                      <a:noFill/>
                    </a:lnR>
                    <a:lnT>
                      <a:noFill/>
                    </a:lnT>
                    <a:lnB>
                      <a:noFill/>
                    </a:lnB>
                    <a:noFill/>
                  </a:tcPr>
                </a:tc>
                <a:extLst>
                  <a:ext uri="{0D108BD9-81ED-4DB2-BD59-A6C34878D82A}">
                    <a16:rowId xmlns:a16="http://schemas.microsoft.com/office/drawing/2014/main" val="1634167742"/>
                  </a:ext>
                </a:extLst>
              </a:tr>
            </a:tbl>
          </a:graphicData>
        </a:graphic>
      </p:graphicFrame>
    </p:spTree>
    <p:extLst>
      <p:ext uri="{BB962C8B-B14F-4D97-AF65-F5344CB8AC3E}">
        <p14:creationId xmlns:p14="http://schemas.microsoft.com/office/powerpoint/2010/main" val="28861089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8BA91D16-8D5A-65C9-8D4E-A8693BCF8FEE}"/>
              </a:ext>
            </a:extLst>
          </p:cNvPr>
          <p:cNvSpPr txBox="1">
            <a:spLocks/>
          </p:cNvSpPr>
          <p:nvPr/>
        </p:nvSpPr>
        <p:spPr>
          <a:xfrm>
            <a:off x="-1" y="197349"/>
            <a:ext cx="12192071" cy="658181"/>
          </a:xfrm>
          <a:prstGeom prst="rect">
            <a:avLst/>
          </a:prstGeom>
          <a:solidFill>
            <a:srgbClr val="0A2143"/>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2E3953"/>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2E3953"/>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2E3953"/>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2E3953"/>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2E395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a:solidFill>
                  <a:schemeClr val="bg1"/>
                </a:solidFill>
                <a:latin typeface="Libre Baskerville"/>
                <a:ea typeface="+mn-lt"/>
                <a:cs typeface="+mn-lt"/>
              </a:rPr>
              <a:t>Bi-variate associations</a:t>
            </a:r>
            <a:endParaRPr lang="en-US"/>
          </a:p>
        </p:txBody>
      </p:sp>
      <p:grpSp>
        <p:nvGrpSpPr>
          <p:cNvPr id="7" name="Group 6">
            <a:extLst>
              <a:ext uri="{FF2B5EF4-FFF2-40B4-BE49-F238E27FC236}">
                <a16:creationId xmlns:a16="http://schemas.microsoft.com/office/drawing/2014/main" id="{52869BBA-37FF-076B-4F78-5FA5903876BC}"/>
              </a:ext>
            </a:extLst>
          </p:cNvPr>
          <p:cNvGrpSpPr/>
          <p:nvPr/>
        </p:nvGrpSpPr>
        <p:grpSpPr>
          <a:xfrm>
            <a:off x="1439" y="6435613"/>
            <a:ext cx="12189124" cy="442210"/>
            <a:chOff x="1439" y="6435613"/>
            <a:chExt cx="12189124" cy="442210"/>
          </a:xfrm>
        </p:grpSpPr>
        <p:pic>
          <p:nvPicPr>
            <p:cNvPr id="4" name="Picture 3" descr="A blue and black rectangle&#10;&#10;Description automatically generated">
              <a:extLst>
                <a:ext uri="{FF2B5EF4-FFF2-40B4-BE49-F238E27FC236}">
                  <a16:creationId xmlns:a16="http://schemas.microsoft.com/office/drawing/2014/main" id="{7F12872B-7601-0F04-DD47-3DAD98CA8623}"/>
                </a:ext>
              </a:extLst>
            </p:cNvPr>
            <p:cNvPicPr>
              <a:picLocks noChangeAspect="1"/>
            </p:cNvPicPr>
            <p:nvPr/>
          </p:nvPicPr>
          <p:blipFill>
            <a:blip r:embed="rId2"/>
            <a:stretch>
              <a:fillRect/>
            </a:stretch>
          </p:blipFill>
          <p:spPr>
            <a:xfrm>
              <a:off x="1439" y="6435613"/>
              <a:ext cx="12189124" cy="442210"/>
            </a:xfrm>
            <a:prstGeom prst="rect">
              <a:avLst/>
            </a:prstGeom>
          </p:spPr>
        </p:pic>
        <p:pic>
          <p:nvPicPr>
            <p:cNvPr id="6" name="Graphic 5">
              <a:extLst>
                <a:ext uri="{FF2B5EF4-FFF2-40B4-BE49-F238E27FC236}">
                  <a16:creationId xmlns:a16="http://schemas.microsoft.com/office/drawing/2014/main" id="{CEF0E495-6870-B454-4935-E7E61DA63D0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7821" y="6515906"/>
              <a:ext cx="1892960" cy="252864"/>
            </a:xfrm>
            <a:prstGeom prst="rect">
              <a:avLst/>
            </a:prstGeom>
          </p:spPr>
        </p:pic>
      </p:grpSp>
      <p:grpSp>
        <p:nvGrpSpPr>
          <p:cNvPr id="14" name="Group 13">
            <a:extLst>
              <a:ext uri="{FF2B5EF4-FFF2-40B4-BE49-F238E27FC236}">
                <a16:creationId xmlns:a16="http://schemas.microsoft.com/office/drawing/2014/main" id="{8198B39C-DAF9-8701-47D6-4271B1F3B235}"/>
              </a:ext>
            </a:extLst>
          </p:cNvPr>
          <p:cNvGrpSpPr/>
          <p:nvPr/>
        </p:nvGrpSpPr>
        <p:grpSpPr>
          <a:xfrm>
            <a:off x="-4813" y="5425"/>
            <a:ext cx="12209331" cy="203114"/>
            <a:chOff x="-4813" y="5425"/>
            <a:chExt cx="12209331" cy="203114"/>
          </a:xfrm>
        </p:grpSpPr>
        <p:sp>
          <p:nvSpPr>
            <p:cNvPr id="9" name="Rectangle 8">
              <a:extLst>
                <a:ext uri="{FF2B5EF4-FFF2-40B4-BE49-F238E27FC236}">
                  <a16:creationId xmlns:a16="http://schemas.microsoft.com/office/drawing/2014/main" id="{C99F9891-9A9F-48E9-F830-1381634B4B2F}"/>
                </a:ext>
              </a:extLst>
            </p:cNvPr>
            <p:cNvSpPr/>
            <p:nvPr/>
          </p:nvSpPr>
          <p:spPr>
            <a:xfrm>
              <a:off x="-4813" y="5425"/>
              <a:ext cx="2441484" cy="203114"/>
            </a:xfrm>
            <a:prstGeom prst="rect">
              <a:avLst/>
            </a:prstGeom>
            <a:solidFill>
              <a:srgbClr val="204F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Rectangle 9">
              <a:extLst>
                <a:ext uri="{FF2B5EF4-FFF2-40B4-BE49-F238E27FC236}">
                  <a16:creationId xmlns:a16="http://schemas.microsoft.com/office/drawing/2014/main" id="{ECADD503-FA70-3600-0BFA-747FD24435BC}"/>
                </a:ext>
              </a:extLst>
            </p:cNvPr>
            <p:cNvSpPr/>
            <p:nvPr/>
          </p:nvSpPr>
          <p:spPr>
            <a:xfrm>
              <a:off x="2436847" y="5425"/>
              <a:ext cx="2441484" cy="203114"/>
            </a:xfrm>
            <a:prstGeom prst="rect">
              <a:avLst/>
            </a:prstGeom>
            <a:solidFill>
              <a:srgbClr val="449D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Rectangle 10">
              <a:extLst>
                <a:ext uri="{FF2B5EF4-FFF2-40B4-BE49-F238E27FC236}">
                  <a16:creationId xmlns:a16="http://schemas.microsoft.com/office/drawing/2014/main" id="{28980D8D-3ECB-392A-A6C3-D8FBDBA49688}"/>
                </a:ext>
              </a:extLst>
            </p:cNvPr>
            <p:cNvSpPr/>
            <p:nvPr/>
          </p:nvSpPr>
          <p:spPr>
            <a:xfrm>
              <a:off x="4880066" y="5425"/>
              <a:ext cx="2441484" cy="203114"/>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Rectangle 11">
              <a:extLst>
                <a:ext uri="{FF2B5EF4-FFF2-40B4-BE49-F238E27FC236}">
                  <a16:creationId xmlns:a16="http://schemas.microsoft.com/office/drawing/2014/main" id="{01FF8A88-C945-F1F8-FC27-00A86CEB1307}"/>
                </a:ext>
              </a:extLst>
            </p:cNvPr>
            <p:cNvSpPr/>
            <p:nvPr/>
          </p:nvSpPr>
          <p:spPr>
            <a:xfrm>
              <a:off x="7321550" y="5425"/>
              <a:ext cx="2441484" cy="203114"/>
            </a:xfrm>
            <a:prstGeom prst="rect">
              <a:avLst/>
            </a:prstGeom>
            <a:solidFill>
              <a:srgbClr val="F7EC4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 name="Rectangle 12">
              <a:extLst>
                <a:ext uri="{FF2B5EF4-FFF2-40B4-BE49-F238E27FC236}">
                  <a16:creationId xmlns:a16="http://schemas.microsoft.com/office/drawing/2014/main" id="{A42D0F44-7035-D052-9BC4-58A47F401030}"/>
                </a:ext>
              </a:extLst>
            </p:cNvPr>
            <p:cNvSpPr/>
            <p:nvPr/>
          </p:nvSpPr>
          <p:spPr>
            <a:xfrm>
              <a:off x="9763034" y="5425"/>
              <a:ext cx="2441484" cy="203114"/>
            </a:xfrm>
            <a:prstGeom prst="rect">
              <a:avLst/>
            </a:prstGeom>
            <a:solidFill>
              <a:srgbClr val="C19F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pic>
        <p:nvPicPr>
          <p:cNvPr id="2" name="Picture 1" descr="A graph with a red line and a blue dotted line&#10;&#10;Description automatically generated">
            <a:extLst>
              <a:ext uri="{FF2B5EF4-FFF2-40B4-BE49-F238E27FC236}">
                <a16:creationId xmlns:a16="http://schemas.microsoft.com/office/drawing/2014/main" id="{862A9C5C-FB05-513B-CD26-F573503762F9}"/>
              </a:ext>
            </a:extLst>
          </p:cNvPr>
          <p:cNvPicPr>
            <a:picLocks noChangeAspect="1"/>
          </p:cNvPicPr>
          <p:nvPr/>
        </p:nvPicPr>
        <p:blipFill rotWithShape="1">
          <a:blip r:embed="rId5"/>
          <a:srcRect b="2970"/>
          <a:stretch/>
        </p:blipFill>
        <p:spPr>
          <a:xfrm>
            <a:off x="610666" y="2647188"/>
            <a:ext cx="5183816" cy="3662718"/>
          </a:xfrm>
          <a:prstGeom prst="rect">
            <a:avLst/>
          </a:prstGeom>
          <a:ln>
            <a:noFill/>
          </a:ln>
        </p:spPr>
      </p:pic>
      <p:sp>
        <p:nvSpPr>
          <p:cNvPr id="15" name="Rectangle: Rounded Corners 14">
            <a:extLst>
              <a:ext uri="{FF2B5EF4-FFF2-40B4-BE49-F238E27FC236}">
                <a16:creationId xmlns:a16="http://schemas.microsoft.com/office/drawing/2014/main" id="{618992E2-02EF-0FBE-F205-E55B97387869}"/>
              </a:ext>
            </a:extLst>
          </p:cNvPr>
          <p:cNvSpPr/>
          <p:nvPr/>
        </p:nvSpPr>
        <p:spPr>
          <a:xfrm>
            <a:off x="441770" y="999350"/>
            <a:ext cx="11318850" cy="755959"/>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US" sz="2400">
                <a:solidFill>
                  <a:srgbClr val="000000"/>
                </a:solidFill>
                <a:latin typeface="Times New Roman"/>
                <a:cs typeface="Times New Roman"/>
              </a:rPr>
              <a:t>Non-parametric regressions of infant death and weather indicate possibility of relationship and suggest functional form</a:t>
            </a:r>
            <a:endParaRPr lang="en-US"/>
          </a:p>
        </p:txBody>
      </p:sp>
      <p:sp>
        <p:nvSpPr>
          <p:cNvPr id="16" name="Rectangle: Rounded Corners 15">
            <a:extLst>
              <a:ext uri="{FF2B5EF4-FFF2-40B4-BE49-F238E27FC236}">
                <a16:creationId xmlns:a16="http://schemas.microsoft.com/office/drawing/2014/main" id="{762B31F0-2CF1-CB3F-DF45-CB00DA559A4A}"/>
              </a:ext>
            </a:extLst>
          </p:cNvPr>
          <p:cNvSpPr/>
          <p:nvPr/>
        </p:nvSpPr>
        <p:spPr>
          <a:xfrm>
            <a:off x="1116326" y="5990420"/>
            <a:ext cx="4473341" cy="318746"/>
          </a:xfrm>
          <a:prstGeom prst="roundRect">
            <a:avLst/>
          </a:prstGeom>
          <a:solidFill>
            <a:srgbClr val="EAF2F4"/>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algn="ctr"/>
            <a:r>
              <a:rPr lang="en-US" sz="1200">
                <a:solidFill>
                  <a:srgbClr val="000000"/>
                </a:solidFill>
                <a:latin typeface="Times New Roman"/>
                <a:cs typeface="Times New Roman"/>
              </a:rPr>
              <a:t>SPI-1 in the first month of life</a:t>
            </a:r>
            <a:endParaRPr lang="en-US" sz="1200"/>
          </a:p>
        </p:txBody>
      </p:sp>
      <p:sp>
        <p:nvSpPr>
          <p:cNvPr id="17" name="Rectangle: Rounded Corners 16">
            <a:extLst>
              <a:ext uri="{FF2B5EF4-FFF2-40B4-BE49-F238E27FC236}">
                <a16:creationId xmlns:a16="http://schemas.microsoft.com/office/drawing/2014/main" id="{DD784C52-229F-F1C5-BE2F-56E6D51BA93D}"/>
              </a:ext>
            </a:extLst>
          </p:cNvPr>
          <p:cNvSpPr/>
          <p:nvPr/>
        </p:nvSpPr>
        <p:spPr>
          <a:xfrm rot="16200000">
            <a:off x="-1019775" y="4353991"/>
            <a:ext cx="3611407" cy="206322"/>
          </a:xfrm>
          <a:prstGeom prst="roundRect">
            <a:avLst/>
          </a:prstGeom>
          <a:solidFill>
            <a:srgbClr val="EAF2F4"/>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algn="ctr"/>
            <a:r>
              <a:rPr lang="en-US" sz="1200">
                <a:solidFill>
                  <a:srgbClr val="000000"/>
                </a:solidFill>
                <a:latin typeface="Times New Roman"/>
                <a:cs typeface="Times New Roman"/>
              </a:rPr>
              <a:t>IMR</a:t>
            </a:r>
            <a:endParaRPr lang="en-US"/>
          </a:p>
        </p:txBody>
      </p:sp>
      <p:pic>
        <p:nvPicPr>
          <p:cNvPr id="3" name="Picture 2" descr="A graph showing a blue ball with a red line&#10;&#10;Description automatically generated">
            <a:extLst>
              <a:ext uri="{FF2B5EF4-FFF2-40B4-BE49-F238E27FC236}">
                <a16:creationId xmlns:a16="http://schemas.microsoft.com/office/drawing/2014/main" id="{CCFAD824-0FAE-0E18-2553-E5982BF4C9CE}"/>
              </a:ext>
            </a:extLst>
          </p:cNvPr>
          <p:cNvPicPr>
            <a:picLocks noChangeAspect="1"/>
          </p:cNvPicPr>
          <p:nvPr/>
        </p:nvPicPr>
        <p:blipFill rotWithShape="1">
          <a:blip r:embed="rId6"/>
          <a:srcRect l="1259" t="114" r="-249" b="2839"/>
          <a:stretch/>
        </p:blipFill>
        <p:spPr>
          <a:xfrm>
            <a:off x="6612530" y="2646108"/>
            <a:ext cx="4964946" cy="3663152"/>
          </a:xfrm>
          <a:prstGeom prst="rect">
            <a:avLst/>
          </a:prstGeom>
          <a:ln>
            <a:noFill/>
          </a:ln>
        </p:spPr>
      </p:pic>
      <p:sp>
        <p:nvSpPr>
          <p:cNvPr id="8" name="Rectangle: Rounded Corners 7">
            <a:extLst>
              <a:ext uri="{FF2B5EF4-FFF2-40B4-BE49-F238E27FC236}">
                <a16:creationId xmlns:a16="http://schemas.microsoft.com/office/drawing/2014/main" id="{2C359852-93DB-396D-9A31-40C6C956CA73}"/>
              </a:ext>
            </a:extLst>
          </p:cNvPr>
          <p:cNvSpPr/>
          <p:nvPr/>
        </p:nvSpPr>
        <p:spPr>
          <a:xfrm>
            <a:off x="1116325" y="2675985"/>
            <a:ext cx="4473341" cy="318746"/>
          </a:xfrm>
          <a:prstGeom prst="roundRect">
            <a:avLst/>
          </a:prstGeom>
          <a:solidFill>
            <a:srgbClr val="EAF2F4"/>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algn="ctr"/>
            <a:r>
              <a:rPr lang="en-US" sz="1600" b="1">
                <a:solidFill>
                  <a:srgbClr val="000000"/>
                </a:solidFill>
                <a:latin typeface="Times New Roman"/>
                <a:cs typeface="Times New Roman"/>
              </a:rPr>
              <a:t>SPI-1</a:t>
            </a:r>
            <a:endParaRPr lang="en-US" sz="1600" b="1"/>
          </a:p>
        </p:txBody>
      </p:sp>
      <p:sp>
        <p:nvSpPr>
          <p:cNvPr id="18" name="Rectangle: Rounded Corners 17">
            <a:extLst>
              <a:ext uri="{FF2B5EF4-FFF2-40B4-BE49-F238E27FC236}">
                <a16:creationId xmlns:a16="http://schemas.microsoft.com/office/drawing/2014/main" id="{D9C1A8AB-C65F-1093-5FC7-8A4C081AC62E}"/>
              </a:ext>
            </a:extLst>
          </p:cNvPr>
          <p:cNvSpPr/>
          <p:nvPr/>
        </p:nvSpPr>
        <p:spPr>
          <a:xfrm>
            <a:off x="6912520" y="2673930"/>
            <a:ext cx="4473341" cy="318746"/>
          </a:xfrm>
          <a:prstGeom prst="roundRect">
            <a:avLst/>
          </a:prstGeom>
          <a:solidFill>
            <a:srgbClr val="EAF2F4"/>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algn="ctr"/>
            <a:r>
              <a:rPr lang="en-US" sz="1600" b="1">
                <a:solidFill>
                  <a:srgbClr val="000000"/>
                </a:solidFill>
                <a:latin typeface="Times New Roman"/>
                <a:cs typeface="Times New Roman"/>
              </a:rPr>
              <a:t>SPI-3</a:t>
            </a:r>
            <a:endParaRPr lang="en-US" sz="1600" b="1"/>
          </a:p>
        </p:txBody>
      </p:sp>
      <p:sp>
        <p:nvSpPr>
          <p:cNvPr id="22" name="Rectangle: Rounded Corners 21">
            <a:extLst>
              <a:ext uri="{FF2B5EF4-FFF2-40B4-BE49-F238E27FC236}">
                <a16:creationId xmlns:a16="http://schemas.microsoft.com/office/drawing/2014/main" id="{463EE418-7E4B-9288-69A7-B4F7B72F42F8}"/>
              </a:ext>
            </a:extLst>
          </p:cNvPr>
          <p:cNvSpPr/>
          <p:nvPr/>
        </p:nvSpPr>
        <p:spPr>
          <a:xfrm rot="16200000">
            <a:off x="4913831" y="4366482"/>
            <a:ext cx="3611407" cy="206322"/>
          </a:xfrm>
          <a:prstGeom prst="roundRect">
            <a:avLst/>
          </a:prstGeom>
          <a:solidFill>
            <a:srgbClr val="EAF2F4"/>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algn="ctr"/>
            <a:r>
              <a:rPr lang="en-US" sz="1200">
                <a:solidFill>
                  <a:srgbClr val="000000"/>
                </a:solidFill>
                <a:latin typeface="Times New Roman"/>
                <a:cs typeface="Times New Roman"/>
              </a:rPr>
              <a:t>IMR</a:t>
            </a:r>
            <a:endParaRPr lang="en-US"/>
          </a:p>
        </p:txBody>
      </p:sp>
      <p:sp>
        <p:nvSpPr>
          <p:cNvPr id="23" name="Rectangle: Rounded Corners 22">
            <a:extLst>
              <a:ext uri="{FF2B5EF4-FFF2-40B4-BE49-F238E27FC236}">
                <a16:creationId xmlns:a16="http://schemas.microsoft.com/office/drawing/2014/main" id="{4A91F8DA-42E7-C57A-5C7D-7C49F68171A1}"/>
              </a:ext>
            </a:extLst>
          </p:cNvPr>
          <p:cNvSpPr/>
          <p:nvPr/>
        </p:nvSpPr>
        <p:spPr>
          <a:xfrm>
            <a:off x="6949998" y="5965435"/>
            <a:ext cx="4473341" cy="318746"/>
          </a:xfrm>
          <a:prstGeom prst="roundRect">
            <a:avLst/>
          </a:prstGeom>
          <a:solidFill>
            <a:srgbClr val="EAF2F4"/>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algn="ctr"/>
            <a:r>
              <a:rPr lang="en-US" sz="1200">
                <a:solidFill>
                  <a:srgbClr val="000000"/>
                </a:solidFill>
                <a:latin typeface="Times New Roman"/>
                <a:cs typeface="Times New Roman"/>
              </a:rPr>
              <a:t>SPI-3 in the first month of life</a:t>
            </a:r>
            <a:endParaRPr lang="en-US" sz="1200"/>
          </a:p>
        </p:txBody>
      </p:sp>
      <p:cxnSp>
        <p:nvCxnSpPr>
          <p:cNvPr id="24" name="Straight Arrow Connector 23">
            <a:extLst>
              <a:ext uri="{FF2B5EF4-FFF2-40B4-BE49-F238E27FC236}">
                <a16:creationId xmlns:a16="http://schemas.microsoft.com/office/drawing/2014/main" id="{CAD27910-5CF2-98EE-3BFD-5E018E3AE7EE}"/>
              </a:ext>
            </a:extLst>
          </p:cNvPr>
          <p:cNvCxnSpPr/>
          <p:nvPr/>
        </p:nvCxnSpPr>
        <p:spPr>
          <a:xfrm flipH="1" flipV="1">
            <a:off x="2808547" y="2988643"/>
            <a:ext cx="0" cy="2761337"/>
          </a:xfrm>
          <a:prstGeom prst="straightConnector1">
            <a:avLst/>
          </a:prstGeom>
          <a:ln w="63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EBD44105-E4CE-698E-7F10-B769D749C7C2}"/>
              </a:ext>
            </a:extLst>
          </p:cNvPr>
          <p:cNvCxnSpPr>
            <a:cxnSpLocks/>
          </p:cNvCxnSpPr>
          <p:nvPr/>
        </p:nvCxnSpPr>
        <p:spPr>
          <a:xfrm flipH="1" flipV="1">
            <a:off x="3932497" y="2988643"/>
            <a:ext cx="0" cy="2761337"/>
          </a:xfrm>
          <a:prstGeom prst="straightConnector1">
            <a:avLst/>
          </a:prstGeom>
          <a:ln w="63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D125CA17-5411-9E4D-C0FC-68E5D882301F}"/>
              </a:ext>
            </a:extLst>
          </p:cNvPr>
          <p:cNvCxnSpPr>
            <a:cxnSpLocks/>
          </p:cNvCxnSpPr>
          <p:nvPr/>
        </p:nvCxnSpPr>
        <p:spPr>
          <a:xfrm flipH="1" flipV="1">
            <a:off x="8675947" y="2979118"/>
            <a:ext cx="0" cy="2771775"/>
          </a:xfrm>
          <a:prstGeom prst="straightConnector1">
            <a:avLst/>
          </a:prstGeom>
          <a:ln w="63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C6B9B38D-86C0-4B75-BA09-AF52A0823804}"/>
              </a:ext>
            </a:extLst>
          </p:cNvPr>
          <p:cNvCxnSpPr>
            <a:cxnSpLocks/>
          </p:cNvCxnSpPr>
          <p:nvPr/>
        </p:nvCxnSpPr>
        <p:spPr>
          <a:xfrm flipH="1" flipV="1">
            <a:off x="9780847" y="2979118"/>
            <a:ext cx="0" cy="2771775"/>
          </a:xfrm>
          <a:prstGeom prst="straightConnector1">
            <a:avLst/>
          </a:prstGeom>
          <a:ln w="6350">
            <a:solidFill>
              <a:srgbClr val="FF0000"/>
            </a:solidFill>
          </a:ln>
        </p:spPr>
        <p:style>
          <a:lnRef idx="2">
            <a:schemeClr val="accent1"/>
          </a:lnRef>
          <a:fillRef idx="0">
            <a:schemeClr val="accent1"/>
          </a:fillRef>
          <a:effectRef idx="1">
            <a:schemeClr val="accent1"/>
          </a:effectRef>
          <a:fontRef idx="minor">
            <a:schemeClr val="tx1"/>
          </a:fontRef>
        </p:style>
      </p:cxnSp>
      <p:sp>
        <p:nvSpPr>
          <p:cNvPr id="26" name="Rectangle: Rounded Corners 25">
            <a:extLst>
              <a:ext uri="{FF2B5EF4-FFF2-40B4-BE49-F238E27FC236}">
                <a16:creationId xmlns:a16="http://schemas.microsoft.com/office/drawing/2014/main" id="{D2602809-CB49-D4F4-F977-0655F7272D5B}"/>
              </a:ext>
            </a:extLst>
          </p:cNvPr>
          <p:cNvSpPr/>
          <p:nvPr/>
        </p:nvSpPr>
        <p:spPr>
          <a:xfrm>
            <a:off x="1819632" y="1927507"/>
            <a:ext cx="8542247" cy="547191"/>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algn="ctr"/>
            <a:r>
              <a:rPr lang="en-US" sz="2400">
                <a:solidFill>
                  <a:srgbClr val="000000"/>
                </a:solidFill>
                <a:latin typeface="Times New Roman"/>
                <a:cs typeface="Times New Roman"/>
              </a:rPr>
              <a:t>Take into account that between –1 and 1, no effects are expected!</a:t>
            </a:r>
            <a:endParaRPr lang="en-US"/>
          </a:p>
        </p:txBody>
      </p:sp>
      <p:cxnSp>
        <p:nvCxnSpPr>
          <p:cNvPr id="30" name="Straight Arrow Connector 29">
            <a:extLst>
              <a:ext uri="{FF2B5EF4-FFF2-40B4-BE49-F238E27FC236}">
                <a16:creationId xmlns:a16="http://schemas.microsoft.com/office/drawing/2014/main" id="{53DB4ADA-57A5-DD69-E6F1-0D321C92DC4F}"/>
              </a:ext>
            </a:extLst>
          </p:cNvPr>
          <p:cNvCxnSpPr>
            <a:cxnSpLocks/>
          </p:cNvCxnSpPr>
          <p:nvPr/>
        </p:nvCxnSpPr>
        <p:spPr>
          <a:xfrm flipH="1" flipV="1">
            <a:off x="3932497" y="3017950"/>
            <a:ext cx="0" cy="2732030"/>
          </a:xfrm>
          <a:prstGeom prst="straightConnector1">
            <a:avLst/>
          </a:prstGeom>
          <a:ln w="6350">
            <a:solidFill>
              <a:srgbClr val="FF0000"/>
            </a:solidFill>
          </a:ln>
        </p:spPr>
        <p:style>
          <a:lnRef idx="2">
            <a:schemeClr val="accent1"/>
          </a:lnRef>
          <a:fillRef idx="0">
            <a:schemeClr val="accent1"/>
          </a:fillRef>
          <a:effectRef idx="1">
            <a:schemeClr val="accent1"/>
          </a:effectRef>
          <a:fontRef idx="minor">
            <a:schemeClr val="tx1"/>
          </a:fontRef>
        </p:style>
      </p:cxnSp>
      <p:sp>
        <p:nvSpPr>
          <p:cNvPr id="35" name="Rectangle: Rounded Corners 34">
            <a:extLst>
              <a:ext uri="{FF2B5EF4-FFF2-40B4-BE49-F238E27FC236}">
                <a16:creationId xmlns:a16="http://schemas.microsoft.com/office/drawing/2014/main" id="{2288F208-D30D-1C7D-85B2-D1911E6611F2}"/>
              </a:ext>
            </a:extLst>
          </p:cNvPr>
          <p:cNvSpPr/>
          <p:nvPr/>
        </p:nvSpPr>
        <p:spPr>
          <a:xfrm>
            <a:off x="1120263" y="2978702"/>
            <a:ext cx="1391973" cy="36974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US" sz="1400">
                <a:solidFill>
                  <a:srgbClr val="000000"/>
                </a:solidFill>
                <a:latin typeface="Times New Roman"/>
                <a:cs typeface="Times New Roman"/>
              </a:rPr>
              <a:t>Drought</a:t>
            </a:r>
            <a:endParaRPr lang="en-US" sz="1400"/>
          </a:p>
        </p:txBody>
      </p:sp>
      <p:sp>
        <p:nvSpPr>
          <p:cNvPr id="36" name="Rectangle: Rounded Corners 35">
            <a:extLst>
              <a:ext uri="{FF2B5EF4-FFF2-40B4-BE49-F238E27FC236}">
                <a16:creationId xmlns:a16="http://schemas.microsoft.com/office/drawing/2014/main" id="{2F833E8C-C52C-84DD-1885-38566F10B87F}"/>
              </a:ext>
            </a:extLst>
          </p:cNvPr>
          <p:cNvSpPr/>
          <p:nvPr/>
        </p:nvSpPr>
        <p:spPr>
          <a:xfrm>
            <a:off x="4387468" y="2989140"/>
            <a:ext cx="1391973" cy="36974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US" sz="1400">
                <a:solidFill>
                  <a:srgbClr val="000000"/>
                </a:solidFill>
                <a:latin typeface="Times New Roman"/>
                <a:cs typeface="Times New Roman"/>
              </a:rPr>
              <a:t>Excessive Rain</a:t>
            </a:r>
            <a:endParaRPr lang="en-US"/>
          </a:p>
        </p:txBody>
      </p:sp>
      <p:sp>
        <p:nvSpPr>
          <p:cNvPr id="37" name="Rectangle: Rounded Corners 36">
            <a:extLst>
              <a:ext uri="{FF2B5EF4-FFF2-40B4-BE49-F238E27FC236}">
                <a16:creationId xmlns:a16="http://schemas.microsoft.com/office/drawing/2014/main" id="{30F6A775-B140-5BFE-A9BC-C3F311787580}"/>
              </a:ext>
            </a:extLst>
          </p:cNvPr>
          <p:cNvSpPr/>
          <p:nvPr/>
        </p:nvSpPr>
        <p:spPr>
          <a:xfrm>
            <a:off x="7038810" y="2989140"/>
            <a:ext cx="1391973" cy="36974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US" sz="1400">
                <a:solidFill>
                  <a:srgbClr val="000000"/>
                </a:solidFill>
                <a:latin typeface="Times New Roman"/>
                <a:cs typeface="Times New Roman"/>
              </a:rPr>
              <a:t>Drought</a:t>
            </a:r>
            <a:endParaRPr lang="en-US" sz="1400"/>
          </a:p>
        </p:txBody>
      </p:sp>
      <p:sp>
        <p:nvSpPr>
          <p:cNvPr id="38" name="Rectangle: Rounded Corners 37">
            <a:extLst>
              <a:ext uri="{FF2B5EF4-FFF2-40B4-BE49-F238E27FC236}">
                <a16:creationId xmlns:a16="http://schemas.microsoft.com/office/drawing/2014/main" id="{202DA648-8D39-B3CF-419E-7C4C354B7165}"/>
              </a:ext>
            </a:extLst>
          </p:cNvPr>
          <p:cNvSpPr/>
          <p:nvPr/>
        </p:nvSpPr>
        <p:spPr>
          <a:xfrm>
            <a:off x="10149441" y="2999577"/>
            <a:ext cx="1391973" cy="36974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US" sz="1400">
                <a:solidFill>
                  <a:srgbClr val="000000"/>
                </a:solidFill>
                <a:latin typeface="Times New Roman"/>
                <a:cs typeface="Times New Roman"/>
              </a:rPr>
              <a:t>Excessive Rain</a:t>
            </a:r>
            <a:endParaRPr lang="en-US"/>
          </a:p>
        </p:txBody>
      </p:sp>
      <p:sp>
        <p:nvSpPr>
          <p:cNvPr id="21" name="Rectangle: Rounded Corners 20">
            <a:extLst>
              <a:ext uri="{FF2B5EF4-FFF2-40B4-BE49-F238E27FC236}">
                <a16:creationId xmlns:a16="http://schemas.microsoft.com/office/drawing/2014/main" id="{9D1C5F49-0AF9-6394-D52C-125F3054E4D4}"/>
              </a:ext>
            </a:extLst>
          </p:cNvPr>
          <p:cNvSpPr/>
          <p:nvPr/>
        </p:nvSpPr>
        <p:spPr>
          <a:xfrm>
            <a:off x="1049923" y="5241255"/>
            <a:ext cx="1919510" cy="451801"/>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algn="ctr"/>
            <a:r>
              <a:rPr lang="en-US" sz="1400" b="1">
                <a:solidFill>
                  <a:srgbClr val="FF0000"/>
                </a:solidFill>
                <a:latin typeface="Times New Roman"/>
                <a:cs typeface="Times New Roman"/>
              </a:rPr>
              <a:t>SPI-1 Drought might </a:t>
            </a:r>
            <a:endParaRPr lang="en-US" sz="1400" b="1">
              <a:solidFill>
                <a:srgbClr val="FF0000"/>
              </a:solidFill>
              <a:latin typeface="Aptos" panose="020B0004020202020204"/>
              <a:cs typeface="Times New Roman"/>
            </a:endParaRPr>
          </a:p>
          <a:p>
            <a:pPr algn="ctr"/>
            <a:r>
              <a:rPr lang="en-US" sz="1400" b="1">
                <a:solidFill>
                  <a:srgbClr val="FF0000"/>
                </a:solidFill>
                <a:latin typeface="Times New Roman"/>
                <a:cs typeface="Times New Roman"/>
              </a:rPr>
              <a:t>be promising</a:t>
            </a:r>
            <a:endParaRPr lang="en-US" sz="1400" b="1">
              <a:solidFill>
                <a:srgbClr val="FF0000"/>
              </a:solidFill>
            </a:endParaRPr>
          </a:p>
        </p:txBody>
      </p:sp>
    </p:spTree>
    <p:extLst>
      <p:ext uri="{BB962C8B-B14F-4D97-AF65-F5344CB8AC3E}">
        <p14:creationId xmlns:p14="http://schemas.microsoft.com/office/powerpoint/2010/main" val="2141525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A74DF6A2-1C61-33F5-71C5-0D64E1A0BC26}"/>
              </a:ext>
            </a:extLst>
          </p:cNvPr>
          <p:cNvPicPr>
            <a:picLocks noChangeAspect="1"/>
          </p:cNvPicPr>
          <p:nvPr/>
        </p:nvPicPr>
        <p:blipFill rotWithShape="1">
          <a:blip r:embed="rId2"/>
          <a:srcRect t="74" b="2766"/>
          <a:stretch/>
        </p:blipFill>
        <p:spPr>
          <a:xfrm>
            <a:off x="6442201" y="2648927"/>
            <a:ext cx="5164253" cy="3656266"/>
          </a:xfrm>
          <a:prstGeom prst="rect">
            <a:avLst/>
          </a:prstGeom>
        </p:spPr>
      </p:pic>
      <p:pic>
        <p:nvPicPr>
          <p:cNvPr id="21" name="Picture 20" descr="A graph of blue dots&#10;&#10;Description automatically generated">
            <a:extLst>
              <a:ext uri="{FF2B5EF4-FFF2-40B4-BE49-F238E27FC236}">
                <a16:creationId xmlns:a16="http://schemas.microsoft.com/office/drawing/2014/main" id="{C01A454A-0653-1444-3E8B-F8CA38C5DC1C}"/>
              </a:ext>
            </a:extLst>
          </p:cNvPr>
          <p:cNvPicPr>
            <a:picLocks noChangeAspect="1"/>
          </p:cNvPicPr>
          <p:nvPr/>
        </p:nvPicPr>
        <p:blipFill rotWithShape="1">
          <a:blip r:embed="rId3"/>
          <a:srcRect l="-1219" t="-135" r="407" b="2315"/>
          <a:stretch/>
        </p:blipFill>
        <p:spPr>
          <a:xfrm>
            <a:off x="540200" y="2662145"/>
            <a:ext cx="5245558" cy="3657528"/>
          </a:xfrm>
          <a:prstGeom prst="rect">
            <a:avLst/>
          </a:prstGeom>
          <a:ln>
            <a:noFill/>
          </a:ln>
        </p:spPr>
      </p:pic>
      <p:sp>
        <p:nvSpPr>
          <p:cNvPr id="5" name="Text Placeholder 2">
            <a:extLst>
              <a:ext uri="{FF2B5EF4-FFF2-40B4-BE49-F238E27FC236}">
                <a16:creationId xmlns:a16="http://schemas.microsoft.com/office/drawing/2014/main" id="{8BA91D16-8D5A-65C9-8D4E-A8693BCF8FEE}"/>
              </a:ext>
            </a:extLst>
          </p:cNvPr>
          <p:cNvSpPr txBox="1">
            <a:spLocks/>
          </p:cNvSpPr>
          <p:nvPr/>
        </p:nvSpPr>
        <p:spPr>
          <a:xfrm>
            <a:off x="-1" y="197349"/>
            <a:ext cx="12192071" cy="658181"/>
          </a:xfrm>
          <a:prstGeom prst="rect">
            <a:avLst/>
          </a:prstGeom>
          <a:solidFill>
            <a:srgbClr val="0A2143"/>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2E3953"/>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2E3953"/>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2E3953"/>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2E3953"/>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2E395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a:solidFill>
                  <a:schemeClr val="bg1"/>
                </a:solidFill>
                <a:latin typeface="Libre Baskerville"/>
                <a:ea typeface="+mn-lt"/>
                <a:cs typeface="+mn-lt"/>
              </a:rPr>
              <a:t>Bi-variate associations</a:t>
            </a:r>
            <a:endParaRPr lang="en-US"/>
          </a:p>
        </p:txBody>
      </p:sp>
      <p:grpSp>
        <p:nvGrpSpPr>
          <p:cNvPr id="7" name="Group 6">
            <a:extLst>
              <a:ext uri="{FF2B5EF4-FFF2-40B4-BE49-F238E27FC236}">
                <a16:creationId xmlns:a16="http://schemas.microsoft.com/office/drawing/2014/main" id="{52869BBA-37FF-076B-4F78-5FA5903876BC}"/>
              </a:ext>
            </a:extLst>
          </p:cNvPr>
          <p:cNvGrpSpPr/>
          <p:nvPr/>
        </p:nvGrpSpPr>
        <p:grpSpPr>
          <a:xfrm>
            <a:off x="1439" y="6435613"/>
            <a:ext cx="12189124" cy="442210"/>
            <a:chOff x="1439" y="6435613"/>
            <a:chExt cx="12189124" cy="442210"/>
          </a:xfrm>
        </p:grpSpPr>
        <p:pic>
          <p:nvPicPr>
            <p:cNvPr id="4" name="Picture 3" descr="A blue and black rectangle&#10;&#10;Description automatically generated">
              <a:extLst>
                <a:ext uri="{FF2B5EF4-FFF2-40B4-BE49-F238E27FC236}">
                  <a16:creationId xmlns:a16="http://schemas.microsoft.com/office/drawing/2014/main" id="{7F12872B-7601-0F04-DD47-3DAD98CA8623}"/>
                </a:ext>
              </a:extLst>
            </p:cNvPr>
            <p:cNvPicPr>
              <a:picLocks noChangeAspect="1"/>
            </p:cNvPicPr>
            <p:nvPr/>
          </p:nvPicPr>
          <p:blipFill>
            <a:blip r:embed="rId4"/>
            <a:stretch>
              <a:fillRect/>
            </a:stretch>
          </p:blipFill>
          <p:spPr>
            <a:xfrm>
              <a:off x="1439" y="6435613"/>
              <a:ext cx="12189124" cy="442210"/>
            </a:xfrm>
            <a:prstGeom prst="rect">
              <a:avLst/>
            </a:prstGeom>
          </p:spPr>
        </p:pic>
        <p:pic>
          <p:nvPicPr>
            <p:cNvPr id="6" name="Graphic 5">
              <a:extLst>
                <a:ext uri="{FF2B5EF4-FFF2-40B4-BE49-F238E27FC236}">
                  <a16:creationId xmlns:a16="http://schemas.microsoft.com/office/drawing/2014/main" id="{CEF0E495-6870-B454-4935-E7E61DA63D0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37821" y="6515906"/>
              <a:ext cx="1892960" cy="252864"/>
            </a:xfrm>
            <a:prstGeom prst="rect">
              <a:avLst/>
            </a:prstGeom>
          </p:spPr>
        </p:pic>
      </p:grpSp>
      <p:grpSp>
        <p:nvGrpSpPr>
          <p:cNvPr id="14" name="Group 13">
            <a:extLst>
              <a:ext uri="{FF2B5EF4-FFF2-40B4-BE49-F238E27FC236}">
                <a16:creationId xmlns:a16="http://schemas.microsoft.com/office/drawing/2014/main" id="{8198B39C-DAF9-8701-47D6-4271B1F3B235}"/>
              </a:ext>
            </a:extLst>
          </p:cNvPr>
          <p:cNvGrpSpPr/>
          <p:nvPr/>
        </p:nvGrpSpPr>
        <p:grpSpPr>
          <a:xfrm>
            <a:off x="-4813" y="5425"/>
            <a:ext cx="12209331" cy="203114"/>
            <a:chOff x="-4813" y="5425"/>
            <a:chExt cx="12209331" cy="203114"/>
          </a:xfrm>
        </p:grpSpPr>
        <p:sp>
          <p:nvSpPr>
            <p:cNvPr id="9" name="Rectangle 8">
              <a:extLst>
                <a:ext uri="{FF2B5EF4-FFF2-40B4-BE49-F238E27FC236}">
                  <a16:creationId xmlns:a16="http://schemas.microsoft.com/office/drawing/2014/main" id="{C99F9891-9A9F-48E9-F830-1381634B4B2F}"/>
                </a:ext>
              </a:extLst>
            </p:cNvPr>
            <p:cNvSpPr/>
            <p:nvPr/>
          </p:nvSpPr>
          <p:spPr>
            <a:xfrm>
              <a:off x="-4813" y="5425"/>
              <a:ext cx="2441484" cy="203114"/>
            </a:xfrm>
            <a:prstGeom prst="rect">
              <a:avLst/>
            </a:prstGeom>
            <a:solidFill>
              <a:srgbClr val="204F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Rectangle 9">
              <a:extLst>
                <a:ext uri="{FF2B5EF4-FFF2-40B4-BE49-F238E27FC236}">
                  <a16:creationId xmlns:a16="http://schemas.microsoft.com/office/drawing/2014/main" id="{ECADD503-FA70-3600-0BFA-747FD24435BC}"/>
                </a:ext>
              </a:extLst>
            </p:cNvPr>
            <p:cNvSpPr/>
            <p:nvPr/>
          </p:nvSpPr>
          <p:spPr>
            <a:xfrm>
              <a:off x="2436847" y="5425"/>
              <a:ext cx="2441484" cy="203114"/>
            </a:xfrm>
            <a:prstGeom prst="rect">
              <a:avLst/>
            </a:prstGeom>
            <a:solidFill>
              <a:srgbClr val="449D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Rectangle 10">
              <a:extLst>
                <a:ext uri="{FF2B5EF4-FFF2-40B4-BE49-F238E27FC236}">
                  <a16:creationId xmlns:a16="http://schemas.microsoft.com/office/drawing/2014/main" id="{28980D8D-3ECB-392A-A6C3-D8FBDBA49688}"/>
                </a:ext>
              </a:extLst>
            </p:cNvPr>
            <p:cNvSpPr/>
            <p:nvPr/>
          </p:nvSpPr>
          <p:spPr>
            <a:xfrm>
              <a:off x="4880066" y="5425"/>
              <a:ext cx="2441484" cy="203114"/>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Rectangle 11">
              <a:extLst>
                <a:ext uri="{FF2B5EF4-FFF2-40B4-BE49-F238E27FC236}">
                  <a16:creationId xmlns:a16="http://schemas.microsoft.com/office/drawing/2014/main" id="{01FF8A88-C945-F1F8-FC27-00A86CEB1307}"/>
                </a:ext>
              </a:extLst>
            </p:cNvPr>
            <p:cNvSpPr/>
            <p:nvPr/>
          </p:nvSpPr>
          <p:spPr>
            <a:xfrm>
              <a:off x="7321550" y="5425"/>
              <a:ext cx="2441484" cy="203114"/>
            </a:xfrm>
            <a:prstGeom prst="rect">
              <a:avLst/>
            </a:prstGeom>
            <a:solidFill>
              <a:srgbClr val="F7EC4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 name="Rectangle 12">
              <a:extLst>
                <a:ext uri="{FF2B5EF4-FFF2-40B4-BE49-F238E27FC236}">
                  <a16:creationId xmlns:a16="http://schemas.microsoft.com/office/drawing/2014/main" id="{A42D0F44-7035-D052-9BC4-58A47F401030}"/>
                </a:ext>
              </a:extLst>
            </p:cNvPr>
            <p:cNvSpPr/>
            <p:nvPr/>
          </p:nvSpPr>
          <p:spPr>
            <a:xfrm>
              <a:off x="9763034" y="5425"/>
              <a:ext cx="2441484" cy="203114"/>
            </a:xfrm>
            <a:prstGeom prst="rect">
              <a:avLst/>
            </a:prstGeom>
            <a:solidFill>
              <a:srgbClr val="C19F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
        <p:nvSpPr>
          <p:cNvPr id="15" name="Rectangle: Rounded Corners 14">
            <a:extLst>
              <a:ext uri="{FF2B5EF4-FFF2-40B4-BE49-F238E27FC236}">
                <a16:creationId xmlns:a16="http://schemas.microsoft.com/office/drawing/2014/main" id="{618992E2-02EF-0FBE-F205-E55B97387869}"/>
              </a:ext>
            </a:extLst>
          </p:cNvPr>
          <p:cNvSpPr/>
          <p:nvPr/>
        </p:nvSpPr>
        <p:spPr>
          <a:xfrm>
            <a:off x="441770" y="1019369"/>
            <a:ext cx="11318850" cy="755959"/>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US" sz="2400">
                <a:solidFill>
                  <a:srgbClr val="000000"/>
                </a:solidFill>
                <a:latin typeface="Times New Roman"/>
                <a:cs typeface="Times New Roman"/>
              </a:rPr>
              <a:t>Non-parametric regressions of infant death and weather indicate possibility of relationship and suggest functional form</a:t>
            </a:r>
            <a:endParaRPr lang="en-US"/>
          </a:p>
        </p:txBody>
      </p:sp>
      <p:sp>
        <p:nvSpPr>
          <p:cNvPr id="16" name="Rectangle: Rounded Corners 15">
            <a:extLst>
              <a:ext uri="{FF2B5EF4-FFF2-40B4-BE49-F238E27FC236}">
                <a16:creationId xmlns:a16="http://schemas.microsoft.com/office/drawing/2014/main" id="{762B31F0-2CF1-CB3F-DF45-CB00DA559A4A}"/>
              </a:ext>
            </a:extLst>
          </p:cNvPr>
          <p:cNvSpPr/>
          <p:nvPr/>
        </p:nvSpPr>
        <p:spPr>
          <a:xfrm>
            <a:off x="1116326" y="5961112"/>
            <a:ext cx="4473341" cy="318746"/>
          </a:xfrm>
          <a:prstGeom prst="roundRect">
            <a:avLst/>
          </a:prstGeom>
          <a:solidFill>
            <a:srgbClr val="EAF2F4"/>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algn="ctr"/>
            <a:r>
              <a:rPr lang="en-US" sz="1200">
                <a:solidFill>
                  <a:srgbClr val="000000"/>
                </a:solidFill>
                <a:latin typeface="Times New Roman"/>
                <a:cs typeface="Times New Roman"/>
              </a:rPr>
              <a:t>SPI-6 in the first month of life</a:t>
            </a:r>
            <a:endParaRPr lang="en-US" sz="1200"/>
          </a:p>
        </p:txBody>
      </p:sp>
      <p:sp>
        <p:nvSpPr>
          <p:cNvPr id="17" name="Rectangle: Rounded Corners 16">
            <a:extLst>
              <a:ext uri="{FF2B5EF4-FFF2-40B4-BE49-F238E27FC236}">
                <a16:creationId xmlns:a16="http://schemas.microsoft.com/office/drawing/2014/main" id="{DD784C52-229F-F1C5-BE2F-56E6D51BA93D}"/>
              </a:ext>
            </a:extLst>
          </p:cNvPr>
          <p:cNvSpPr/>
          <p:nvPr/>
        </p:nvSpPr>
        <p:spPr>
          <a:xfrm rot="16200000">
            <a:off x="-1019775" y="4353991"/>
            <a:ext cx="3611407" cy="206322"/>
          </a:xfrm>
          <a:prstGeom prst="roundRect">
            <a:avLst/>
          </a:prstGeom>
          <a:solidFill>
            <a:srgbClr val="EAF2F4"/>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algn="ctr"/>
            <a:r>
              <a:rPr lang="en-US" sz="1200">
                <a:solidFill>
                  <a:srgbClr val="000000"/>
                </a:solidFill>
                <a:latin typeface="Times New Roman"/>
                <a:cs typeface="Times New Roman"/>
              </a:rPr>
              <a:t>IMR</a:t>
            </a:r>
            <a:endParaRPr lang="en-US"/>
          </a:p>
        </p:txBody>
      </p:sp>
      <p:sp>
        <p:nvSpPr>
          <p:cNvPr id="8" name="Rectangle: Rounded Corners 7">
            <a:extLst>
              <a:ext uri="{FF2B5EF4-FFF2-40B4-BE49-F238E27FC236}">
                <a16:creationId xmlns:a16="http://schemas.microsoft.com/office/drawing/2014/main" id="{2C359852-93DB-396D-9A31-40C6C956CA73}"/>
              </a:ext>
            </a:extLst>
          </p:cNvPr>
          <p:cNvSpPr/>
          <p:nvPr/>
        </p:nvSpPr>
        <p:spPr>
          <a:xfrm>
            <a:off x="1116325" y="2686423"/>
            <a:ext cx="4473341" cy="318746"/>
          </a:xfrm>
          <a:prstGeom prst="roundRect">
            <a:avLst/>
          </a:prstGeom>
          <a:solidFill>
            <a:srgbClr val="EAF2F4"/>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algn="ctr"/>
            <a:r>
              <a:rPr lang="en-US" sz="1600" b="1">
                <a:solidFill>
                  <a:srgbClr val="000000"/>
                </a:solidFill>
                <a:latin typeface="Times New Roman"/>
                <a:cs typeface="Times New Roman"/>
              </a:rPr>
              <a:t>SPI-6</a:t>
            </a:r>
            <a:endParaRPr lang="en-US" sz="1600" b="1"/>
          </a:p>
        </p:txBody>
      </p:sp>
      <p:sp>
        <p:nvSpPr>
          <p:cNvPr id="18" name="Rectangle: Rounded Corners 17">
            <a:extLst>
              <a:ext uri="{FF2B5EF4-FFF2-40B4-BE49-F238E27FC236}">
                <a16:creationId xmlns:a16="http://schemas.microsoft.com/office/drawing/2014/main" id="{D9C1A8AB-C65F-1093-5FC7-8A4C081AC62E}"/>
              </a:ext>
            </a:extLst>
          </p:cNvPr>
          <p:cNvSpPr/>
          <p:nvPr/>
        </p:nvSpPr>
        <p:spPr>
          <a:xfrm>
            <a:off x="6912520" y="2673930"/>
            <a:ext cx="4473341" cy="318746"/>
          </a:xfrm>
          <a:prstGeom prst="roundRect">
            <a:avLst/>
          </a:prstGeom>
          <a:solidFill>
            <a:srgbClr val="EAF2F4"/>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algn="ctr"/>
            <a:r>
              <a:rPr lang="en-US" sz="1600" b="1">
                <a:solidFill>
                  <a:srgbClr val="000000"/>
                </a:solidFill>
                <a:latin typeface="Times New Roman"/>
                <a:cs typeface="Times New Roman"/>
              </a:rPr>
              <a:t>SPI-12</a:t>
            </a:r>
            <a:endParaRPr lang="en-US" sz="1600" b="1"/>
          </a:p>
        </p:txBody>
      </p:sp>
      <p:sp>
        <p:nvSpPr>
          <p:cNvPr id="22" name="Rectangle: Rounded Corners 21">
            <a:extLst>
              <a:ext uri="{FF2B5EF4-FFF2-40B4-BE49-F238E27FC236}">
                <a16:creationId xmlns:a16="http://schemas.microsoft.com/office/drawing/2014/main" id="{463EE418-7E4B-9288-69A7-B4F7B72F42F8}"/>
              </a:ext>
            </a:extLst>
          </p:cNvPr>
          <p:cNvSpPr/>
          <p:nvPr/>
        </p:nvSpPr>
        <p:spPr>
          <a:xfrm rot="16200000">
            <a:off x="4835677" y="4366482"/>
            <a:ext cx="3611407" cy="206322"/>
          </a:xfrm>
          <a:prstGeom prst="roundRect">
            <a:avLst/>
          </a:prstGeom>
          <a:solidFill>
            <a:srgbClr val="EAF2F4"/>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algn="ctr"/>
            <a:r>
              <a:rPr lang="en-US" sz="1200">
                <a:solidFill>
                  <a:srgbClr val="000000"/>
                </a:solidFill>
                <a:latin typeface="Times New Roman"/>
                <a:cs typeface="Times New Roman"/>
              </a:rPr>
              <a:t>IMR</a:t>
            </a:r>
            <a:endParaRPr lang="en-US"/>
          </a:p>
        </p:txBody>
      </p:sp>
      <p:sp>
        <p:nvSpPr>
          <p:cNvPr id="23" name="Rectangle: Rounded Corners 22">
            <a:extLst>
              <a:ext uri="{FF2B5EF4-FFF2-40B4-BE49-F238E27FC236}">
                <a16:creationId xmlns:a16="http://schemas.microsoft.com/office/drawing/2014/main" id="{4A91F8DA-42E7-C57A-5C7D-7C49F68171A1}"/>
              </a:ext>
            </a:extLst>
          </p:cNvPr>
          <p:cNvSpPr/>
          <p:nvPr/>
        </p:nvSpPr>
        <p:spPr>
          <a:xfrm>
            <a:off x="6949998" y="5965435"/>
            <a:ext cx="4473341" cy="318746"/>
          </a:xfrm>
          <a:prstGeom prst="roundRect">
            <a:avLst/>
          </a:prstGeom>
          <a:solidFill>
            <a:srgbClr val="EAF2F4"/>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algn="ctr"/>
            <a:r>
              <a:rPr lang="en-US" sz="1200">
                <a:solidFill>
                  <a:srgbClr val="000000"/>
                </a:solidFill>
                <a:latin typeface="Times New Roman"/>
                <a:cs typeface="Times New Roman"/>
              </a:rPr>
              <a:t>SPI-12 in the first month of life</a:t>
            </a:r>
            <a:endParaRPr lang="en-US" sz="1200"/>
          </a:p>
        </p:txBody>
      </p:sp>
      <p:cxnSp>
        <p:nvCxnSpPr>
          <p:cNvPr id="24" name="Straight Arrow Connector 23">
            <a:extLst>
              <a:ext uri="{FF2B5EF4-FFF2-40B4-BE49-F238E27FC236}">
                <a16:creationId xmlns:a16="http://schemas.microsoft.com/office/drawing/2014/main" id="{CAD27910-5CF2-98EE-3BFD-5E018E3AE7EE}"/>
              </a:ext>
            </a:extLst>
          </p:cNvPr>
          <p:cNvCxnSpPr/>
          <p:nvPr/>
        </p:nvCxnSpPr>
        <p:spPr>
          <a:xfrm flipH="1" flipV="1">
            <a:off x="2808547" y="3017950"/>
            <a:ext cx="0" cy="2732030"/>
          </a:xfrm>
          <a:prstGeom prst="straightConnector1">
            <a:avLst/>
          </a:prstGeom>
          <a:ln w="63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EBD44105-E4CE-698E-7F10-B769D749C7C2}"/>
              </a:ext>
            </a:extLst>
          </p:cNvPr>
          <p:cNvCxnSpPr>
            <a:cxnSpLocks/>
          </p:cNvCxnSpPr>
          <p:nvPr/>
        </p:nvCxnSpPr>
        <p:spPr>
          <a:xfrm flipH="1" flipV="1">
            <a:off x="3932497" y="3017950"/>
            <a:ext cx="0" cy="2732030"/>
          </a:xfrm>
          <a:prstGeom prst="straightConnector1">
            <a:avLst/>
          </a:prstGeom>
          <a:ln w="63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D125CA17-5411-9E4D-C0FC-68E5D882301F}"/>
              </a:ext>
            </a:extLst>
          </p:cNvPr>
          <p:cNvCxnSpPr>
            <a:cxnSpLocks/>
          </p:cNvCxnSpPr>
          <p:nvPr/>
        </p:nvCxnSpPr>
        <p:spPr>
          <a:xfrm flipH="1" flipV="1">
            <a:off x="8666178" y="2998656"/>
            <a:ext cx="0" cy="2752237"/>
          </a:xfrm>
          <a:prstGeom prst="straightConnector1">
            <a:avLst/>
          </a:prstGeom>
          <a:ln w="63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C6B9B38D-86C0-4B75-BA09-AF52A0823804}"/>
              </a:ext>
            </a:extLst>
          </p:cNvPr>
          <p:cNvCxnSpPr>
            <a:cxnSpLocks/>
          </p:cNvCxnSpPr>
          <p:nvPr/>
        </p:nvCxnSpPr>
        <p:spPr>
          <a:xfrm flipH="1" flipV="1">
            <a:off x="9790616" y="2998656"/>
            <a:ext cx="0" cy="2752237"/>
          </a:xfrm>
          <a:prstGeom prst="straightConnector1">
            <a:avLst/>
          </a:prstGeom>
          <a:ln w="6350">
            <a:solidFill>
              <a:srgbClr val="FF0000"/>
            </a:solidFill>
          </a:ln>
        </p:spPr>
        <p:style>
          <a:lnRef idx="2">
            <a:schemeClr val="accent1"/>
          </a:lnRef>
          <a:fillRef idx="0">
            <a:schemeClr val="accent1"/>
          </a:fillRef>
          <a:effectRef idx="1">
            <a:schemeClr val="accent1"/>
          </a:effectRef>
          <a:fontRef idx="minor">
            <a:schemeClr val="tx1"/>
          </a:fontRef>
        </p:style>
      </p:cxnSp>
      <p:sp>
        <p:nvSpPr>
          <p:cNvPr id="26" name="Rectangle: Rounded Corners 25">
            <a:extLst>
              <a:ext uri="{FF2B5EF4-FFF2-40B4-BE49-F238E27FC236}">
                <a16:creationId xmlns:a16="http://schemas.microsoft.com/office/drawing/2014/main" id="{D2602809-CB49-D4F4-F977-0655F7272D5B}"/>
              </a:ext>
            </a:extLst>
          </p:cNvPr>
          <p:cNvSpPr/>
          <p:nvPr/>
        </p:nvSpPr>
        <p:spPr>
          <a:xfrm>
            <a:off x="1819632" y="1927507"/>
            <a:ext cx="8542247" cy="547191"/>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algn="ctr"/>
            <a:r>
              <a:rPr lang="en-US" sz="2400">
                <a:solidFill>
                  <a:srgbClr val="000000"/>
                </a:solidFill>
                <a:latin typeface="Times New Roman"/>
                <a:cs typeface="Times New Roman"/>
              </a:rPr>
              <a:t>Take into account that between –1 and 1, no effects are expected!</a:t>
            </a:r>
            <a:endParaRPr lang="en-US"/>
          </a:p>
        </p:txBody>
      </p:sp>
      <p:sp>
        <p:nvSpPr>
          <p:cNvPr id="30" name="Rectangle: Rounded Corners 29">
            <a:extLst>
              <a:ext uri="{FF2B5EF4-FFF2-40B4-BE49-F238E27FC236}">
                <a16:creationId xmlns:a16="http://schemas.microsoft.com/office/drawing/2014/main" id="{6938EA40-FC9E-4EA8-60F6-94AD03194C2F}"/>
              </a:ext>
            </a:extLst>
          </p:cNvPr>
          <p:cNvSpPr/>
          <p:nvPr/>
        </p:nvSpPr>
        <p:spPr>
          <a:xfrm>
            <a:off x="6944865" y="2989140"/>
            <a:ext cx="1391973" cy="36974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US" sz="1400">
                <a:solidFill>
                  <a:srgbClr val="000000"/>
                </a:solidFill>
                <a:latin typeface="Times New Roman"/>
                <a:cs typeface="Times New Roman"/>
              </a:rPr>
              <a:t>Drought</a:t>
            </a:r>
            <a:endParaRPr lang="en-US" sz="1400"/>
          </a:p>
        </p:txBody>
      </p:sp>
      <p:sp>
        <p:nvSpPr>
          <p:cNvPr id="32" name="Rectangle: Rounded Corners 31">
            <a:extLst>
              <a:ext uri="{FF2B5EF4-FFF2-40B4-BE49-F238E27FC236}">
                <a16:creationId xmlns:a16="http://schemas.microsoft.com/office/drawing/2014/main" id="{B2F288BE-8AEE-D883-CBBD-C6771FAECF6E}"/>
              </a:ext>
            </a:extLst>
          </p:cNvPr>
          <p:cNvSpPr/>
          <p:nvPr/>
        </p:nvSpPr>
        <p:spPr>
          <a:xfrm>
            <a:off x="10149441" y="2999577"/>
            <a:ext cx="1391973" cy="36974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US" sz="1400">
                <a:solidFill>
                  <a:srgbClr val="000000"/>
                </a:solidFill>
                <a:latin typeface="Times New Roman"/>
                <a:cs typeface="Times New Roman"/>
              </a:rPr>
              <a:t>Excessive Rain</a:t>
            </a:r>
            <a:endParaRPr lang="en-US"/>
          </a:p>
        </p:txBody>
      </p:sp>
      <p:sp>
        <p:nvSpPr>
          <p:cNvPr id="34" name="Rectangle: Rounded Corners 33">
            <a:extLst>
              <a:ext uri="{FF2B5EF4-FFF2-40B4-BE49-F238E27FC236}">
                <a16:creationId xmlns:a16="http://schemas.microsoft.com/office/drawing/2014/main" id="{1F9FB41B-7BE8-8DC7-0486-5B7F2C4AF1F6}"/>
              </a:ext>
            </a:extLst>
          </p:cNvPr>
          <p:cNvSpPr/>
          <p:nvPr/>
        </p:nvSpPr>
        <p:spPr>
          <a:xfrm>
            <a:off x="1120263" y="2978702"/>
            <a:ext cx="1391973" cy="36974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US" sz="1400">
                <a:solidFill>
                  <a:srgbClr val="000000"/>
                </a:solidFill>
                <a:latin typeface="Times New Roman"/>
                <a:cs typeface="Times New Roman"/>
              </a:rPr>
              <a:t>Drought</a:t>
            </a:r>
            <a:endParaRPr lang="en-US" sz="1400"/>
          </a:p>
        </p:txBody>
      </p:sp>
      <p:sp>
        <p:nvSpPr>
          <p:cNvPr id="36" name="Rectangle: Rounded Corners 35">
            <a:extLst>
              <a:ext uri="{FF2B5EF4-FFF2-40B4-BE49-F238E27FC236}">
                <a16:creationId xmlns:a16="http://schemas.microsoft.com/office/drawing/2014/main" id="{C91C0FB2-48A7-7F9B-FFB3-1D8B55101CB7}"/>
              </a:ext>
            </a:extLst>
          </p:cNvPr>
          <p:cNvSpPr/>
          <p:nvPr/>
        </p:nvSpPr>
        <p:spPr>
          <a:xfrm>
            <a:off x="4366591" y="2989140"/>
            <a:ext cx="1391973" cy="36974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US" sz="1400">
                <a:solidFill>
                  <a:srgbClr val="000000"/>
                </a:solidFill>
                <a:latin typeface="Times New Roman"/>
                <a:cs typeface="Times New Roman"/>
              </a:rPr>
              <a:t>Excessive Rain</a:t>
            </a:r>
            <a:endParaRPr lang="en-US"/>
          </a:p>
        </p:txBody>
      </p:sp>
    </p:spTree>
    <p:extLst>
      <p:ext uri="{BB962C8B-B14F-4D97-AF65-F5344CB8AC3E}">
        <p14:creationId xmlns:p14="http://schemas.microsoft.com/office/powerpoint/2010/main" val="27040425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9255860C-F94A-293F-EACF-21A210702B8B}"/>
              </a:ext>
            </a:extLst>
          </p:cNvPr>
          <p:cNvPicPr>
            <a:picLocks noChangeAspect="1"/>
          </p:cNvPicPr>
          <p:nvPr/>
        </p:nvPicPr>
        <p:blipFill>
          <a:blip r:embed="rId2"/>
          <a:stretch>
            <a:fillRect/>
          </a:stretch>
        </p:blipFill>
        <p:spPr>
          <a:xfrm>
            <a:off x="3537679" y="1780261"/>
            <a:ext cx="5179102" cy="3782518"/>
          </a:xfrm>
          <a:prstGeom prst="rect">
            <a:avLst/>
          </a:prstGeom>
          <a:ln>
            <a:noFill/>
          </a:ln>
        </p:spPr>
      </p:pic>
      <p:sp>
        <p:nvSpPr>
          <p:cNvPr id="5" name="Text Placeholder 2">
            <a:extLst>
              <a:ext uri="{FF2B5EF4-FFF2-40B4-BE49-F238E27FC236}">
                <a16:creationId xmlns:a16="http://schemas.microsoft.com/office/drawing/2014/main" id="{8BA91D16-8D5A-65C9-8D4E-A8693BCF8FEE}"/>
              </a:ext>
            </a:extLst>
          </p:cNvPr>
          <p:cNvSpPr txBox="1">
            <a:spLocks/>
          </p:cNvSpPr>
          <p:nvPr/>
        </p:nvSpPr>
        <p:spPr>
          <a:xfrm>
            <a:off x="-1" y="197349"/>
            <a:ext cx="12192071" cy="658181"/>
          </a:xfrm>
          <a:prstGeom prst="rect">
            <a:avLst/>
          </a:prstGeom>
          <a:solidFill>
            <a:srgbClr val="0A2143"/>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2E3953"/>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2E3953"/>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2E3953"/>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2E3953"/>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2E395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a:solidFill>
                  <a:schemeClr val="bg1"/>
                </a:solidFill>
                <a:latin typeface="Libre Baskerville"/>
                <a:ea typeface="+mn-lt"/>
                <a:cs typeface="+mn-lt"/>
              </a:rPr>
              <a:t>Bi-variate associations</a:t>
            </a:r>
            <a:endParaRPr lang="en-US"/>
          </a:p>
        </p:txBody>
      </p:sp>
      <p:grpSp>
        <p:nvGrpSpPr>
          <p:cNvPr id="7" name="Group 6">
            <a:extLst>
              <a:ext uri="{FF2B5EF4-FFF2-40B4-BE49-F238E27FC236}">
                <a16:creationId xmlns:a16="http://schemas.microsoft.com/office/drawing/2014/main" id="{52869BBA-37FF-076B-4F78-5FA5903876BC}"/>
              </a:ext>
            </a:extLst>
          </p:cNvPr>
          <p:cNvGrpSpPr/>
          <p:nvPr/>
        </p:nvGrpSpPr>
        <p:grpSpPr>
          <a:xfrm>
            <a:off x="1439" y="6435613"/>
            <a:ext cx="12189124" cy="442210"/>
            <a:chOff x="1439" y="6435613"/>
            <a:chExt cx="12189124" cy="442210"/>
          </a:xfrm>
        </p:grpSpPr>
        <p:pic>
          <p:nvPicPr>
            <p:cNvPr id="4" name="Picture 3" descr="A blue and black rectangle&#10;&#10;Description automatically generated">
              <a:extLst>
                <a:ext uri="{FF2B5EF4-FFF2-40B4-BE49-F238E27FC236}">
                  <a16:creationId xmlns:a16="http://schemas.microsoft.com/office/drawing/2014/main" id="{7F12872B-7601-0F04-DD47-3DAD98CA8623}"/>
                </a:ext>
              </a:extLst>
            </p:cNvPr>
            <p:cNvPicPr>
              <a:picLocks noChangeAspect="1"/>
            </p:cNvPicPr>
            <p:nvPr/>
          </p:nvPicPr>
          <p:blipFill>
            <a:blip r:embed="rId3"/>
            <a:stretch>
              <a:fillRect/>
            </a:stretch>
          </p:blipFill>
          <p:spPr>
            <a:xfrm>
              <a:off x="1439" y="6435613"/>
              <a:ext cx="12189124" cy="442210"/>
            </a:xfrm>
            <a:prstGeom prst="rect">
              <a:avLst/>
            </a:prstGeom>
          </p:spPr>
        </p:pic>
        <p:pic>
          <p:nvPicPr>
            <p:cNvPr id="6" name="Graphic 5">
              <a:extLst>
                <a:ext uri="{FF2B5EF4-FFF2-40B4-BE49-F238E27FC236}">
                  <a16:creationId xmlns:a16="http://schemas.microsoft.com/office/drawing/2014/main" id="{CEF0E495-6870-B454-4935-E7E61DA63D0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37821" y="6515906"/>
              <a:ext cx="1892960" cy="252864"/>
            </a:xfrm>
            <a:prstGeom prst="rect">
              <a:avLst/>
            </a:prstGeom>
          </p:spPr>
        </p:pic>
      </p:grpSp>
      <p:grpSp>
        <p:nvGrpSpPr>
          <p:cNvPr id="14" name="Group 13">
            <a:extLst>
              <a:ext uri="{FF2B5EF4-FFF2-40B4-BE49-F238E27FC236}">
                <a16:creationId xmlns:a16="http://schemas.microsoft.com/office/drawing/2014/main" id="{8198B39C-DAF9-8701-47D6-4271B1F3B235}"/>
              </a:ext>
            </a:extLst>
          </p:cNvPr>
          <p:cNvGrpSpPr/>
          <p:nvPr/>
        </p:nvGrpSpPr>
        <p:grpSpPr>
          <a:xfrm>
            <a:off x="-4813" y="5425"/>
            <a:ext cx="12209331" cy="203114"/>
            <a:chOff x="-4813" y="5425"/>
            <a:chExt cx="12209331" cy="203114"/>
          </a:xfrm>
        </p:grpSpPr>
        <p:sp>
          <p:nvSpPr>
            <p:cNvPr id="9" name="Rectangle 8">
              <a:extLst>
                <a:ext uri="{FF2B5EF4-FFF2-40B4-BE49-F238E27FC236}">
                  <a16:creationId xmlns:a16="http://schemas.microsoft.com/office/drawing/2014/main" id="{C99F9891-9A9F-48E9-F830-1381634B4B2F}"/>
                </a:ext>
              </a:extLst>
            </p:cNvPr>
            <p:cNvSpPr/>
            <p:nvPr/>
          </p:nvSpPr>
          <p:spPr>
            <a:xfrm>
              <a:off x="-4813" y="5425"/>
              <a:ext cx="2441484" cy="203114"/>
            </a:xfrm>
            <a:prstGeom prst="rect">
              <a:avLst/>
            </a:prstGeom>
            <a:solidFill>
              <a:srgbClr val="204F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Rectangle 9">
              <a:extLst>
                <a:ext uri="{FF2B5EF4-FFF2-40B4-BE49-F238E27FC236}">
                  <a16:creationId xmlns:a16="http://schemas.microsoft.com/office/drawing/2014/main" id="{ECADD503-FA70-3600-0BFA-747FD24435BC}"/>
                </a:ext>
              </a:extLst>
            </p:cNvPr>
            <p:cNvSpPr/>
            <p:nvPr/>
          </p:nvSpPr>
          <p:spPr>
            <a:xfrm>
              <a:off x="2436847" y="5425"/>
              <a:ext cx="2441484" cy="203114"/>
            </a:xfrm>
            <a:prstGeom prst="rect">
              <a:avLst/>
            </a:prstGeom>
            <a:solidFill>
              <a:srgbClr val="449D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Rectangle 10">
              <a:extLst>
                <a:ext uri="{FF2B5EF4-FFF2-40B4-BE49-F238E27FC236}">
                  <a16:creationId xmlns:a16="http://schemas.microsoft.com/office/drawing/2014/main" id="{28980D8D-3ECB-392A-A6C3-D8FBDBA49688}"/>
                </a:ext>
              </a:extLst>
            </p:cNvPr>
            <p:cNvSpPr/>
            <p:nvPr/>
          </p:nvSpPr>
          <p:spPr>
            <a:xfrm>
              <a:off x="4880066" y="5425"/>
              <a:ext cx="2441484" cy="203114"/>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Rectangle 11">
              <a:extLst>
                <a:ext uri="{FF2B5EF4-FFF2-40B4-BE49-F238E27FC236}">
                  <a16:creationId xmlns:a16="http://schemas.microsoft.com/office/drawing/2014/main" id="{01FF8A88-C945-F1F8-FC27-00A86CEB1307}"/>
                </a:ext>
              </a:extLst>
            </p:cNvPr>
            <p:cNvSpPr/>
            <p:nvPr/>
          </p:nvSpPr>
          <p:spPr>
            <a:xfrm>
              <a:off x="7321550" y="5425"/>
              <a:ext cx="2441484" cy="203114"/>
            </a:xfrm>
            <a:prstGeom prst="rect">
              <a:avLst/>
            </a:prstGeom>
            <a:solidFill>
              <a:srgbClr val="F7EC4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 name="Rectangle 12">
              <a:extLst>
                <a:ext uri="{FF2B5EF4-FFF2-40B4-BE49-F238E27FC236}">
                  <a16:creationId xmlns:a16="http://schemas.microsoft.com/office/drawing/2014/main" id="{A42D0F44-7035-D052-9BC4-58A47F401030}"/>
                </a:ext>
              </a:extLst>
            </p:cNvPr>
            <p:cNvSpPr/>
            <p:nvPr/>
          </p:nvSpPr>
          <p:spPr>
            <a:xfrm>
              <a:off x="9763034" y="5425"/>
              <a:ext cx="2441484" cy="203114"/>
            </a:xfrm>
            <a:prstGeom prst="rect">
              <a:avLst/>
            </a:prstGeom>
            <a:solidFill>
              <a:srgbClr val="C19F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
        <p:nvSpPr>
          <p:cNvPr id="15" name="Rectangle: Rounded Corners 14">
            <a:extLst>
              <a:ext uri="{FF2B5EF4-FFF2-40B4-BE49-F238E27FC236}">
                <a16:creationId xmlns:a16="http://schemas.microsoft.com/office/drawing/2014/main" id="{618992E2-02EF-0FBE-F205-E55B97387869}"/>
              </a:ext>
            </a:extLst>
          </p:cNvPr>
          <p:cNvSpPr/>
          <p:nvPr/>
        </p:nvSpPr>
        <p:spPr>
          <a:xfrm>
            <a:off x="441770" y="911908"/>
            <a:ext cx="11318850" cy="755959"/>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US" sz="2400">
                <a:solidFill>
                  <a:srgbClr val="000000"/>
                </a:solidFill>
                <a:latin typeface="Times New Roman"/>
                <a:cs typeface="Times New Roman"/>
              </a:rPr>
              <a:t>Non-parametric regressions of infant death and weather indicate possibility of relationship and suggest functional form</a:t>
            </a:r>
            <a:endParaRPr lang="en-US"/>
          </a:p>
        </p:txBody>
      </p:sp>
      <p:sp>
        <p:nvSpPr>
          <p:cNvPr id="16" name="Rectangle: Rounded Corners 15">
            <a:extLst>
              <a:ext uri="{FF2B5EF4-FFF2-40B4-BE49-F238E27FC236}">
                <a16:creationId xmlns:a16="http://schemas.microsoft.com/office/drawing/2014/main" id="{762B31F0-2CF1-CB3F-DF45-CB00DA559A4A}"/>
              </a:ext>
            </a:extLst>
          </p:cNvPr>
          <p:cNvSpPr/>
          <p:nvPr/>
        </p:nvSpPr>
        <p:spPr>
          <a:xfrm>
            <a:off x="4035372" y="5104606"/>
            <a:ext cx="4473341" cy="318746"/>
          </a:xfrm>
          <a:prstGeom prst="roundRect">
            <a:avLst/>
          </a:prstGeom>
          <a:solidFill>
            <a:srgbClr val="EAF2F4"/>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algn="ctr"/>
            <a:r>
              <a:rPr lang="en-US" sz="1200">
                <a:solidFill>
                  <a:srgbClr val="000000"/>
                </a:solidFill>
                <a:latin typeface="Times New Roman"/>
                <a:cs typeface="Times New Roman"/>
              </a:rPr>
              <a:t>Temperature (C°)</a:t>
            </a:r>
            <a:endParaRPr lang="en-US"/>
          </a:p>
        </p:txBody>
      </p:sp>
      <p:sp>
        <p:nvSpPr>
          <p:cNvPr id="8" name="Rectangle: Rounded Corners 7">
            <a:extLst>
              <a:ext uri="{FF2B5EF4-FFF2-40B4-BE49-F238E27FC236}">
                <a16:creationId xmlns:a16="http://schemas.microsoft.com/office/drawing/2014/main" id="{2C359852-93DB-396D-9A31-40C6C956CA73}"/>
              </a:ext>
            </a:extLst>
          </p:cNvPr>
          <p:cNvSpPr/>
          <p:nvPr/>
        </p:nvSpPr>
        <p:spPr>
          <a:xfrm>
            <a:off x="4035371" y="1813617"/>
            <a:ext cx="4473341" cy="318746"/>
          </a:xfrm>
          <a:prstGeom prst="roundRect">
            <a:avLst/>
          </a:prstGeom>
          <a:solidFill>
            <a:srgbClr val="EAF2F4"/>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algn="ctr"/>
            <a:r>
              <a:rPr lang="en-US" sz="1600" b="1">
                <a:solidFill>
                  <a:srgbClr val="000000"/>
                </a:solidFill>
                <a:latin typeface="Times New Roman"/>
                <a:cs typeface="Times New Roman"/>
              </a:rPr>
              <a:t>Temperature</a:t>
            </a:r>
            <a:endParaRPr lang="en-US"/>
          </a:p>
        </p:txBody>
      </p:sp>
      <p:sp>
        <p:nvSpPr>
          <p:cNvPr id="26" name="Rectangle: Rounded Corners 25">
            <a:extLst>
              <a:ext uri="{FF2B5EF4-FFF2-40B4-BE49-F238E27FC236}">
                <a16:creationId xmlns:a16="http://schemas.microsoft.com/office/drawing/2014/main" id="{D2602809-CB49-D4F4-F977-0655F7272D5B}"/>
              </a:ext>
            </a:extLst>
          </p:cNvPr>
          <p:cNvSpPr/>
          <p:nvPr/>
        </p:nvSpPr>
        <p:spPr>
          <a:xfrm>
            <a:off x="1639932" y="5678892"/>
            <a:ext cx="8542247" cy="547191"/>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algn="ctr"/>
            <a:r>
              <a:rPr lang="en-US" sz="2400">
                <a:solidFill>
                  <a:srgbClr val="000000"/>
                </a:solidFill>
                <a:latin typeface="Times New Roman"/>
                <a:cs typeface="Times New Roman"/>
              </a:rPr>
              <a:t>Maybe a linear/quadratic specification might work here</a:t>
            </a:r>
            <a:endParaRPr lang="en-US"/>
          </a:p>
        </p:txBody>
      </p:sp>
      <p:sp>
        <p:nvSpPr>
          <p:cNvPr id="29" name="Rectangle: Rounded Corners 28">
            <a:extLst>
              <a:ext uri="{FF2B5EF4-FFF2-40B4-BE49-F238E27FC236}">
                <a16:creationId xmlns:a16="http://schemas.microsoft.com/office/drawing/2014/main" id="{CD54F826-D005-D179-547A-3944091FC4B1}"/>
              </a:ext>
            </a:extLst>
          </p:cNvPr>
          <p:cNvSpPr/>
          <p:nvPr/>
        </p:nvSpPr>
        <p:spPr>
          <a:xfrm rot="16200000">
            <a:off x="3630099" y="4601965"/>
            <a:ext cx="454550" cy="206322"/>
          </a:xfrm>
          <a:prstGeom prst="roundRect">
            <a:avLst/>
          </a:prstGeom>
          <a:solidFill>
            <a:srgbClr val="EAF2F4"/>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algn="ctr"/>
            <a:r>
              <a:rPr lang="en-US" sz="1200">
                <a:solidFill>
                  <a:srgbClr val="000000"/>
                </a:solidFill>
                <a:latin typeface="Times New Roman"/>
                <a:cs typeface="Times New Roman"/>
              </a:rPr>
              <a:t>20</a:t>
            </a:r>
            <a:endParaRPr lang="en-US"/>
          </a:p>
        </p:txBody>
      </p:sp>
      <p:sp>
        <p:nvSpPr>
          <p:cNvPr id="33" name="Rectangle: Rounded Corners 32">
            <a:extLst>
              <a:ext uri="{FF2B5EF4-FFF2-40B4-BE49-F238E27FC236}">
                <a16:creationId xmlns:a16="http://schemas.microsoft.com/office/drawing/2014/main" id="{4C948E95-B216-68A0-187C-67BB02A37D3A}"/>
              </a:ext>
            </a:extLst>
          </p:cNvPr>
          <p:cNvSpPr/>
          <p:nvPr/>
        </p:nvSpPr>
        <p:spPr>
          <a:xfrm rot="16200000">
            <a:off x="3630099" y="3992364"/>
            <a:ext cx="454550" cy="206322"/>
          </a:xfrm>
          <a:prstGeom prst="roundRect">
            <a:avLst/>
          </a:prstGeom>
          <a:solidFill>
            <a:srgbClr val="EAF2F4"/>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algn="ctr"/>
            <a:r>
              <a:rPr lang="en-US" sz="1200">
                <a:solidFill>
                  <a:srgbClr val="000000"/>
                </a:solidFill>
                <a:latin typeface="Times New Roman"/>
                <a:cs typeface="Times New Roman"/>
              </a:rPr>
              <a:t>30</a:t>
            </a:r>
            <a:endParaRPr lang="en-US"/>
          </a:p>
        </p:txBody>
      </p:sp>
      <p:sp>
        <p:nvSpPr>
          <p:cNvPr id="34" name="Rectangle: Rounded Corners 33">
            <a:extLst>
              <a:ext uri="{FF2B5EF4-FFF2-40B4-BE49-F238E27FC236}">
                <a16:creationId xmlns:a16="http://schemas.microsoft.com/office/drawing/2014/main" id="{0988CEAC-D4BE-C4A9-1460-92BD29B48C40}"/>
              </a:ext>
            </a:extLst>
          </p:cNvPr>
          <p:cNvSpPr/>
          <p:nvPr/>
        </p:nvSpPr>
        <p:spPr>
          <a:xfrm rot="16200000">
            <a:off x="3630098" y="3360993"/>
            <a:ext cx="454550" cy="206322"/>
          </a:xfrm>
          <a:prstGeom prst="roundRect">
            <a:avLst/>
          </a:prstGeom>
          <a:solidFill>
            <a:srgbClr val="EAF2F4"/>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algn="ctr"/>
            <a:r>
              <a:rPr lang="en-US" sz="1200">
                <a:solidFill>
                  <a:srgbClr val="000000"/>
                </a:solidFill>
                <a:latin typeface="Times New Roman"/>
                <a:cs typeface="Times New Roman"/>
              </a:rPr>
              <a:t>40</a:t>
            </a:r>
            <a:endParaRPr lang="en-US"/>
          </a:p>
        </p:txBody>
      </p:sp>
      <p:sp>
        <p:nvSpPr>
          <p:cNvPr id="39" name="Rectangle: Rounded Corners 38">
            <a:extLst>
              <a:ext uri="{FF2B5EF4-FFF2-40B4-BE49-F238E27FC236}">
                <a16:creationId xmlns:a16="http://schemas.microsoft.com/office/drawing/2014/main" id="{A9AA8B6F-0D64-BE76-44CB-2CC451B18BE2}"/>
              </a:ext>
            </a:extLst>
          </p:cNvPr>
          <p:cNvSpPr/>
          <p:nvPr/>
        </p:nvSpPr>
        <p:spPr>
          <a:xfrm rot="16200000">
            <a:off x="3630098" y="2762278"/>
            <a:ext cx="454550" cy="206322"/>
          </a:xfrm>
          <a:prstGeom prst="roundRect">
            <a:avLst/>
          </a:prstGeom>
          <a:solidFill>
            <a:srgbClr val="EAF2F4"/>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algn="ctr"/>
            <a:r>
              <a:rPr lang="en-US" sz="1200">
                <a:solidFill>
                  <a:srgbClr val="000000"/>
                </a:solidFill>
                <a:latin typeface="Times New Roman"/>
                <a:cs typeface="Times New Roman"/>
              </a:rPr>
              <a:t>50</a:t>
            </a:r>
            <a:endParaRPr lang="en-US"/>
          </a:p>
        </p:txBody>
      </p:sp>
      <p:sp>
        <p:nvSpPr>
          <p:cNvPr id="40" name="Rectangle: Rounded Corners 39">
            <a:extLst>
              <a:ext uri="{FF2B5EF4-FFF2-40B4-BE49-F238E27FC236}">
                <a16:creationId xmlns:a16="http://schemas.microsoft.com/office/drawing/2014/main" id="{5A282F66-AF90-4F6D-392B-ECD8B9D96E49}"/>
              </a:ext>
            </a:extLst>
          </p:cNvPr>
          <p:cNvSpPr/>
          <p:nvPr/>
        </p:nvSpPr>
        <p:spPr>
          <a:xfrm rot="16200000">
            <a:off x="3630099" y="2141794"/>
            <a:ext cx="454550" cy="206322"/>
          </a:xfrm>
          <a:prstGeom prst="roundRect">
            <a:avLst/>
          </a:prstGeom>
          <a:solidFill>
            <a:srgbClr val="EAF2F4"/>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algn="ctr"/>
            <a:r>
              <a:rPr lang="en-US" sz="1200">
                <a:solidFill>
                  <a:srgbClr val="000000"/>
                </a:solidFill>
                <a:latin typeface="Times New Roman"/>
                <a:cs typeface="Times New Roman"/>
              </a:rPr>
              <a:t>60</a:t>
            </a:r>
            <a:endParaRPr lang="en-US"/>
          </a:p>
        </p:txBody>
      </p:sp>
      <p:sp>
        <p:nvSpPr>
          <p:cNvPr id="17" name="Rectangle: Rounded Corners 16">
            <a:extLst>
              <a:ext uri="{FF2B5EF4-FFF2-40B4-BE49-F238E27FC236}">
                <a16:creationId xmlns:a16="http://schemas.microsoft.com/office/drawing/2014/main" id="{DD784C52-229F-F1C5-BE2F-56E6D51BA93D}"/>
              </a:ext>
            </a:extLst>
          </p:cNvPr>
          <p:cNvSpPr/>
          <p:nvPr/>
        </p:nvSpPr>
        <p:spPr>
          <a:xfrm rot="16200000">
            <a:off x="2039110" y="3364344"/>
            <a:ext cx="3341776" cy="218045"/>
          </a:xfrm>
          <a:prstGeom prst="roundRect">
            <a:avLst/>
          </a:prstGeom>
          <a:solidFill>
            <a:srgbClr val="EAF2F4"/>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algn="ctr"/>
            <a:r>
              <a:rPr lang="en-US" sz="1200">
                <a:solidFill>
                  <a:srgbClr val="000000"/>
                </a:solidFill>
                <a:latin typeface="Times New Roman"/>
                <a:cs typeface="Times New Roman"/>
              </a:rPr>
              <a:t>IMR</a:t>
            </a:r>
            <a:endParaRPr lang="en-US"/>
          </a:p>
        </p:txBody>
      </p:sp>
    </p:spTree>
    <p:extLst>
      <p:ext uri="{BB962C8B-B14F-4D97-AF65-F5344CB8AC3E}">
        <p14:creationId xmlns:p14="http://schemas.microsoft.com/office/powerpoint/2010/main" val="36848390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83CA4C1-EA33-4C88-B54B-4870B878ED25}"/>
              </a:ext>
            </a:extLst>
          </p:cNvPr>
          <p:cNvSpPr>
            <a:spLocks noGrp="1"/>
          </p:cNvSpPr>
          <p:nvPr>
            <p:ph type="body" sz="quarter" idx="4294967295"/>
          </p:nvPr>
        </p:nvSpPr>
        <p:spPr>
          <a:xfrm>
            <a:off x="-2" y="210488"/>
            <a:ext cx="12220339" cy="6655259"/>
          </a:xfrm>
          <a:solidFill>
            <a:schemeClr val="bg1"/>
          </a:solidFill>
        </p:spPr>
        <p:txBody>
          <a:bodyPr vert="horz" lIns="91440" tIns="45720" rIns="91440" bIns="45720" rtlCol="0" anchor="ctr">
            <a:normAutofit/>
          </a:bodyPr>
          <a:lstStyle/>
          <a:p>
            <a:pPr marL="0" indent="0" algn="ctr">
              <a:buNone/>
            </a:pPr>
            <a:r>
              <a:rPr lang="en-US" sz="4800" b="1">
                <a:solidFill>
                  <a:srgbClr val="002060"/>
                </a:solidFill>
                <a:latin typeface="Libre Baskerville"/>
                <a:cs typeface="Calibri" panose="020F0502020204030204"/>
              </a:rPr>
              <a:t>Results:</a:t>
            </a:r>
            <a:endParaRPr lang="en-US" sz="4400" b="1">
              <a:solidFill>
                <a:srgbClr val="002060"/>
              </a:solidFill>
              <a:latin typeface="Libre Baskerville"/>
              <a:cs typeface="Calibri" panose="020F0502020204030204"/>
            </a:endParaRPr>
          </a:p>
          <a:p>
            <a:pPr marL="0" indent="0" algn="ctr">
              <a:buNone/>
            </a:pPr>
            <a:r>
              <a:rPr lang="en-US" sz="3200">
                <a:solidFill>
                  <a:srgbClr val="002060"/>
                </a:solidFill>
                <a:latin typeface="Libre Baskerville"/>
                <a:cs typeface="Calibri"/>
              </a:rPr>
              <a:t>Quadratic specification, SPI-1, all cell-sizes</a:t>
            </a:r>
          </a:p>
        </p:txBody>
      </p:sp>
      <p:grpSp>
        <p:nvGrpSpPr>
          <p:cNvPr id="6" name="Group 5">
            <a:extLst>
              <a:ext uri="{FF2B5EF4-FFF2-40B4-BE49-F238E27FC236}">
                <a16:creationId xmlns:a16="http://schemas.microsoft.com/office/drawing/2014/main" id="{023F730E-F9B9-2A3E-F1D7-0283C00BECBD}"/>
              </a:ext>
            </a:extLst>
          </p:cNvPr>
          <p:cNvGrpSpPr/>
          <p:nvPr/>
        </p:nvGrpSpPr>
        <p:grpSpPr>
          <a:xfrm>
            <a:off x="1439" y="6435613"/>
            <a:ext cx="12189124" cy="442210"/>
            <a:chOff x="1439" y="6435613"/>
            <a:chExt cx="12189124" cy="442210"/>
          </a:xfrm>
        </p:grpSpPr>
        <p:pic>
          <p:nvPicPr>
            <p:cNvPr id="4" name="Picture 3" descr="A blue and black rectangle&#10;&#10;Description automatically generated">
              <a:extLst>
                <a:ext uri="{FF2B5EF4-FFF2-40B4-BE49-F238E27FC236}">
                  <a16:creationId xmlns:a16="http://schemas.microsoft.com/office/drawing/2014/main" id="{074760D1-A851-E77B-6E07-09824A032270}"/>
                </a:ext>
              </a:extLst>
            </p:cNvPr>
            <p:cNvPicPr>
              <a:picLocks noChangeAspect="1"/>
            </p:cNvPicPr>
            <p:nvPr/>
          </p:nvPicPr>
          <p:blipFill>
            <a:blip r:embed="rId3"/>
            <a:stretch>
              <a:fillRect/>
            </a:stretch>
          </p:blipFill>
          <p:spPr>
            <a:xfrm>
              <a:off x="1439" y="6435613"/>
              <a:ext cx="12189124" cy="442210"/>
            </a:xfrm>
            <a:prstGeom prst="rect">
              <a:avLst/>
            </a:prstGeom>
          </p:spPr>
        </p:pic>
        <p:pic>
          <p:nvPicPr>
            <p:cNvPr id="5" name="Graphic 4">
              <a:extLst>
                <a:ext uri="{FF2B5EF4-FFF2-40B4-BE49-F238E27FC236}">
                  <a16:creationId xmlns:a16="http://schemas.microsoft.com/office/drawing/2014/main" id="{8F755D44-BE22-8B0D-162F-C3F0C699003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37821" y="6515906"/>
              <a:ext cx="1892960" cy="252864"/>
            </a:xfrm>
            <a:prstGeom prst="rect">
              <a:avLst/>
            </a:prstGeom>
          </p:spPr>
        </p:pic>
      </p:grpSp>
      <p:grpSp>
        <p:nvGrpSpPr>
          <p:cNvPr id="13" name="Group 12">
            <a:extLst>
              <a:ext uri="{FF2B5EF4-FFF2-40B4-BE49-F238E27FC236}">
                <a16:creationId xmlns:a16="http://schemas.microsoft.com/office/drawing/2014/main" id="{505CB0C9-F4D1-CC45-0DB0-5117DDBB4E84}"/>
              </a:ext>
            </a:extLst>
          </p:cNvPr>
          <p:cNvGrpSpPr/>
          <p:nvPr/>
        </p:nvGrpSpPr>
        <p:grpSpPr>
          <a:xfrm>
            <a:off x="-4813" y="5425"/>
            <a:ext cx="12209331" cy="203114"/>
            <a:chOff x="-4813" y="5425"/>
            <a:chExt cx="12209331" cy="203114"/>
          </a:xfrm>
        </p:grpSpPr>
        <p:sp>
          <p:nvSpPr>
            <p:cNvPr id="8" name="Rectangle 7">
              <a:extLst>
                <a:ext uri="{FF2B5EF4-FFF2-40B4-BE49-F238E27FC236}">
                  <a16:creationId xmlns:a16="http://schemas.microsoft.com/office/drawing/2014/main" id="{8DFD7C9D-2E84-B303-32CA-8407F87BDA82}"/>
                </a:ext>
              </a:extLst>
            </p:cNvPr>
            <p:cNvSpPr/>
            <p:nvPr/>
          </p:nvSpPr>
          <p:spPr>
            <a:xfrm>
              <a:off x="-4813" y="5425"/>
              <a:ext cx="2441484" cy="203114"/>
            </a:xfrm>
            <a:prstGeom prst="rect">
              <a:avLst/>
            </a:prstGeom>
            <a:solidFill>
              <a:srgbClr val="204F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Rectangle 8">
              <a:extLst>
                <a:ext uri="{FF2B5EF4-FFF2-40B4-BE49-F238E27FC236}">
                  <a16:creationId xmlns:a16="http://schemas.microsoft.com/office/drawing/2014/main" id="{64D0300C-CEFB-FD61-D27D-7D2D6E3B27CB}"/>
                </a:ext>
              </a:extLst>
            </p:cNvPr>
            <p:cNvSpPr/>
            <p:nvPr/>
          </p:nvSpPr>
          <p:spPr>
            <a:xfrm>
              <a:off x="2436847" y="5425"/>
              <a:ext cx="2441484" cy="203114"/>
            </a:xfrm>
            <a:prstGeom prst="rect">
              <a:avLst/>
            </a:prstGeom>
            <a:solidFill>
              <a:srgbClr val="449D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Rectangle 9">
              <a:extLst>
                <a:ext uri="{FF2B5EF4-FFF2-40B4-BE49-F238E27FC236}">
                  <a16:creationId xmlns:a16="http://schemas.microsoft.com/office/drawing/2014/main" id="{2E6BBB16-60B3-4EEA-D8FF-DBB63279BE2B}"/>
                </a:ext>
              </a:extLst>
            </p:cNvPr>
            <p:cNvSpPr/>
            <p:nvPr/>
          </p:nvSpPr>
          <p:spPr>
            <a:xfrm>
              <a:off x="4880066" y="5425"/>
              <a:ext cx="2441484" cy="203114"/>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Rectangle 10">
              <a:extLst>
                <a:ext uri="{FF2B5EF4-FFF2-40B4-BE49-F238E27FC236}">
                  <a16:creationId xmlns:a16="http://schemas.microsoft.com/office/drawing/2014/main" id="{47B01069-F345-C2DC-763D-521A6D93BEAC}"/>
                </a:ext>
              </a:extLst>
            </p:cNvPr>
            <p:cNvSpPr/>
            <p:nvPr/>
          </p:nvSpPr>
          <p:spPr>
            <a:xfrm>
              <a:off x="7321550" y="5425"/>
              <a:ext cx="2441484" cy="203114"/>
            </a:xfrm>
            <a:prstGeom prst="rect">
              <a:avLst/>
            </a:prstGeom>
            <a:solidFill>
              <a:srgbClr val="F7EC4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Rectangle 11">
              <a:extLst>
                <a:ext uri="{FF2B5EF4-FFF2-40B4-BE49-F238E27FC236}">
                  <a16:creationId xmlns:a16="http://schemas.microsoft.com/office/drawing/2014/main" id="{35BBF6B6-2FB9-F6BB-0E5C-F78AA1E46D08}"/>
                </a:ext>
              </a:extLst>
            </p:cNvPr>
            <p:cNvSpPr/>
            <p:nvPr/>
          </p:nvSpPr>
          <p:spPr>
            <a:xfrm>
              <a:off x="9763034" y="5425"/>
              <a:ext cx="2441484" cy="203114"/>
            </a:xfrm>
            <a:prstGeom prst="rect">
              <a:avLst/>
            </a:prstGeom>
            <a:solidFill>
              <a:srgbClr val="C19F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Tree>
    <p:extLst>
      <p:ext uri="{BB962C8B-B14F-4D97-AF65-F5344CB8AC3E}">
        <p14:creationId xmlns:p14="http://schemas.microsoft.com/office/powerpoint/2010/main" val="5615291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8BA91D16-8D5A-65C9-8D4E-A8693BCF8FEE}"/>
              </a:ext>
            </a:extLst>
          </p:cNvPr>
          <p:cNvSpPr txBox="1">
            <a:spLocks/>
          </p:cNvSpPr>
          <p:nvPr/>
        </p:nvSpPr>
        <p:spPr>
          <a:xfrm>
            <a:off x="-1" y="197349"/>
            <a:ext cx="12192071" cy="658181"/>
          </a:xfrm>
          <a:prstGeom prst="rect">
            <a:avLst/>
          </a:prstGeom>
          <a:solidFill>
            <a:srgbClr val="0A2143"/>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2E3953"/>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2E3953"/>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2E3953"/>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2E3953"/>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2E395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a:solidFill>
                  <a:schemeClr val="bg1"/>
                </a:solidFill>
                <a:latin typeface="Libre Baskerville"/>
                <a:ea typeface="+mn-lt"/>
                <a:cs typeface="+mn-lt"/>
              </a:rPr>
              <a:t>Results for Precipitation</a:t>
            </a:r>
            <a:endParaRPr lang="en-US">
              <a:solidFill>
                <a:schemeClr val="bg1"/>
              </a:solidFill>
            </a:endParaRPr>
          </a:p>
        </p:txBody>
      </p:sp>
      <p:grpSp>
        <p:nvGrpSpPr>
          <p:cNvPr id="7" name="Group 6">
            <a:extLst>
              <a:ext uri="{FF2B5EF4-FFF2-40B4-BE49-F238E27FC236}">
                <a16:creationId xmlns:a16="http://schemas.microsoft.com/office/drawing/2014/main" id="{52869BBA-37FF-076B-4F78-5FA5903876BC}"/>
              </a:ext>
            </a:extLst>
          </p:cNvPr>
          <p:cNvGrpSpPr/>
          <p:nvPr/>
        </p:nvGrpSpPr>
        <p:grpSpPr>
          <a:xfrm>
            <a:off x="1439" y="6435613"/>
            <a:ext cx="12189124" cy="442210"/>
            <a:chOff x="1439" y="6435613"/>
            <a:chExt cx="12189124" cy="442210"/>
          </a:xfrm>
        </p:grpSpPr>
        <p:pic>
          <p:nvPicPr>
            <p:cNvPr id="4" name="Picture 3" descr="A blue and black rectangle&#10;&#10;Description automatically generated">
              <a:extLst>
                <a:ext uri="{FF2B5EF4-FFF2-40B4-BE49-F238E27FC236}">
                  <a16:creationId xmlns:a16="http://schemas.microsoft.com/office/drawing/2014/main" id="{7F12872B-7601-0F04-DD47-3DAD98CA8623}"/>
                </a:ext>
              </a:extLst>
            </p:cNvPr>
            <p:cNvPicPr>
              <a:picLocks noChangeAspect="1"/>
            </p:cNvPicPr>
            <p:nvPr/>
          </p:nvPicPr>
          <p:blipFill>
            <a:blip r:embed="rId2"/>
            <a:stretch>
              <a:fillRect/>
            </a:stretch>
          </p:blipFill>
          <p:spPr>
            <a:xfrm>
              <a:off x="1439" y="6435613"/>
              <a:ext cx="12189124" cy="442210"/>
            </a:xfrm>
            <a:prstGeom prst="rect">
              <a:avLst/>
            </a:prstGeom>
          </p:spPr>
        </p:pic>
        <p:pic>
          <p:nvPicPr>
            <p:cNvPr id="6" name="Graphic 5">
              <a:extLst>
                <a:ext uri="{FF2B5EF4-FFF2-40B4-BE49-F238E27FC236}">
                  <a16:creationId xmlns:a16="http://schemas.microsoft.com/office/drawing/2014/main" id="{CEF0E495-6870-B454-4935-E7E61DA63D0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7821" y="6515906"/>
              <a:ext cx="1892960" cy="252864"/>
            </a:xfrm>
            <a:prstGeom prst="rect">
              <a:avLst/>
            </a:prstGeom>
          </p:spPr>
        </p:pic>
      </p:grpSp>
      <p:grpSp>
        <p:nvGrpSpPr>
          <p:cNvPr id="14" name="Group 13">
            <a:extLst>
              <a:ext uri="{FF2B5EF4-FFF2-40B4-BE49-F238E27FC236}">
                <a16:creationId xmlns:a16="http://schemas.microsoft.com/office/drawing/2014/main" id="{8198B39C-DAF9-8701-47D6-4271B1F3B235}"/>
              </a:ext>
            </a:extLst>
          </p:cNvPr>
          <p:cNvGrpSpPr/>
          <p:nvPr/>
        </p:nvGrpSpPr>
        <p:grpSpPr>
          <a:xfrm>
            <a:off x="-4813" y="5425"/>
            <a:ext cx="12209331" cy="203114"/>
            <a:chOff x="-4813" y="5425"/>
            <a:chExt cx="12209331" cy="203114"/>
          </a:xfrm>
        </p:grpSpPr>
        <p:sp>
          <p:nvSpPr>
            <p:cNvPr id="9" name="Rectangle 8">
              <a:extLst>
                <a:ext uri="{FF2B5EF4-FFF2-40B4-BE49-F238E27FC236}">
                  <a16:creationId xmlns:a16="http://schemas.microsoft.com/office/drawing/2014/main" id="{C99F9891-9A9F-48E9-F830-1381634B4B2F}"/>
                </a:ext>
              </a:extLst>
            </p:cNvPr>
            <p:cNvSpPr/>
            <p:nvPr/>
          </p:nvSpPr>
          <p:spPr>
            <a:xfrm>
              <a:off x="-4813" y="5425"/>
              <a:ext cx="2441484" cy="203114"/>
            </a:xfrm>
            <a:prstGeom prst="rect">
              <a:avLst/>
            </a:prstGeom>
            <a:solidFill>
              <a:srgbClr val="204F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Rectangle 9">
              <a:extLst>
                <a:ext uri="{FF2B5EF4-FFF2-40B4-BE49-F238E27FC236}">
                  <a16:creationId xmlns:a16="http://schemas.microsoft.com/office/drawing/2014/main" id="{ECADD503-FA70-3600-0BFA-747FD24435BC}"/>
                </a:ext>
              </a:extLst>
            </p:cNvPr>
            <p:cNvSpPr/>
            <p:nvPr/>
          </p:nvSpPr>
          <p:spPr>
            <a:xfrm>
              <a:off x="2436847" y="5425"/>
              <a:ext cx="2441484" cy="203114"/>
            </a:xfrm>
            <a:prstGeom prst="rect">
              <a:avLst/>
            </a:prstGeom>
            <a:solidFill>
              <a:srgbClr val="449D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Rectangle 10">
              <a:extLst>
                <a:ext uri="{FF2B5EF4-FFF2-40B4-BE49-F238E27FC236}">
                  <a16:creationId xmlns:a16="http://schemas.microsoft.com/office/drawing/2014/main" id="{28980D8D-3ECB-392A-A6C3-D8FBDBA49688}"/>
                </a:ext>
              </a:extLst>
            </p:cNvPr>
            <p:cNvSpPr/>
            <p:nvPr/>
          </p:nvSpPr>
          <p:spPr>
            <a:xfrm>
              <a:off x="4880066" y="5425"/>
              <a:ext cx="2441484" cy="203114"/>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Rectangle 11">
              <a:extLst>
                <a:ext uri="{FF2B5EF4-FFF2-40B4-BE49-F238E27FC236}">
                  <a16:creationId xmlns:a16="http://schemas.microsoft.com/office/drawing/2014/main" id="{01FF8A88-C945-F1F8-FC27-00A86CEB1307}"/>
                </a:ext>
              </a:extLst>
            </p:cNvPr>
            <p:cNvSpPr/>
            <p:nvPr/>
          </p:nvSpPr>
          <p:spPr>
            <a:xfrm>
              <a:off x="7321550" y="5425"/>
              <a:ext cx="2441484" cy="203114"/>
            </a:xfrm>
            <a:prstGeom prst="rect">
              <a:avLst/>
            </a:prstGeom>
            <a:solidFill>
              <a:srgbClr val="F7EC4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 name="Rectangle 12">
              <a:extLst>
                <a:ext uri="{FF2B5EF4-FFF2-40B4-BE49-F238E27FC236}">
                  <a16:creationId xmlns:a16="http://schemas.microsoft.com/office/drawing/2014/main" id="{A42D0F44-7035-D052-9BC4-58A47F401030}"/>
                </a:ext>
              </a:extLst>
            </p:cNvPr>
            <p:cNvSpPr/>
            <p:nvPr/>
          </p:nvSpPr>
          <p:spPr>
            <a:xfrm>
              <a:off x="9763034" y="5425"/>
              <a:ext cx="2441484" cy="203114"/>
            </a:xfrm>
            <a:prstGeom prst="rect">
              <a:avLst/>
            </a:prstGeom>
            <a:solidFill>
              <a:srgbClr val="C19F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pic>
        <p:nvPicPr>
          <p:cNvPr id="16" name="Picture 15" descr="A table of numbers with numbers&#10;&#10;Description automatically generated">
            <a:extLst>
              <a:ext uri="{FF2B5EF4-FFF2-40B4-BE49-F238E27FC236}">
                <a16:creationId xmlns:a16="http://schemas.microsoft.com/office/drawing/2014/main" id="{750B17DF-2E61-3DA9-306F-CAB898C66331}"/>
              </a:ext>
            </a:extLst>
          </p:cNvPr>
          <p:cNvPicPr>
            <a:picLocks noChangeAspect="1"/>
          </p:cNvPicPr>
          <p:nvPr/>
        </p:nvPicPr>
        <p:blipFill>
          <a:blip r:embed="rId5"/>
          <a:stretch>
            <a:fillRect/>
          </a:stretch>
        </p:blipFill>
        <p:spPr>
          <a:xfrm>
            <a:off x="1978104" y="990600"/>
            <a:ext cx="8235792" cy="5279572"/>
          </a:xfrm>
          <a:prstGeom prst="rect">
            <a:avLst/>
          </a:prstGeom>
          <a:ln>
            <a:noFill/>
          </a:ln>
        </p:spPr>
      </p:pic>
      <p:sp>
        <p:nvSpPr>
          <p:cNvPr id="17" name="Rectangle 16">
            <a:extLst>
              <a:ext uri="{FF2B5EF4-FFF2-40B4-BE49-F238E27FC236}">
                <a16:creationId xmlns:a16="http://schemas.microsoft.com/office/drawing/2014/main" id="{DAAF7D00-9FD3-3D5E-D1D9-5FCFF08E8933}"/>
              </a:ext>
            </a:extLst>
          </p:cNvPr>
          <p:cNvSpPr/>
          <p:nvPr/>
        </p:nvSpPr>
        <p:spPr>
          <a:xfrm>
            <a:off x="3530618" y="1621165"/>
            <a:ext cx="3211286" cy="391885"/>
          </a:xfrm>
          <a:prstGeom prst="rect">
            <a:avLst/>
          </a:prstGeom>
          <a:noFill/>
          <a:ln w="63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8" name="Rectangle 17">
            <a:extLst>
              <a:ext uri="{FF2B5EF4-FFF2-40B4-BE49-F238E27FC236}">
                <a16:creationId xmlns:a16="http://schemas.microsoft.com/office/drawing/2014/main" id="{AC7ACE13-C242-5331-3F6C-1086F16B24F2}"/>
              </a:ext>
            </a:extLst>
          </p:cNvPr>
          <p:cNvSpPr/>
          <p:nvPr/>
        </p:nvSpPr>
        <p:spPr>
          <a:xfrm>
            <a:off x="6948732" y="2785936"/>
            <a:ext cx="3211286" cy="391885"/>
          </a:xfrm>
          <a:prstGeom prst="rect">
            <a:avLst/>
          </a:prstGeom>
          <a:noFill/>
          <a:ln w="63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9" name="Rectangle 18">
            <a:extLst>
              <a:ext uri="{FF2B5EF4-FFF2-40B4-BE49-F238E27FC236}">
                <a16:creationId xmlns:a16="http://schemas.microsoft.com/office/drawing/2014/main" id="{3280654F-1098-8135-A239-DA4D5B544C9E}"/>
              </a:ext>
            </a:extLst>
          </p:cNvPr>
          <p:cNvSpPr/>
          <p:nvPr/>
        </p:nvSpPr>
        <p:spPr>
          <a:xfrm>
            <a:off x="6948732" y="4342593"/>
            <a:ext cx="3211286" cy="391885"/>
          </a:xfrm>
          <a:prstGeom prst="rect">
            <a:avLst/>
          </a:prstGeom>
          <a:noFill/>
          <a:ln w="63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1" name="TextBox 20">
            <a:extLst>
              <a:ext uri="{FF2B5EF4-FFF2-40B4-BE49-F238E27FC236}">
                <a16:creationId xmlns:a16="http://schemas.microsoft.com/office/drawing/2014/main" id="{E35A59D3-6C50-B04F-2CC9-2419B65191BB}"/>
              </a:ext>
            </a:extLst>
          </p:cNvPr>
          <p:cNvSpPr txBox="1"/>
          <p:nvPr/>
        </p:nvSpPr>
        <p:spPr>
          <a:xfrm>
            <a:off x="1607" y="1002021"/>
            <a:ext cx="1963173"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solidFill>
                  <a:srgbClr val="FF0000"/>
                </a:solidFill>
              </a:rPr>
              <a:t>A month with </a:t>
            </a:r>
            <a:endParaRPr lang="en-US">
              <a:solidFill>
                <a:srgbClr val="000000"/>
              </a:solidFill>
            </a:endParaRPr>
          </a:p>
          <a:p>
            <a:pPr algn="ctr"/>
            <a:r>
              <a:rPr lang="en-US" sz="1400">
                <a:solidFill>
                  <a:srgbClr val="FF0000"/>
                </a:solidFill>
              </a:rPr>
              <a:t>precipitation </a:t>
            </a:r>
            <a:r>
              <a:rPr lang="en-US" sz="1400" b="1">
                <a:solidFill>
                  <a:srgbClr val="FF0000"/>
                </a:solidFill>
              </a:rPr>
              <a:t>2SD higher </a:t>
            </a:r>
            <a:r>
              <a:rPr lang="en-US" sz="1400">
                <a:solidFill>
                  <a:srgbClr val="FF0000"/>
                </a:solidFill>
              </a:rPr>
              <a:t>than historical </a:t>
            </a:r>
            <a:endParaRPr lang="en-US">
              <a:solidFill>
                <a:srgbClr val="000000"/>
              </a:solidFill>
            </a:endParaRPr>
          </a:p>
          <a:p>
            <a:pPr algn="ctr"/>
            <a:r>
              <a:rPr lang="en-US" sz="1400">
                <a:solidFill>
                  <a:srgbClr val="FF0000"/>
                </a:solidFill>
              </a:rPr>
              <a:t>average produces </a:t>
            </a:r>
            <a:endParaRPr lang="en-US">
              <a:solidFill>
                <a:srgbClr val="000000"/>
              </a:solidFill>
            </a:endParaRPr>
          </a:p>
          <a:p>
            <a:pPr algn="ctr"/>
            <a:r>
              <a:rPr lang="en-US" sz="1400" b="1">
                <a:solidFill>
                  <a:srgbClr val="FF0000"/>
                </a:solidFill>
              </a:rPr>
              <a:t>2.1 more death per 1,000 children</a:t>
            </a:r>
            <a:endParaRPr lang="en-US" sz="1400">
              <a:solidFill>
                <a:srgbClr val="FF0000"/>
              </a:solidFill>
            </a:endParaRPr>
          </a:p>
        </p:txBody>
      </p:sp>
      <p:sp>
        <p:nvSpPr>
          <p:cNvPr id="23" name="Oval 22">
            <a:extLst>
              <a:ext uri="{FF2B5EF4-FFF2-40B4-BE49-F238E27FC236}">
                <a16:creationId xmlns:a16="http://schemas.microsoft.com/office/drawing/2014/main" id="{F7074775-74EC-E6A4-B113-DAD2122AEA8B}"/>
              </a:ext>
            </a:extLst>
          </p:cNvPr>
          <p:cNvSpPr/>
          <p:nvPr/>
        </p:nvSpPr>
        <p:spPr>
          <a:xfrm>
            <a:off x="9352167" y="2761187"/>
            <a:ext cx="973825" cy="41865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20508E30-C141-BB04-A0AC-271B5B88E8DC}"/>
              </a:ext>
            </a:extLst>
          </p:cNvPr>
          <p:cNvSpPr/>
          <p:nvPr/>
        </p:nvSpPr>
        <p:spPr>
          <a:xfrm>
            <a:off x="5944939" y="1596416"/>
            <a:ext cx="919396" cy="42954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498D3BB1-B45A-9EF9-B18B-2CAB87FD4E29}"/>
              </a:ext>
            </a:extLst>
          </p:cNvPr>
          <p:cNvSpPr txBox="1"/>
          <p:nvPr/>
        </p:nvSpPr>
        <p:spPr>
          <a:xfrm>
            <a:off x="10332149" y="2395391"/>
            <a:ext cx="1745460"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solidFill>
                  <a:srgbClr val="FF0000"/>
                </a:solidFill>
              </a:rPr>
              <a:t>A </a:t>
            </a:r>
            <a:r>
              <a:rPr lang="en-US" sz="1400">
                <a:solidFill>
                  <a:srgbClr val="FF0000"/>
                </a:solidFill>
                <a:ea typeface="+mn-lt"/>
                <a:cs typeface="+mn-lt"/>
              </a:rPr>
              <a:t>month with precipitation </a:t>
            </a:r>
            <a:r>
              <a:rPr lang="en-US" sz="1400" b="1">
                <a:solidFill>
                  <a:srgbClr val="FF0000"/>
                </a:solidFill>
              </a:rPr>
              <a:t> 2SD higher or lower</a:t>
            </a:r>
            <a:r>
              <a:rPr lang="en-US" sz="1400">
                <a:solidFill>
                  <a:srgbClr val="FF0000"/>
                </a:solidFill>
              </a:rPr>
              <a:t> than historical average produces </a:t>
            </a:r>
            <a:r>
              <a:rPr lang="en-US" sz="1400" b="1">
                <a:solidFill>
                  <a:srgbClr val="FF0000"/>
                </a:solidFill>
              </a:rPr>
              <a:t>1.6 more death per 1,000 children</a:t>
            </a:r>
            <a:r>
              <a:rPr lang="en-US" sz="1400">
                <a:solidFill>
                  <a:srgbClr val="FF0000"/>
                </a:solidFill>
              </a:rPr>
              <a:t> </a:t>
            </a:r>
          </a:p>
        </p:txBody>
      </p:sp>
      <p:sp>
        <p:nvSpPr>
          <p:cNvPr id="2" name="TextBox 1">
            <a:extLst>
              <a:ext uri="{FF2B5EF4-FFF2-40B4-BE49-F238E27FC236}">
                <a16:creationId xmlns:a16="http://schemas.microsoft.com/office/drawing/2014/main" id="{92115BC1-4642-DE75-1958-7DF875C5C1EF}"/>
              </a:ext>
            </a:extLst>
          </p:cNvPr>
          <p:cNvSpPr txBox="1"/>
          <p:nvPr/>
        </p:nvSpPr>
        <p:spPr>
          <a:xfrm>
            <a:off x="79219" y="2441118"/>
            <a:ext cx="1797764" cy="738664"/>
          </a:xfrm>
          <a:prstGeom prst="rect">
            <a:avLst/>
          </a:prstGeom>
          <a:noFill/>
          <a:ln>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a:solidFill>
                  <a:srgbClr val="FF0000"/>
                </a:solidFill>
              </a:rPr>
              <a:t>The IMR in the first 30 days is 5.38 per 1,000 children</a:t>
            </a:r>
          </a:p>
        </p:txBody>
      </p:sp>
      <p:sp>
        <p:nvSpPr>
          <p:cNvPr id="3" name="TextBox 2">
            <a:extLst>
              <a:ext uri="{FF2B5EF4-FFF2-40B4-BE49-F238E27FC236}">
                <a16:creationId xmlns:a16="http://schemas.microsoft.com/office/drawing/2014/main" id="{AD778170-3DC3-564A-FF3F-ADA7928824A5}"/>
              </a:ext>
            </a:extLst>
          </p:cNvPr>
          <p:cNvSpPr txBox="1"/>
          <p:nvPr/>
        </p:nvSpPr>
        <p:spPr>
          <a:xfrm>
            <a:off x="10347482" y="1604165"/>
            <a:ext cx="1710321" cy="738664"/>
          </a:xfrm>
          <a:prstGeom prst="rect">
            <a:avLst/>
          </a:prstGeom>
          <a:noFill/>
          <a:ln>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solidFill>
                  <a:srgbClr val="FF0000"/>
                </a:solidFill>
              </a:rPr>
              <a:t>T</a:t>
            </a:r>
            <a:r>
              <a:rPr lang="en-US" sz="1400" b="1">
                <a:solidFill>
                  <a:srgbClr val="FF0000"/>
                </a:solidFill>
              </a:rPr>
              <a:t>he IMR between 30d-3m is 5.18 per 1,000 children</a:t>
            </a:r>
          </a:p>
        </p:txBody>
      </p:sp>
      <p:sp>
        <p:nvSpPr>
          <p:cNvPr id="8" name="TextBox 7">
            <a:extLst>
              <a:ext uri="{FF2B5EF4-FFF2-40B4-BE49-F238E27FC236}">
                <a16:creationId xmlns:a16="http://schemas.microsoft.com/office/drawing/2014/main" id="{9AF4142F-E515-36D2-2975-CB49E4642322}"/>
              </a:ext>
            </a:extLst>
          </p:cNvPr>
          <p:cNvSpPr txBox="1"/>
          <p:nvPr/>
        </p:nvSpPr>
        <p:spPr>
          <a:xfrm>
            <a:off x="3525187" y="1039318"/>
            <a:ext cx="3067986" cy="261610"/>
          </a:xfrm>
          <a:prstGeom prst="rect">
            <a:avLst/>
          </a:prstGeom>
          <a:solidFill>
            <a:schemeClr val="bg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100">
                <a:latin typeface="Libre Baskerville"/>
              </a:rPr>
              <a:t>IMR in the first 30 days of life​</a:t>
            </a:r>
          </a:p>
        </p:txBody>
      </p:sp>
      <p:sp>
        <p:nvSpPr>
          <p:cNvPr id="15" name="TextBox 14">
            <a:extLst>
              <a:ext uri="{FF2B5EF4-FFF2-40B4-BE49-F238E27FC236}">
                <a16:creationId xmlns:a16="http://schemas.microsoft.com/office/drawing/2014/main" id="{A2F25553-4667-BB11-28A7-8CB3D0378B0C}"/>
              </a:ext>
            </a:extLst>
          </p:cNvPr>
          <p:cNvSpPr txBox="1"/>
          <p:nvPr/>
        </p:nvSpPr>
        <p:spPr>
          <a:xfrm>
            <a:off x="6947940" y="1039317"/>
            <a:ext cx="3067986" cy="261610"/>
          </a:xfrm>
          <a:prstGeom prst="rect">
            <a:avLst/>
          </a:prstGeom>
          <a:solidFill>
            <a:schemeClr val="bg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100">
                <a:latin typeface="Libre Baskerville"/>
              </a:rPr>
              <a:t>IMR between 30d and 3m of life​</a:t>
            </a:r>
          </a:p>
        </p:txBody>
      </p:sp>
    </p:spTree>
    <p:extLst>
      <p:ext uri="{BB962C8B-B14F-4D97-AF65-F5344CB8AC3E}">
        <p14:creationId xmlns:p14="http://schemas.microsoft.com/office/powerpoint/2010/main" val="20390526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8BA91D16-8D5A-65C9-8D4E-A8693BCF8FEE}"/>
              </a:ext>
            </a:extLst>
          </p:cNvPr>
          <p:cNvSpPr txBox="1">
            <a:spLocks/>
          </p:cNvSpPr>
          <p:nvPr/>
        </p:nvSpPr>
        <p:spPr>
          <a:xfrm>
            <a:off x="-1" y="197349"/>
            <a:ext cx="12192071" cy="658181"/>
          </a:xfrm>
          <a:prstGeom prst="rect">
            <a:avLst/>
          </a:prstGeom>
          <a:solidFill>
            <a:srgbClr val="0A2143"/>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2E3953"/>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2E3953"/>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2E3953"/>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2E3953"/>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2E395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a:solidFill>
                  <a:schemeClr val="bg1"/>
                </a:solidFill>
                <a:latin typeface="Libre Baskerville"/>
                <a:ea typeface="+mn-lt"/>
                <a:cs typeface="+mn-lt"/>
              </a:rPr>
              <a:t>Results for Precipitation</a:t>
            </a:r>
            <a:endParaRPr lang="en-US"/>
          </a:p>
        </p:txBody>
      </p:sp>
      <p:grpSp>
        <p:nvGrpSpPr>
          <p:cNvPr id="7" name="Group 6">
            <a:extLst>
              <a:ext uri="{FF2B5EF4-FFF2-40B4-BE49-F238E27FC236}">
                <a16:creationId xmlns:a16="http://schemas.microsoft.com/office/drawing/2014/main" id="{52869BBA-37FF-076B-4F78-5FA5903876BC}"/>
              </a:ext>
            </a:extLst>
          </p:cNvPr>
          <p:cNvGrpSpPr/>
          <p:nvPr/>
        </p:nvGrpSpPr>
        <p:grpSpPr>
          <a:xfrm>
            <a:off x="1439" y="6435613"/>
            <a:ext cx="12189124" cy="442210"/>
            <a:chOff x="1439" y="6435613"/>
            <a:chExt cx="12189124" cy="442210"/>
          </a:xfrm>
        </p:grpSpPr>
        <p:pic>
          <p:nvPicPr>
            <p:cNvPr id="4" name="Picture 3" descr="A blue and black rectangle&#10;&#10;Description automatically generated">
              <a:extLst>
                <a:ext uri="{FF2B5EF4-FFF2-40B4-BE49-F238E27FC236}">
                  <a16:creationId xmlns:a16="http://schemas.microsoft.com/office/drawing/2014/main" id="{7F12872B-7601-0F04-DD47-3DAD98CA8623}"/>
                </a:ext>
              </a:extLst>
            </p:cNvPr>
            <p:cNvPicPr>
              <a:picLocks noChangeAspect="1"/>
            </p:cNvPicPr>
            <p:nvPr/>
          </p:nvPicPr>
          <p:blipFill>
            <a:blip r:embed="rId2"/>
            <a:stretch>
              <a:fillRect/>
            </a:stretch>
          </p:blipFill>
          <p:spPr>
            <a:xfrm>
              <a:off x="1439" y="6435613"/>
              <a:ext cx="12189124" cy="442210"/>
            </a:xfrm>
            <a:prstGeom prst="rect">
              <a:avLst/>
            </a:prstGeom>
          </p:spPr>
        </p:pic>
        <p:pic>
          <p:nvPicPr>
            <p:cNvPr id="6" name="Graphic 5">
              <a:extLst>
                <a:ext uri="{FF2B5EF4-FFF2-40B4-BE49-F238E27FC236}">
                  <a16:creationId xmlns:a16="http://schemas.microsoft.com/office/drawing/2014/main" id="{CEF0E495-6870-B454-4935-E7E61DA63D0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7821" y="6515906"/>
              <a:ext cx="1892960" cy="252864"/>
            </a:xfrm>
            <a:prstGeom prst="rect">
              <a:avLst/>
            </a:prstGeom>
          </p:spPr>
        </p:pic>
      </p:grpSp>
      <p:pic>
        <p:nvPicPr>
          <p:cNvPr id="2" name="Picture 1" descr="A table of numbers with numbers&#10;&#10;Description automatically generated">
            <a:extLst>
              <a:ext uri="{FF2B5EF4-FFF2-40B4-BE49-F238E27FC236}">
                <a16:creationId xmlns:a16="http://schemas.microsoft.com/office/drawing/2014/main" id="{3CBD2D26-F253-A08F-21FB-A5175AC6C8BB}"/>
              </a:ext>
            </a:extLst>
          </p:cNvPr>
          <p:cNvPicPr>
            <a:picLocks noChangeAspect="1"/>
          </p:cNvPicPr>
          <p:nvPr/>
        </p:nvPicPr>
        <p:blipFill>
          <a:blip r:embed="rId5"/>
          <a:stretch>
            <a:fillRect/>
          </a:stretch>
        </p:blipFill>
        <p:spPr>
          <a:xfrm>
            <a:off x="2364650" y="867507"/>
            <a:ext cx="7328476" cy="5943600"/>
          </a:xfrm>
          <a:prstGeom prst="rect">
            <a:avLst/>
          </a:prstGeom>
          <a:ln>
            <a:noFill/>
          </a:ln>
        </p:spPr>
      </p:pic>
      <p:grpSp>
        <p:nvGrpSpPr>
          <p:cNvPr id="14" name="Group 13">
            <a:extLst>
              <a:ext uri="{FF2B5EF4-FFF2-40B4-BE49-F238E27FC236}">
                <a16:creationId xmlns:a16="http://schemas.microsoft.com/office/drawing/2014/main" id="{8198B39C-DAF9-8701-47D6-4271B1F3B235}"/>
              </a:ext>
            </a:extLst>
          </p:cNvPr>
          <p:cNvGrpSpPr/>
          <p:nvPr/>
        </p:nvGrpSpPr>
        <p:grpSpPr>
          <a:xfrm>
            <a:off x="-4813" y="5425"/>
            <a:ext cx="12209331" cy="203114"/>
            <a:chOff x="-4813" y="5425"/>
            <a:chExt cx="12209331" cy="203114"/>
          </a:xfrm>
        </p:grpSpPr>
        <p:sp>
          <p:nvSpPr>
            <p:cNvPr id="9" name="Rectangle 8">
              <a:extLst>
                <a:ext uri="{FF2B5EF4-FFF2-40B4-BE49-F238E27FC236}">
                  <a16:creationId xmlns:a16="http://schemas.microsoft.com/office/drawing/2014/main" id="{C99F9891-9A9F-48E9-F830-1381634B4B2F}"/>
                </a:ext>
              </a:extLst>
            </p:cNvPr>
            <p:cNvSpPr/>
            <p:nvPr/>
          </p:nvSpPr>
          <p:spPr>
            <a:xfrm>
              <a:off x="-4813" y="5425"/>
              <a:ext cx="2441484" cy="203114"/>
            </a:xfrm>
            <a:prstGeom prst="rect">
              <a:avLst/>
            </a:prstGeom>
            <a:solidFill>
              <a:srgbClr val="204F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Rectangle 9">
              <a:extLst>
                <a:ext uri="{FF2B5EF4-FFF2-40B4-BE49-F238E27FC236}">
                  <a16:creationId xmlns:a16="http://schemas.microsoft.com/office/drawing/2014/main" id="{ECADD503-FA70-3600-0BFA-747FD24435BC}"/>
                </a:ext>
              </a:extLst>
            </p:cNvPr>
            <p:cNvSpPr/>
            <p:nvPr/>
          </p:nvSpPr>
          <p:spPr>
            <a:xfrm>
              <a:off x="2436847" y="5425"/>
              <a:ext cx="2441484" cy="203114"/>
            </a:xfrm>
            <a:prstGeom prst="rect">
              <a:avLst/>
            </a:prstGeom>
            <a:solidFill>
              <a:srgbClr val="449D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Rectangle 10">
              <a:extLst>
                <a:ext uri="{FF2B5EF4-FFF2-40B4-BE49-F238E27FC236}">
                  <a16:creationId xmlns:a16="http://schemas.microsoft.com/office/drawing/2014/main" id="{28980D8D-3ECB-392A-A6C3-D8FBDBA49688}"/>
                </a:ext>
              </a:extLst>
            </p:cNvPr>
            <p:cNvSpPr/>
            <p:nvPr/>
          </p:nvSpPr>
          <p:spPr>
            <a:xfrm>
              <a:off x="4880066" y="5425"/>
              <a:ext cx="2441484" cy="203114"/>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Rectangle 11">
              <a:extLst>
                <a:ext uri="{FF2B5EF4-FFF2-40B4-BE49-F238E27FC236}">
                  <a16:creationId xmlns:a16="http://schemas.microsoft.com/office/drawing/2014/main" id="{01FF8A88-C945-F1F8-FC27-00A86CEB1307}"/>
                </a:ext>
              </a:extLst>
            </p:cNvPr>
            <p:cNvSpPr/>
            <p:nvPr/>
          </p:nvSpPr>
          <p:spPr>
            <a:xfrm>
              <a:off x="7321550" y="5425"/>
              <a:ext cx="2441484" cy="203114"/>
            </a:xfrm>
            <a:prstGeom prst="rect">
              <a:avLst/>
            </a:prstGeom>
            <a:solidFill>
              <a:srgbClr val="F7EC4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 name="Rectangle 12">
              <a:extLst>
                <a:ext uri="{FF2B5EF4-FFF2-40B4-BE49-F238E27FC236}">
                  <a16:creationId xmlns:a16="http://schemas.microsoft.com/office/drawing/2014/main" id="{A42D0F44-7035-D052-9BC4-58A47F401030}"/>
                </a:ext>
              </a:extLst>
            </p:cNvPr>
            <p:cNvSpPr/>
            <p:nvPr/>
          </p:nvSpPr>
          <p:spPr>
            <a:xfrm>
              <a:off x="9763034" y="5425"/>
              <a:ext cx="2441484" cy="203114"/>
            </a:xfrm>
            <a:prstGeom prst="rect">
              <a:avLst/>
            </a:prstGeom>
            <a:solidFill>
              <a:srgbClr val="C19F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
        <p:nvSpPr>
          <p:cNvPr id="18" name="Rectangle 17">
            <a:extLst>
              <a:ext uri="{FF2B5EF4-FFF2-40B4-BE49-F238E27FC236}">
                <a16:creationId xmlns:a16="http://schemas.microsoft.com/office/drawing/2014/main" id="{AC7ACE13-C242-5331-3F6C-1086F16B24F2}"/>
              </a:ext>
            </a:extLst>
          </p:cNvPr>
          <p:cNvSpPr/>
          <p:nvPr/>
        </p:nvSpPr>
        <p:spPr>
          <a:xfrm>
            <a:off x="6643932" y="2762490"/>
            <a:ext cx="3211286" cy="391885"/>
          </a:xfrm>
          <a:prstGeom prst="rect">
            <a:avLst/>
          </a:prstGeom>
          <a:noFill/>
          <a:ln w="63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9" name="Rectangle 18">
            <a:extLst>
              <a:ext uri="{FF2B5EF4-FFF2-40B4-BE49-F238E27FC236}">
                <a16:creationId xmlns:a16="http://schemas.microsoft.com/office/drawing/2014/main" id="{3280654F-1098-8135-A239-DA4D5B544C9E}"/>
              </a:ext>
            </a:extLst>
          </p:cNvPr>
          <p:cNvSpPr/>
          <p:nvPr/>
        </p:nvSpPr>
        <p:spPr>
          <a:xfrm>
            <a:off x="6632209" y="5819700"/>
            <a:ext cx="3211286" cy="391885"/>
          </a:xfrm>
          <a:prstGeom prst="rect">
            <a:avLst/>
          </a:prstGeom>
          <a:noFill/>
          <a:ln w="63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3" name="Oval 22">
            <a:extLst>
              <a:ext uri="{FF2B5EF4-FFF2-40B4-BE49-F238E27FC236}">
                <a16:creationId xmlns:a16="http://schemas.microsoft.com/office/drawing/2014/main" id="{F7074775-74EC-E6A4-B113-DAD2122AEA8B}"/>
              </a:ext>
            </a:extLst>
          </p:cNvPr>
          <p:cNvSpPr/>
          <p:nvPr/>
        </p:nvSpPr>
        <p:spPr>
          <a:xfrm>
            <a:off x="8883244" y="2737741"/>
            <a:ext cx="973825" cy="41865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20508E30-C141-BB04-A0AC-271B5B88E8DC}"/>
              </a:ext>
            </a:extLst>
          </p:cNvPr>
          <p:cNvSpPr/>
          <p:nvPr/>
        </p:nvSpPr>
        <p:spPr>
          <a:xfrm>
            <a:off x="6630672" y="5816589"/>
            <a:ext cx="919396" cy="42954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498D3BB1-B45A-9EF9-B18B-2CAB87FD4E29}"/>
              </a:ext>
            </a:extLst>
          </p:cNvPr>
          <p:cNvSpPr txBox="1"/>
          <p:nvPr/>
        </p:nvSpPr>
        <p:spPr>
          <a:xfrm>
            <a:off x="10129013" y="1973745"/>
            <a:ext cx="1745460"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solidFill>
                  <a:srgbClr val="FF0000"/>
                </a:solidFill>
              </a:rPr>
              <a:t>A </a:t>
            </a:r>
            <a:r>
              <a:rPr lang="en-US" sz="1400">
                <a:solidFill>
                  <a:srgbClr val="FF0000"/>
                </a:solidFill>
                <a:ea typeface="+mn-lt"/>
                <a:cs typeface="+mn-lt"/>
              </a:rPr>
              <a:t>month with precipitation </a:t>
            </a:r>
            <a:r>
              <a:rPr lang="en-US" sz="1400" b="1">
                <a:solidFill>
                  <a:srgbClr val="FF0000"/>
                </a:solidFill>
              </a:rPr>
              <a:t> 2SD higher </a:t>
            </a:r>
            <a:r>
              <a:rPr lang="en-US" sz="1400">
                <a:solidFill>
                  <a:srgbClr val="FF0000"/>
                </a:solidFill>
              </a:rPr>
              <a:t>than historical average produces </a:t>
            </a:r>
            <a:r>
              <a:rPr lang="en-US" sz="1400" b="1">
                <a:solidFill>
                  <a:srgbClr val="FF0000"/>
                </a:solidFill>
              </a:rPr>
              <a:t>1 more death per 1,000 children</a:t>
            </a:r>
            <a:r>
              <a:rPr lang="en-US" sz="1400">
                <a:solidFill>
                  <a:srgbClr val="FF0000"/>
                </a:solidFill>
              </a:rPr>
              <a:t> </a:t>
            </a:r>
          </a:p>
        </p:txBody>
      </p:sp>
      <p:sp>
        <p:nvSpPr>
          <p:cNvPr id="3" name="TextBox 2">
            <a:extLst>
              <a:ext uri="{FF2B5EF4-FFF2-40B4-BE49-F238E27FC236}">
                <a16:creationId xmlns:a16="http://schemas.microsoft.com/office/drawing/2014/main" id="{BDAF4AB8-D22C-B622-009E-9443D839E493}"/>
              </a:ext>
            </a:extLst>
          </p:cNvPr>
          <p:cNvSpPr txBox="1"/>
          <p:nvPr/>
        </p:nvSpPr>
        <p:spPr>
          <a:xfrm>
            <a:off x="10129012" y="4637188"/>
            <a:ext cx="1745460"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solidFill>
                  <a:srgbClr val="FF0000"/>
                </a:solidFill>
              </a:rPr>
              <a:t>A </a:t>
            </a:r>
            <a:r>
              <a:rPr lang="en-US" sz="1400">
                <a:solidFill>
                  <a:srgbClr val="FF0000"/>
                </a:solidFill>
                <a:ea typeface="+mn-lt"/>
                <a:cs typeface="+mn-lt"/>
              </a:rPr>
              <a:t>month with precipitation </a:t>
            </a:r>
            <a:r>
              <a:rPr lang="en-US" sz="1400" b="1">
                <a:solidFill>
                  <a:srgbClr val="FF0000"/>
                </a:solidFill>
              </a:rPr>
              <a:t> 2SD higher or lower</a:t>
            </a:r>
            <a:r>
              <a:rPr lang="en-US" sz="1400">
                <a:solidFill>
                  <a:srgbClr val="FF0000"/>
                </a:solidFill>
              </a:rPr>
              <a:t> than historical average produces </a:t>
            </a:r>
            <a:r>
              <a:rPr lang="en-US" sz="1400" b="1">
                <a:solidFill>
                  <a:srgbClr val="FF0000"/>
                </a:solidFill>
              </a:rPr>
              <a:t>5 more death per 1,000 children</a:t>
            </a:r>
            <a:r>
              <a:rPr lang="en-US" sz="1400">
                <a:solidFill>
                  <a:srgbClr val="FF0000"/>
                </a:solidFill>
              </a:rPr>
              <a:t> </a:t>
            </a:r>
          </a:p>
        </p:txBody>
      </p:sp>
      <p:sp>
        <p:nvSpPr>
          <p:cNvPr id="8" name="TextBox 7">
            <a:extLst>
              <a:ext uri="{FF2B5EF4-FFF2-40B4-BE49-F238E27FC236}">
                <a16:creationId xmlns:a16="http://schemas.microsoft.com/office/drawing/2014/main" id="{336392E6-9F26-7D0A-E496-F7353DE9FFF2}"/>
              </a:ext>
            </a:extLst>
          </p:cNvPr>
          <p:cNvSpPr txBox="1"/>
          <p:nvPr/>
        </p:nvSpPr>
        <p:spPr>
          <a:xfrm>
            <a:off x="3495248" y="6419288"/>
            <a:ext cx="190402" cy="1768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22" name="Rectangle: Rounded Corners 21">
            <a:extLst>
              <a:ext uri="{FF2B5EF4-FFF2-40B4-BE49-F238E27FC236}">
                <a16:creationId xmlns:a16="http://schemas.microsoft.com/office/drawing/2014/main" id="{019DE38C-53ED-0609-1055-BE436CBD9C67}"/>
              </a:ext>
            </a:extLst>
          </p:cNvPr>
          <p:cNvSpPr/>
          <p:nvPr/>
        </p:nvSpPr>
        <p:spPr>
          <a:xfrm>
            <a:off x="1444572" y="6382421"/>
            <a:ext cx="4473341" cy="330469"/>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algn="ctr"/>
            <a:r>
              <a:rPr lang="en-US" sz="1000">
                <a:solidFill>
                  <a:srgbClr val="000000"/>
                </a:solidFill>
                <a:latin typeface="Times New Roman"/>
                <a:cs typeface="Times New Roman"/>
              </a:rPr>
              <a:t>1</a:t>
            </a:r>
            <a:endParaRPr lang="en-US" sz="1000"/>
          </a:p>
        </p:txBody>
      </p:sp>
      <p:sp>
        <p:nvSpPr>
          <p:cNvPr id="16" name="TextBox 15">
            <a:extLst>
              <a:ext uri="{FF2B5EF4-FFF2-40B4-BE49-F238E27FC236}">
                <a16:creationId xmlns:a16="http://schemas.microsoft.com/office/drawing/2014/main" id="{00DF263B-A6ED-8211-F802-E68073D54E8E}"/>
              </a:ext>
            </a:extLst>
          </p:cNvPr>
          <p:cNvSpPr txBox="1"/>
          <p:nvPr/>
        </p:nvSpPr>
        <p:spPr>
          <a:xfrm>
            <a:off x="329055" y="1229412"/>
            <a:ext cx="1635371" cy="954107"/>
          </a:xfrm>
          <a:prstGeom prst="rect">
            <a:avLst/>
          </a:prstGeom>
          <a:noFill/>
          <a:ln>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a:solidFill>
                  <a:srgbClr val="FF0000"/>
                </a:solidFill>
              </a:rPr>
              <a:t>The IMR between 30m-6m is 5.38 per 1,000 children</a:t>
            </a:r>
          </a:p>
        </p:txBody>
      </p:sp>
      <p:sp>
        <p:nvSpPr>
          <p:cNvPr id="28" name="TextBox 27">
            <a:extLst>
              <a:ext uri="{FF2B5EF4-FFF2-40B4-BE49-F238E27FC236}">
                <a16:creationId xmlns:a16="http://schemas.microsoft.com/office/drawing/2014/main" id="{750956D4-7FE4-C44C-2A09-4BFD3A0E1B73}"/>
              </a:ext>
            </a:extLst>
          </p:cNvPr>
          <p:cNvSpPr txBox="1"/>
          <p:nvPr/>
        </p:nvSpPr>
        <p:spPr>
          <a:xfrm>
            <a:off x="10135122" y="3715281"/>
            <a:ext cx="1710321" cy="738664"/>
          </a:xfrm>
          <a:prstGeom prst="rect">
            <a:avLst/>
          </a:prstGeom>
          <a:noFill/>
          <a:ln>
            <a:solidFill>
              <a:srgbClr val="FF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solidFill>
                  <a:srgbClr val="FF0000"/>
                </a:solidFill>
              </a:rPr>
              <a:t>T</a:t>
            </a:r>
            <a:r>
              <a:rPr lang="en-US" sz="1400" b="1">
                <a:solidFill>
                  <a:srgbClr val="FF0000"/>
                </a:solidFill>
              </a:rPr>
              <a:t>he IMR between 30d-3m is 10.49 per 1,000 children</a:t>
            </a:r>
          </a:p>
        </p:txBody>
      </p:sp>
      <p:sp>
        <p:nvSpPr>
          <p:cNvPr id="30" name="TextBox 29">
            <a:extLst>
              <a:ext uri="{FF2B5EF4-FFF2-40B4-BE49-F238E27FC236}">
                <a16:creationId xmlns:a16="http://schemas.microsoft.com/office/drawing/2014/main" id="{4E0F4BD0-02A3-7FDB-6218-B6D03929728C}"/>
              </a:ext>
            </a:extLst>
          </p:cNvPr>
          <p:cNvSpPr txBox="1"/>
          <p:nvPr/>
        </p:nvSpPr>
        <p:spPr>
          <a:xfrm>
            <a:off x="3712565" y="929789"/>
            <a:ext cx="2830642" cy="230832"/>
          </a:xfrm>
          <a:prstGeom prst="rect">
            <a:avLst/>
          </a:prstGeom>
          <a:solidFill>
            <a:schemeClr val="bg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900">
                <a:latin typeface="Libre Baskerville"/>
              </a:rPr>
              <a:t>IMR between 3m and 6m of life​</a:t>
            </a:r>
          </a:p>
        </p:txBody>
      </p:sp>
      <p:sp>
        <p:nvSpPr>
          <p:cNvPr id="33" name="TextBox 32">
            <a:extLst>
              <a:ext uri="{FF2B5EF4-FFF2-40B4-BE49-F238E27FC236}">
                <a16:creationId xmlns:a16="http://schemas.microsoft.com/office/drawing/2014/main" id="{17320CBB-E7DA-32D4-AC3B-B90077C9C483}"/>
              </a:ext>
            </a:extLst>
          </p:cNvPr>
          <p:cNvSpPr txBox="1"/>
          <p:nvPr/>
        </p:nvSpPr>
        <p:spPr>
          <a:xfrm>
            <a:off x="6748072" y="929788"/>
            <a:ext cx="2830642" cy="230832"/>
          </a:xfrm>
          <a:prstGeom prst="rect">
            <a:avLst/>
          </a:prstGeom>
          <a:solidFill>
            <a:schemeClr val="bg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900">
                <a:latin typeface="Libre Baskerville"/>
              </a:rPr>
              <a:t>IMR between 6m and 12m of life</a:t>
            </a:r>
            <a:endParaRPr lang="en-US"/>
          </a:p>
        </p:txBody>
      </p:sp>
    </p:spTree>
    <p:extLst>
      <p:ext uri="{BB962C8B-B14F-4D97-AF65-F5344CB8AC3E}">
        <p14:creationId xmlns:p14="http://schemas.microsoft.com/office/powerpoint/2010/main" val="9558741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8BA91D16-8D5A-65C9-8D4E-A8693BCF8FEE}"/>
              </a:ext>
            </a:extLst>
          </p:cNvPr>
          <p:cNvSpPr txBox="1">
            <a:spLocks/>
          </p:cNvSpPr>
          <p:nvPr/>
        </p:nvSpPr>
        <p:spPr>
          <a:xfrm>
            <a:off x="-1" y="197349"/>
            <a:ext cx="12192071" cy="658181"/>
          </a:xfrm>
          <a:prstGeom prst="rect">
            <a:avLst/>
          </a:prstGeom>
          <a:solidFill>
            <a:srgbClr val="0A2143"/>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2E3953"/>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2E3953"/>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2E3953"/>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2E3953"/>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2E395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a:solidFill>
                  <a:schemeClr val="bg1"/>
                </a:solidFill>
                <a:latin typeface="Libre Baskerville"/>
                <a:ea typeface="+mn-lt"/>
                <a:cs typeface="+mn-lt"/>
              </a:rPr>
              <a:t>Results for Temperature</a:t>
            </a:r>
            <a:endParaRPr lang="en-US">
              <a:solidFill>
                <a:schemeClr val="bg1"/>
              </a:solidFill>
            </a:endParaRPr>
          </a:p>
        </p:txBody>
      </p:sp>
      <p:grpSp>
        <p:nvGrpSpPr>
          <p:cNvPr id="7" name="Group 6">
            <a:extLst>
              <a:ext uri="{FF2B5EF4-FFF2-40B4-BE49-F238E27FC236}">
                <a16:creationId xmlns:a16="http://schemas.microsoft.com/office/drawing/2014/main" id="{52869BBA-37FF-076B-4F78-5FA5903876BC}"/>
              </a:ext>
            </a:extLst>
          </p:cNvPr>
          <p:cNvGrpSpPr/>
          <p:nvPr/>
        </p:nvGrpSpPr>
        <p:grpSpPr>
          <a:xfrm>
            <a:off x="1439" y="6435613"/>
            <a:ext cx="12189124" cy="442210"/>
            <a:chOff x="1439" y="6435613"/>
            <a:chExt cx="12189124" cy="442210"/>
          </a:xfrm>
        </p:grpSpPr>
        <p:pic>
          <p:nvPicPr>
            <p:cNvPr id="4" name="Picture 3" descr="A blue and black rectangle&#10;&#10;Description automatically generated">
              <a:extLst>
                <a:ext uri="{FF2B5EF4-FFF2-40B4-BE49-F238E27FC236}">
                  <a16:creationId xmlns:a16="http://schemas.microsoft.com/office/drawing/2014/main" id="{7F12872B-7601-0F04-DD47-3DAD98CA8623}"/>
                </a:ext>
              </a:extLst>
            </p:cNvPr>
            <p:cNvPicPr>
              <a:picLocks noChangeAspect="1"/>
            </p:cNvPicPr>
            <p:nvPr/>
          </p:nvPicPr>
          <p:blipFill>
            <a:blip r:embed="rId2"/>
            <a:stretch>
              <a:fillRect/>
            </a:stretch>
          </p:blipFill>
          <p:spPr>
            <a:xfrm>
              <a:off x="1439" y="6435613"/>
              <a:ext cx="12189124" cy="442210"/>
            </a:xfrm>
            <a:prstGeom prst="rect">
              <a:avLst/>
            </a:prstGeom>
          </p:spPr>
        </p:pic>
        <p:pic>
          <p:nvPicPr>
            <p:cNvPr id="6" name="Graphic 5">
              <a:extLst>
                <a:ext uri="{FF2B5EF4-FFF2-40B4-BE49-F238E27FC236}">
                  <a16:creationId xmlns:a16="http://schemas.microsoft.com/office/drawing/2014/main" id="{CEF0E495-6870-B454-4935-E7E61DA63D0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7821" y="6515906"/>
              <a:ext cx="1892960" cy="252864"/>
            </a:xfrm>
            <a:prstGeom prst="rect">
              <a:avLst/>
            </a:prstGeom>
          </p:spPr>
        </p:pic>
      </p:grpSp>
      <p:grpSp>
        <p:nvGrpSpPr>
          <p:cNvPr id="14" name="Group 13">
            <a:extLst>
              <a:ext uri="{FF2B5EF4-FFF2-40B4-BE49-F238E27FC236}">
                <a16:creationId xmlns:a16="http://schemas.microsoft.com/office/drawing/2014/main" id="{8198B39C-DAF9-8701-47D6-4271B1F3B235}"/>
              </a:ext>
            </a:extLst>
          </p:cNvPr>
          <p:cNvGrpSpPr/>
          <p:nvPr/>
        </p:nvGrpSpPr>
        <p:grpSpPr>
          <a:xfrm>
            <a:off x="-4813" y="5425"/>
            <a:ext cx="12209331" cy="203114"/>
            <a:chOff x="-4813" y="5425"/>
            <a:chExt cx="12209331" cy="203114"/>
          </a:xfrm>
        </p:grpSpPr>
        <p:sp>
          <p:nvSpPr>
            <p:cNvPr id="9" name="Rectangle 8">
              <a:extLst>
                <a:ext uri="{FF2B5EF4-FFF2-40B4-BE49-F238E27FC236}">
                  <a16:creationId xmlns:a16="http://schemas.microsoft.com/office/drawing/2014/main" id="{C99F9891-9A9F-48E9-F830-1381634B4B2F}"/>
                </a:ext>
              </a:extLst>
            </p:cNvPr>
            <p:cNvSpPr/>
            <p:nvPr/>
          </p:nvSpPr>
          <p:spPr>
            <a:xfrm>
              <a:off x="-4813" y="5425"/>
              <a:ext cx="2441484" cy="203114"/>
            </a:xfrm>
            <a:prstGeom prst="rect">
              <a:avLst/>
            </a:prstGeom>
            <a:solidFill>
              <a:srgbClr val="204F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Rectangle 9">
              <a:extLst>
                <a:ext uri="{FF2B5EF4-FFF2-40B4-BE49-F238E27FC236}">
                  <a16:creationId xmlns:a16="http://schemas.microsoft.com/office/drawing/2014/main" id="{ECADD503-FA70-3600-0BFA-747FD24435BC}"/>
                </a:ext>
              </a:extLst>
            </p:cNvPr>
            <p:cNvSpPr/>
            <p:nvPr/>
          </p:nvSpPr>
          <p:spPr>
            <a:xfrm>
              <a:off x="2436847" y="5425"/>
              <a:ext cx="2441484" cy="203114"/>
            </a:xfrm>
            <a:prstGeom prst="rect">
              <a:avLst/>
            </a:prstGeom>
            <a:solidFill>
              <a:srgbClr val="449D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Rectangle 10">
              <a:extLst>
                <a:ext uri="{FF2B5EF4-FFF2-40B4-BE49-F238E27FC236}">
                  <a16:creationId xmlns:a16="http://schemas.microsoft.com/office/drawing/2014/main" id="{28980D8D-3ECB-392A-A6C3-D8FBDBA49688}"/>
                </a:ext>
              </a:extLst>
            </p:cNvPr>
            <p:cNvSpPr/>
            <p:nvPr/>
          </p:nvSpPr>
          <p:spPr>
            <a:xfrm>
              <a:off x="4880066" y="5425"/>
              <a:ext cx="2441484" cy="203114"/>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Rectangle 11">
              <a:extLst>
                <a:ext uri="{FF2B5EF4-FFF2-40B4-BE49-F238E27FC236}">
                  <a16:creationId xmlns:a16="http://schemas.microsoft.com/office/drawing/2014/main" id="{01FF8A88-C945-F1F8-FC27-00A86CEB1307}"/>
                </a:ext>
              </a:extLst>
            </p:cNvPr>
            <p:cNvSpPr/>
            <p:nvPr/>
          </p:nvSpPr>
          <p:spPr>
            <a:xfrm>
              <a:off x="7321550" y="5425"/>
              <a:ext cx="2441484" cy="203114"/>
            </a:xfrm>
            <a:prstGeom prst="rect">
              <a:avLst/>
            </a:prstGeom>
            <a:solidFill>
              <a:srgbClr val="F7EC4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 name="Rectangle 12">
              <a:extLst>
                <a:ext uri="{FF2B5EF4-FFF2-40B4-BE49-F238E27FC236}">
                  <a16:creationId xmlns:a16="http://schemas.microsoft.com/office/drawing/2014/main" id="{A42D0F44-7035-D052-9BC4-58A47F401030}"/>
                </a:ext>
              </a:extLst>
            </p:cNvPr>
            <p:cNvSpPr/>
            <p:nvPr/>
          </p:nvSpPr>
          <p:spPr>
            <a:xfrm>
              <a:off x="9763034" y="5425"/>
              <a:ext cx="2441484" cy="203114"/>
            </a:xfrm>
            <a:prstGeom prst="rect">
              <a:avLst/>
            </a:prstGeom>
            <a:solidFill>
              <a:srgbClr val="C19F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
        <p:nvSpPr>
          <p:cNvPr id="17" name="Rectangle 16">
            <a:extLst>
              <a:ext uri="{FF2B5EF4-FFF2-40B4-BE49-F238E27FC236}">
                <a16:creationId xmlns:a16="http://schemas.microsoft.com/office/drawing/2014/main" id="{DAAF7D00-9FD3-3D5E-D1D9-5FCFF08E8933}"/>
              </a:ext>
            </a:extLst>
          </p:cNvPr>
          <p:cNvSpPr/>
          <p:nvPr/>
        </p:nvSpPr>
        <p:spPr>
          <a:xfrm>
            <a:off x="3530618" y="1621165"/>
            <a:ext cx="3211286" cy="391885"/>
          </a:xfrm>
          <a:prstGeom prst="rect">
            <a:avLst/>
          </a:prstGeom>
          <a:noFill/>
          <a:ln w="63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8" name="Rectangle 17">
            <a:extLst>
              <a:ext uri="{FF2B5EF4-FFF2-40B4-BE49-F238E27FC236}">
                <a16:creationId xmlns:a16="http://schemas.microsoft.com/office/drawing/2014/main" id="{AC7ACE13-C242-5331-3F6C-1086F16B24F2}"/>
              </a:ext>
            </a:extLst>
          </p:cNvPr>
          <p:cNvSpPr/>
          <p:nvPr/>
        </p:nvSpPr>
        <p:spPr>
          <a:xfrm>
            <a:off x="6948732" y="2785936"/>
            <a:ext cx="3211286" cy="391885"/>
          </a:xfrm>
          <a:prstGeom prst="rect">
            <a:avLst/>
          </a:prstGeom>
          <a:noFill/>
          <a:ln w="63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9" name="Rectangle 18">
            <a:extLst>
              <a:ext uri="{FF2B5EF4-FFF2-40B4-BE49-F238E27FC236}">
                <a16:creationId xmlns:a16="http://schemas.microsoft.com/office/drawing/2014/main" id="{3280654F-1098-8135-A239-DA4D5B544C9E}"/>
              </a:ext>
            </a:extLst>
          </p:cNvPr>
          <p:cNvSpPr/>
          <p:nvPr/>
        </p:nvSpPr>
        <p:spPr>
          <a:xfrm>
            <a:off x="6948732" y="4342593"/>
            <a:ext cx="3211286" cy="391885"/>
          </a:xfrm>
          <a:prstGeom prst="rect">
            <a:avLst/>
          </a:prstGeom>
          <a:noFill/>
          <a:ln w="63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1" name="TextBox 20">
            <a:extLst>
              <a:ext uri="{FF2B5EF4-FFF2-40B4-BE49-F238E27FC236}">
                <a16:creationId xmlns:a16="http://schemas.microsoft.com/office/drawing/2014/main" id="{E35A59D3-6C50-B04F-2CC9-2419B65191BB}"/>
              </a:ext>
            </a:extLst>
          </p:cNvPr>
          <p:cNvSpPr txBox="1"/>
          <p:nvPr/>
        </p:nvSpPr>
        <p:spPr>
          <a:xfrm>
            <a:off x="1607" y="1002021"/>
            <a:ext cx="196317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solidFill>
                  <a:srgbClr val="FF0000"/>
                </a:solidFill>
              </a:rPr>
              <a:t>Nothing significant over here...</a:t>
            </a:r>
            <a:endParaRPr lang="en-US"/>
          </a:p>
        </p:txBody>
      </p:sp>
      <p:sp>
        <p:nvSpPr>
          <p:cNvPr id="23" name="Oval 22">
            <a:extLst>
              <a:ext uri="{FF2B5EF4-FFF2-40B4-BE49-F238E27FC236}">
                <a16:creationId xmlns:a16="http://schemas.microsoft.com/office/drawing/2014/main" id="{F7074775-74EC-E6A4-B113-DAD2122AEA8B}"/>
              </a:ext>
            </a:extLst>
          </p:cNvPr>
          <p:cNvSpPr/>
          <p:nvPr/>
        </p:nvSpPr>
        <p:spPr>
          <a:xfrm>
            <a:off x="9352167" y="2761187"/>
            <a:ext cx="973825" cy="41865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20508E30-C141-BB04-A0AC-271B5B88E8DC}"/>
              </a:ext>
            </a:extLst>
          </p:cNvPr>
          <p:cNvSpPr/>
          <p:nvPr/>
        </p:nvSpPr>
        <p:spPr>
          <a:xfrm>
            <a:off x="5944939" y="1596416"/>
            <a:ext cx="919396" cy="42954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table of numbers with numbers&#10;&#10;Description automatically generated">
            <a:extLst>
              <a:ext uri="{FF2B5EF4-FFF2-40B4-BE49-F238E27FC236}">
                <a16:creationId xmlns:a16="http://schemas.microsoft.com/office/drawing/2014/main" id="{14E4F48B-834D-1670-2E50-8687A40A496B}"/>
              </a:ext>
            </a:extLst>
          </p:cNvPr>
          <p:cNvPicPr>
            <a:picLocks noChangeAspect="1"/>
          </p:cNvPicPr>
          <p:nvPr/>
        </p:nvPicPr>
        <p:blipFill>
          <a:blip r:embed="rId5"/>
          <a:stretch>
            <a:fillRect/>
          </a:stretch>
        </p:blipFill>
        <p:spPr>
          <a:xfrm>
            <a:off x="1966643" y="855785"/>
            <a:ext cx="8422836" cy="5462953"/>
          </a:xfrm>
          <a:prstGeom prst="rect">
            <a:avLst/>
          </a:prstGeom>
          <a:ln>
            <a:noFill/>
          </a:ln>
        </p:spPr>
      </p:pic>
      <p:sp>
        <p:nvSpPr>
          <p:cNvPr id="8" name="TextBox 7">
            <a:extLst>
              <a:ext uri="{FF2B5EF4-FFF2-40B4-BE49-F238E27FC236}">
                <a16:creationId xmlns:a16="http://schemas.microsoft.com/office/drawing/2014/main" id="{B849BE02-1C8C-06BB-346D-8C76EF593BAF}"/>
              </a:ext>
            </a:extLst>
          </p:cNvPr>
          <p:cNvSpPr txBox="1"/>
          <p:nvPr/>
        </p:nvSpPr>
        <p:spPr>
          <a:xfrm>
            <a:off x="3612630" y="951876"/>
            <a:ext cx="3067986" cy="261610"/>
          </a:xfrm>
          <a:prstGeom prst="rect">
            <a:avLst/>
          </a:prstGeom>
          <a:solidFill>
            <a:schemeClr val="bg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100">
                <a:latin typeface="Libre Baskerville"/>
              </a:rPr>
              <a:t>IMR in the first 30 days of life​</a:t>
            </a:r>
          </a:p>
        </p:txBody>
      </p:sp>
      <p:sp>
        <p:nvSpPr>
          <p:cNvPr id="16" name="TextBox 15">
            <a:extLst>
              <a:ext uri="{FF2B5EF4-FFF2-40B4-BE49-F238E27FC236}">
                <a16:creationId xmlns:a16="http://schemas.microsoft.com/office/drawing/2014/main" id="{53BF6480-F742-B9DA-7AD8-33EC0DC95B89}"/>
              </a:ext>
            </a:extLst>
          </p:cNvPr>
          <p:cNvSpPr txBox="1"/>
          <p:nvPr/>
        </p:nvSpPr>
        <p:spPr>
          <a:xfrm>
            <a:off x="7097842" y="951875"/>
            <a:ext cx="3067986" cy="261610"/>
          </a:xfrm>
          <a:prstGeom prst="rect">
            <a:avLst/>
          </a:prstGeom>
          <a:solidFill>
            <a:schemeClr val="bg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100">
                <a:latin typeface="Libre Baskerville"/>
              </a:rPr>
              <a:t>IMR between 30d and 3m of life​</a:t>
            </a:r>
          </a:p>
        </p:txBody>
      </p:sp>
    </p:spTree>
    <p:extLst>
      <p:ext uri="{BB962C8B-B14F-4D97-AF65-F5344CB8AC3E}">
        <p14:creationId xmlns:p14="http://schemas.microsoft.com/office/powerpoint/2010/main" val="1009026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FFAC57F2-3F98-4CB8-4B3D-EDF099AE3468}"/>
              </a:ext>
            </a:extLst>
          </p:cNvPr>
          <p:cNvSpPr txBox="1">
            <a:spLocks/>
          </p:cNvSpPr>
          <p:nvPr/>
        </p:nvSpPr>
        <p:spPr>
          <a:xfrm>
            <a:off x="-1" y="197349"/>
            <a:ext cx="12200633" cy="657795"/>
          </a:xfrm>
          <a:prstGeom prst="rect">
            <a:avLst/>
          </a:prstGeom>
          <a:solidFill>
            <a:srgbClr val="0A2143"/>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2E3953"/>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2E3953"/>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2E3953"/>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2E3953"/>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2E395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a:solidFill>
                <a:schemeClr val="bg1"/>
              </a:solidFill>
              <a:latin typeface="Libre Baskerville"/>
              <a:cs typeface="Calibri" panose="020F0502020204030204"/>
            </a:endParaRPr>
          </a:p>
        </p:txBody>
      </p:sp>
      <p:sp>
        <p:nvSpPr>
          <p:cNvPr id="10" name="TextBox 9">
            <a:extLst>
              <a:ext uri="{FF2B5EF4-FFF2-40B4-BE49-F238E27FC236}">
                <a16:creationId xmlns:a16="http://schemas.microsoft.com/office/drawing/2014/main" id="{31F4597A-970B-6D3D-5980-7F326ECEF1C3}"/>
              </a:ext>
            </a:extLst>
          </p:cNvPr>
          <p:cNvSpPr txBox="1"/>
          <p:nvPr/>
        </p:nvSpPr>
        <p:spPr>
          <a:xfrm>
            <a:off x="968374" y="253999"/>
            <a:ext cx="989012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solidFill>
                  <a:schemeClr val="bg1"/>
                </a:solidFill>
                <a:latin typeface="Libre Baskerville"/>
              </a:rPr>
              <a:t>What DATA do we have?</a:t>
            </a:r>
            <a:endParaRPr lang="en-US">
              <a:solidFill>
                <a:schemeClr val="bg1"/>
              </a:solidFill>
            </a:endParaRPr>
          </a:p>
        </p:txBody>
      </p:sp>
      <p:grpSp>
        <p:nvGrpSpPr>
          <p:cNvPr id="5" name="Group 4">
            <a:extLst>
              <a:ext uri="{FF2B5EF4-FFF2-40B4-BE49-F238E27FC236}">
                <a16:creationId xmlns:a16="http://schemas.microsoft.com/office/drawing/2014/main" id="{EB073EA5-F46D-CDC9-7E56-0A736F85B563}"/>
              </a:ext>
            </a:extLst>
          </p:cNvPr>
          <p:cNvGrpSpPr/>
          <p:nvPr/>
        </p:nvGrpSpPr>
        <p:grpSpPr>
          <a:xfrm>
            <a:off x="1439" y="6435613"/>
            <a:ext cx="12189124" cy="442210"/>
            <a:chOff x="1439" y="6435613"/>
            <a:chExt cx="12189124" cy="442210"/>
          </a:xfrm>
        </p:grpSpPr>
        <p:pic>
          <p:nvPicPr>
            <p:cNvPr id="3" name="Picture 2" descr="A blue and black rectangle&#10;&#10;Description automatically generated">
              <a:extLst>
                <a:ext uri="{FF2B5EF4-FFF2-40B4-BE49-F238E27FC236}">
                  <a16:creationId xmlns:a16="http://schemas.microsoft.com/office/drawing/2014/main" id="{DDAF33A4-14CE-3E91-05A7-732DF32F1C5F}"/>
                </a:ext>
              </a:extLst>
            </p:cNvPr>
            <p:cNvPicPr>
              <a:picLocks noChangeAspect="1"/>
            </p:cNvPicPr>
            <p:nvPr/>
          </p:nvPicPr>
          <p:blipFill>
            <a:blip r:embed="rId3"/>
            <a:stretch>
              <a:fillRect/>
            </a:stretch>
          </p:blipFill>
          <p:spPr>
            <a:xfrm>
              <a:off x="1439" y="6435613"/>
              <a:ext cx="12189124" cy="442210"/>
            </a:xfrm>
            <a:prstGeom prst="rect">
              <a:avLst/>
            </a:prstGeom>
          </p:spPr>
        </p:pic>
        <p:pic>
          <p:nvPicPr>
            <p:cNvPr id="4" name="Graphic 3">
              <a:extLst>
                <a:ext uri="{FF2B5EF4-FFF2-40B4-BE49-F238E27FC236}">
                  <a16:creationId xmlns:a16="http://schemas.microsoft.com/office/drawing/2014/main" id="{CBEF652B-C6B3-AB6D-9FA8-C6C026B02B9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37821" y="6515906"/>
              <a:ext cx="1892960" cy="252864"/>
            </a:xfrm>
            <a:prstGeom prst="rect">
              <a:avLst/>
            </a:prstGeom>
          </p:spPr>
        </p:pic>
      </p:grpSp>
      <p:grpSp>
        <p:nvGrpSpPr>
          <p:cNvPr id="14" name="Group 13">
            <a:extLst>
              <a:ext uri="{FF2B5EF4-FFF2-40B4-BE49-F238E27FC236}">
                <a16:creationId xmlns:a16="http://schemas.microsoft.com/office/drawing/2014/main" id="{167833E0-2238-C43F-7D5C-3E2D05723A17}"/>
              </a:ext>
            </a:extLst>
          </p:cNvPr>
          <p:cNvGrpSpPr/>
          <p:nvPr/>
        </p:nvGrpSpPr>
        <p:grpSpPr>
          <a:xfrm>
            <a:off x="-4813" y="5425"/>
            <a:ext cx="12209331" cy="203114"/>
            <a:chOff x="-4813" y="5425"/>
            <a:chExt cx="12209331" cy="203114"/>
          </a:xfrm>
        </p:grpSpPr>
        <p:sp>
          <p:nvSpPr>
            <p:cNvPr id="8" name="Rectangle 7">
              <a:extLst>
                <a:ext uri="{FF2B5EF4-FFF2-40B4-BE49-F238E27FC236}">
                  <a16:creationId xmlns:a16="http://schemas.microsoft.com/office/drawing/2014/main" id="{A983EE7D-A23D-CAEA-5B6F-F5E77BF0BE1A}"/>
                </a:ext>
              </a:extLst>
            </p:cNvPr>
            <p:cNvSpPr/>
            <p:nvPr/>
          </p:nvSpPr>
          <p:spPr>
            <a:xfrm>
              <a:off x="-4813" y="5425"/>
              <a:ext cx="2441484" cy="203114"/>
            </a:xfrm>
            <a:prstGeom prst="rect">
              <a:avLst/>
            </a:prstGeom>
            <a:solidFill>
              <a:srgbClr val="204F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Rectangle 8">
              <a:extLst>
                <a:ext uri="{FF2B5EF4-FFF2-40B4-BE49-F238E27FC236}">
                  <a16:creationId xmlns:a16="http://schemas.microsoft.com/office/drawing/2014/main" id="{F68AFCFA-4662-96B8-BEB3-A8468C32F0B5}"/>
                </a:ext>
              </a:extLst>
            </p:cNvPr>
            <p:cNvSpPr/>
            <p:nvPr/>
          </p:nvSpPr>
          <p:spPr>
            <a:xfrm>
              <a:off x="2436847" y="5425"/>
              <a:ext cx="2441484" cy="203114"/>
            </a:xfrm>
            <a:prstGeom prst="rect">
              <a:avLst/>
            </a:prstGeom>
            <a:solidFill>
              <a:srgbClr val="449D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Rectangle 10">
              <a:extLst>
                <a:ext uri="{FF2B5EF4-FFF2-40B4-BE49-F238E27FC236}">
                  <a16:creationId xmlns:a16="http://schemas.microsoft.com/office/drawing/2014/main" id="{EC0E4A65-81F1-CBA3-E2E9-ABBD562AC136}"/>
                </a:ext>
              </a:extLst>
            </p:cNvPr>
            <p:cNvSpPr/>
            <p:nvPr/>
          </p:nvSpPr>
          <p:spPr>
            <a:xfrm>
              <a:off x="4880066" y="5425"/>
              <a:ext cx="2441484" cy="203114"/>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Rectangle 11">
              <a:extLst>
                <a:ext uri="{FF2B5EF4-FFF2-40B4-BE49-F238E27FC236}">
                  <a16:creationId xmlns:a16="http://schemas.microsoft.com/office/drawing/2014/main" id="{5DE5BA7E-5D8E-35FE-49F8-2A6A28A2A524}"/>
                </a:ext>
              </a:extLst>
            </p:cNvPr>
            <p:cNvSpPr/>
            <p:nvPr/>
          </p:nvSpPr>
          <p:spPr>
            <a:xfrm>
              <a:off x="7321550" y="5425"/>
              <a:ext cx="2441484" cy="203114"/>
            </a:xfrm>
            <a:prstGeom prst="rect">
              <a:avLst/>
            </a:prstGeom>
            <a:solidFill>
              <a:srgbClr val="F7EC4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 name="Rectangle 12">
              <a:extLst>
                <a:ext uri="{FF2B5EF4-FFF2-40B4-BE49-F238E27FC236}">
                  <a16:creationId xmlns:a16="http://schemas.microsoft.com/office/drawing/2014/main" id="{C1E33E64-D629-750F-74B7-61D505F0FCEB}"/>
                </a:ext>
              </a:extLst>
            </p:cNvPr>
            <p:cNvSpPr/>
            <p:nvPr/>
          </p:nvSpPr>
          <p:spPr>
            <a:xfrm>
              <a:off x="9763034" y="5425"/>
              <a:ext cx="2441484" cy="203114"/>
            </a:xfrm>
            <a:prstGeom prst="rect">
              <a:avLst/>
            </a:prstGeom>
            <a:solidFill>
              <a:srgbClr val="C19F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graphicFrame>
        <p:nvGraphicFramePr>
          <p:cNvPr id="6" name="Table 5">
            <a:extLst>
              <a:ext uri="{FF2B5EF4-FFF2-40B4-BE49-F238E27FC236}">
                <a16:creationId xmlns:a16="http://schemas.microsoft.com/office/drawing/2014/main" id="{781F02FD-566D-416B-3ACA-687C7404B584}"/>
              </a:ext>
            </a:extLst>
          </p:cNvPr>
          <p:cNvGraphicFramePr>
            <a:graphicFrameLocks noGrp="1"/>
          </p:cNvGraphicFramePr>
          <p:nvPr>
            <p:extLst>
              <p:ext uri="{D42A27DB-BD31-4B8C-83A1-F6EECF244321}">
                <p14:modId xmlns:p14="http://schemas.microsoft.com/office/powerpoint/2010/main" val="2894448071"/>
              </p:ext>
            </p:extLst>
          </p:nvPr>
        </p:nvGraphicFramePr>
        <p:xfrm>
          <a:off x="161693" y="1091011"/>
          <a:ext cx="11885430" cy="5394956"/>
        </p:xfrm>
        <a:graphic>
          <a:graphicData uri="http://schemas.openxmlformats.org/drawingml/2006/table">
            <a:tbl>
              <a:tblPr bandRow="1">
                <a:tableStyleId>{5C22544A-7EE6-4342-B048-85BDC9FD1C3A}</a:tableStyleId>
              </a:tblPr>
              <a:tblGrid>
                <a:gridCol w="5922080">
                  <a:extLst>
                    <a:ext uri="{9D8B030D-6E8A-4147-A177-3AD203B41FA5}">
                      <a16:colId xmlns:a16="http://schemas.microsoft.com/office/drawing/2014/main" val="1076154824"/>
                    </a:ext>
                  </a:extLst>
                </a:gridCol>
                <a:gridCol w="5963350">
                  <a:extLst>
                    <a:ext uri="{9D8B030D-6E8A-4147-A177-3AD203B41FA5}">
                      <a16:colId xmlns:a16="http://schemas.microsoft.com/office/drawing/2014/main" val="1018407950"/>
                    </a:ext>
                  </a:extLst>
                </a:gridCol>
              </a:tblGrid>
              <a:tr h="536000">
                <a:tc rowSpan="2">
                  <a:txBody>
                    <a:bodyPr/>
                    <a:lstStyle/>
                    <a:p>
                      <a:pPr algn="ctr" fontAlgn="b"/>
                      <a:r>
                        <a:rPr lang="en-US" sz="2800" b="1" i="0" u="none" strike="noStrike">
                          <a:solidFill>
                            <a:srgbClr val="002060"/>
                          </a:solidFill>
                          <a:effectLst/>
                          <a:latin typeface="Times New Roman"/>
                        </a:rPr>
                        <a:t>DHS</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US" sz="2800" b="1" i="0" u="none" strike="noStrike">
                          <a:solidFill>
                            <a:srgbClr val="002060"/>
                          </a:solidFill>
                          <a:effectLst/>
                          <a:latin typeface="Times New Roman"/>
                        </a:rPr>
                        <a:t>Climate Data</a:t>
                      </a:r>
                    </a:p>
                  </a:txBody>
                  <a:tcPr marL="9525" marR="9525" marT="9525" marB="0" anchor="ctr">
                    <a:lnL>
                      <a:noFill/>
                    </a:lnL>
                    <a:lnR>
                      <a:noFill/>
                    </a:lnR>
                    <a:lnT>
                      <a:noFill/>
                    </a:lnT>
                    <a:lnB>
                      <a:noFill/>
                    </a:lnB>
                    <a:noFill/>
                  </a:tcPr>
                </a:tc>
                <a:extLst>
                  <a:ext uri="{0D108BD9-81ED-4DB2-BD59-A6C34878D82A}">
                    <a16:rowId xmlns:a16="http://schemas.microsoft.com/office/drawing/2014/main" val="4185473323"/>
                  </a:ext>
                </a:extLst>
              </a:tr>
              <a:tr h="466087">
                <a:tc vMerge="1">
                  <a:txBody>
                    <a:bodyPr/>
                    <a:lstStyle/>
                    <a:p>
                      <a:endParaRPr lang="en-US"/>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US" sz="1800" b="0" i="0" u="none" strike="noStrike">
                          <a:solidFill>
                            <a:srgbClr val="000000"/>
                          </a:solidFill>
                          <a:effectLst/>
                          <a:latin typeface="Times New Roman"/>
                        </a:rPr>
                        <a:t>(CRU, ERA5)</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31220973"/>
                  </a:ext>
                </a:extLst>
              </a:tr>
              <a:tr h="734087">
                <a:tc>
                  <a:txBody>
                    <a:bodyPr/>
                    <a:lstStyle/>
                    <a:p>
                      <a:pPr algn="ctr" fontAlgn="ctr"/>
                      <a:r>
                        <a:rPr lang="en-US" sz="2400" b="1" i="0" u="none" strike="noStrike">
                          <a:solidFill>
                            <a:srgbClr val="000000"/>
                          </a:solidFill>
                          <a:effectLst/>
                          <a:latin typeface="Times New Roman"/>
                        </a:rPr>
                        <a:t>60</a:t>
                      </a:r>
                      <a:r>
                        <a:rPr lang="en-US" sz="2400" b="0" i="0" u="none" strike="noStrike">
                          <a:solidFill>
                            <a:srgbClr val="000000"/>
                          </a:solidFill>
                          <a:effectLst/>
                          <a:latin typeface="Times New Roman"/>
                        </a:rPr>
                        <a:t> countries</a:t>
                      </a:r>
                    </a:p>
                  </a:txBody>
                  <a:tcPr marL="9525" marR="9525" marT="9525" marB="0" anchor="ctr">
                    <a:lnL>
                      <a:noFill/>
                    </a:lnL>
                    <a:lnR w="12700">
                      <a:solidFill>
                        <a:schemeClr val="tx1"/>
                      </a:solidFill>
                    </a:lnR>
                    <a:lnT w="6350" cap="flat" cmpd="sng" algn="ctr">
                      <a:solidFill>
                        <a:srgbClr val="000000"/>
                      </a:solidFill>
                      <a:prstDash val="solid"/>
                      <a:round/>
                      <a:headEnd type="none" w="med" len="med"/>
                      <a:tailEnd type="none" w="med" len="med"/>
                    </a:lnT>
                    <a:lnB>
                      <a:noFill/>
                    </a:lnB>
                    <a:noFill/>
                  </a:tcPr>
                </a:tc>
                <a:tc>
                  <a:txBody>
                    <a:bodyPr/>
                    <a:lstStyle/>
                    <a:p>
                      <a:pPr lvl="0" algn="ctr">
                        <a:buNone/>
                      </a:pPr>
                      <a:r>
                        <a:rPr lang="en-US" sz="2400" b="1" i="0" u="none" strike="noStrike">
                          <a:solidFill>
                            <a:srgbClr val="000000"/>
                          </a:solidFill>
                          <a:effectLst/>
                          <a:latin typeface="Times New Roman"/>
                        </a:rPr>
                        <a:t>Worldwide coverage</a:t>
                      </a:r>
                    </a:p>
                  </a:txBody>
                  <a:tcPr marL="9525" marR="9525" marT="9525" marB="0" anchor="ctr">
                    <a:lnL w="12700">
                      <a:solidFill>
                        <a:schemeClr val="tx1"/>
                      </a:solidFill>
                    </a:lnL>
                    <a:lnR>
                      <a:noFill/>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948316820"/>
                  </a:ext>
                </a:extLst>
              </a:tr>
              <a:tr h="640869">
                <a:tc>
                  <a:txBody>
                    <a:bodyPr/>
                    <a:lstStyle/>
                    <a:p>
                      <a:pPr algn="ctr" fontAlgn="ctr"/>
                      <a:r>
                        <a:rPr lang="en-US" sz="2400" b="0" i="0" u="none" strike="noStrike">
                          <a:solidFill>
                            <a:srgbClr val="000000"/>
                          </a:solidFill>
                          <a:effectLst/>
                          <a:latin typeface="Times New Roman"/>
                        </a:rPr>
                        <a:t>Years </a:t>
                      </a:r>
                      <a:r>
                        <a:rPr lang="en-US" sz="2400" b="1" i="0" u="none" strike="noStrike">
                          <a:solidFill>
                            <a:srgbClr val="000000"/>
                          </a:solidFill>
                          <a:effectLst/>
                          <a:latin typeface="Times New Roman"/>
                        </a:rPr>
                        <a:t>1998 to 2021</a:t>
                      </a:r>
                    </a:p>
                  </a:txBody>
                  <a:tcPr marL="9525" marR="9525" marT="9525" marB="0" anchor="ctr">
                    <a:lnL>
                      <a:noFill/>
                    </a:lnL>
                    <a:lnR w="12700">
                      <a:solidFill>
                        <a:schemeClr val="tx1"/>
                      </a:solidFill>
                    </a:lnR>
                    <a:lnT>
                      <a:noFill/>
                    </a:lnT>
                    <a:lnB>
                      <a:noFill/>
                    </a:lnB>
                    <a:noFill/>
                  </a:tcPr>
                </a:tc>
                <a:tc>
                  <a:txBody>
                    <a:bodyPr/>
                    <a:lstStyle/>
                    <a:p>
                      <a:pPr algn="ctr" fontAlgn="ctr"/>
                      <a:r>
                        <a:rPr lang="en-US" sz="2400" b="0" i="0" u="none" strike="noStrike">
                          <a:solidFill>
                            <a:srgbClr val="000000"/>
                          </a:solidFill>
                          <a:effectLst/>
                          <a:latin typeface="Times New Roman"/>
                        </a:rPr>
                        <a:t>Years </a:t>
                      </a:r>
                      <a:r>
                        <a:rPr lang="en-US" sz="2400" b="1" i="0" u="none" strike="noStrike">
                          <a:solidFill>
                            <a:srgbClr val="000000"/>
                          </a:solidFill>
                          <a:effectLst/>
                          <a:latin typeface="Times New Roman"/>
                        </a:rPr>
                        <a:t>1950 to 2020</a:t>
                      </a:r>
                    </a:p>
                  </a:txBody>
                  <a:tcPr marL="9525" marR="9525" marT="9525" marB="0" anchor="ctr">
                    <a:lnL w="12700">
                      <a:solidFill>
                        <a:schemeClr val="tx1"/>
                      </a:solidFill>
                    </a:lnL>
                    <a:lnR>
                      <a:noFill/>
                    </a:lnR>
                    <a:lnT>
                      <a:noFill/>
                    </a:lnT>
                    <a:lnB>
                      <a:noFill/>
                    </a:lnB>
                    <a:noFill/>
                  </a:tcPr>
                </a:tc>
                <a:extLst>
                  <a:ext uri="{0D108BD9-81ED-4DB2-BD59-A6C34878D82A}">
                    <a16:rowId xmlns:a16="http://schemas.microsoft.com/office/drawing/2014/main" val="3198910874"/>
                  </a:ext>
                </a:extLst>
              </a:tr>
              <a:tr h="640869">
                <a:tc>
                  <a:txBody>
                    <a:bodyPr/>
                    <a:lstStyle/>
                    <a:p>
                      <a:pPr algn="ctr" fontAlgn="ctr"/>
                      <a:r>
                        <a:rPr lang="en-US" sz="2400" b="0" i="0" u="none" strike="noStrike">
                          <a:solidFill>
                            <a:srgbClr val="000000"/>
                          </a:solidFill>
                          <a:effectLst/>
                          <a:latin typeface="Times New Roman"/>
                        </a:rPr>
                        <a:t>Annual</a:t>
                      </a:r>
                    </a:p>
                  </a:txBody>
                  <a:tcPr marL="9525" marR="9525" marT="9525" marB="0" anchor="ctr">
                    <a:lnL>
                      <a:noFill/>
                    </a:lnL>
                    <a:lnR w="12700">
                      <a:solidFill>
                        <a:schemeClr val="tx1"/>
                      </a:solidFill>
                    </a:lnR>
                    <a:lnT>
                      <a:noFill/>
                    </a:lnT>
                    <a:lnB>
                      <a:noFill/>
                    </a:lnB>
                    <a:noFill/>
                  </a:tcPr>
                </a:tc>
                <a:tc>
                  <a:txBody>
                    <a:bodyPr/>
                    <a:lstStyle/>
                    <a:p>
                      <a:pPr algn="ctr" fontAlgn="ctr"/>
                      <a:r>
                        <a:rPr lang="en-US" sz="2400" b="0" i="0" u="none" strike="noStrike">
                          <a:solidFill>
                            <a:srgbClr val="000000"/>
                          </a:solidFill>
                          <a:effectLst/>
                          <a:latin typeface="Times New Roman"/>
                        </a:rPr>
                        <a:t>Monthly</a:t>
                      </a:r>
                    </a:p>
                  </a:txBody>
                  <a:tcPr marL="9525" marR="9525" marT="9525" marB="0" anchor="ctr">
                    <a:lnL w="12700">
                      <a:solidFill>
                        <a:schemeClr val="tx1"/>
                      </a:solidFill>
                    </a:lnL>
                    <a:lnR>
                      <a:noFill/>
                    </a:lnR>
                    <a:lnT>
                      <a:noFill/>
                    </a:lnT>
                    <a:lnB>
                      <a:noFill/>
                    </a:lnB>
                    <a:noFill/>
                  </a:tcPr>
                </a:tc>
                <a:extLst>
                  <a:ext uri="{0D108BD9-81ED-4DB2-BD59-A6C34878D82A}">
                    <a16:rowId xmlns:a16="http://schemas.microsoft.com/office/drawing/2014/main" val="4217641599"/>
                  </a:ext>
                </a:extLst>
              </a:tr>
              <a:tr h="1130263">
                <a:tc>
                  <a:txBody>
                    <a:bodyPr/>
                    <a:lstStyle/>
                    <a:p>
                      <a:pPr algn="ctr" fontAlgn="ctr"/>
                      <a:r>
                        <a:rPr lang="en-US" sz="2400" b="0" i="0" u="none" strike="noStrike">
                          <a:solidFill>
                            <a:srgbClr val="000000"/>
                          </a:solidFill>
                          <a:effectLst/>
                          <a:latin typeface="Times New Roman"/>
                        </a:rPr>
                        <a:t>Geo-located data is displaced</a:t>
                      </a:r>
                      <a:r>
                        <a:rPr lang="en-US" sz="2400" b="1" i="0" u="none" strike="noStrike">
                          <a:solidFill>
                            <a:srgbClr val="000000"/>
                          </a:solidFill>
                          <a:effectLst/>
                          <a:latin typeface="Times New Roman"/>
                        </a:rPr>
                        <a:t> up to 5 km</a:t>
                      </a:r>
                      <a:r>
                        <a:rPr lang="en-US" sz="2400" b="0" i="0" u="none" strike="noStrike">
                          <a:solidFill>
                            <a:srgbClr val="000000"/>
                          </a:solidFill>
                          <a:effectLst/>
                          <a:latin typeface="Times New Roman"/>
                        </a:rPr>
                        <a:t> (0-2 km urban, 0-5 km rural)</a:t>
                      </a:r>
                    </a:p>
                  </a:txBody>
                  <a:tcPr marL="9525" marR="9525" marT="9525" marB="0" anchor="ctr">
                    <a:lnL>
                      <a:noFill/>
                    </a:lnL>
                    <a:lnR w="12700">
                      <a:solidFill>
                        <a:schemeClr val="tx1"/>
                      </a:solidFill>
                    </a:lnR>
                    <a:lnT>
                      <a:noFill/>
                    </a:lnT>
                    <a:lnB>
                      <a:noFill/>
                    </a:lnB>
                    <a:noFill/>
                  </a:tcPr>
                </a:tc>
                <a:tc>
                  <a:txBody>
                    <a:bodyPr/>
                    <a:lstStyle/>
                    <a:p>
                      <a:pPr algn="ctr" fontAlgn="ctr"/>
                      <a:r>
                        <a:rPr lang="en-US" sz="2400" b="1" i="0" u="none" strike="noStrike">
                          <a:solidFill>
                            <a:srgbClr val="000000"/>
                          </a:solidFill>
                          <a:effectLst/>
                          <a:latin typeface="Times New Roman"/>
                        </a:rPr>
                        <a:t>0.5 x 0.5 </a:t>
                      </a:r>
                      <a:r>
                        <a:rPr lang="en-US" sz="2400" b="0" i="0" u="none" strike="noStrike">
                          <a:solidFill>
                            <a:srgbClr val="000000"/>
                          </a:solidFill>
                          <a:effectLst/>
                          <a:latin typeface="Times New Roman"/>
                        </a:rPr>
                        <a:t>gridded satellite data </a:t>
                      </a:r>
                    </a:p>
                    <a:p>
                      <a:pPr lvl="0" algn="ctr">
                        <a:buNone/>
                      </a:pPr>
                      <a:r>
                        <a:rPr lang="en-US" sz="2400" b="0" i="0" u="none" strike="noStrike">
                          <a:solidFill>
                            <a:srgbClr val="000000"/>
                          </a:solidFill>
                          <a:effectLst/>
                          <a:latin typeface="Times New Roman"/>
                        </a:rPr>
                        <a:t>(~50km in equator, </a:t>
                      </a:r>
                      <a:r>
                        <a:rPr lang="en-US" sz="2400" b="0" i="0" u="none" strike="noStrike" noProof="0">
                          <a:solidFill>
                            <a:srgbClr val="000000"/>
                          </a:solidFill>
                          <a:effectLst/>
                          <a:latin typeface="Times New Roman"/>
                        </a:rPr>
                        <a:t>~</a:t>
                      </a:r>
                      <a:r>
                        <a:rPr lang="en-US" sz="2400" b="0" i="0" u="none" strike="noStrike">
                          <a:solidFill>
                            <a:srgbClr val="000000"/>
                          </a:solidFill>
                          <a:effectLst/>
                          <a:latin typeface="Times New Roman"/>
                        </a:rPr>
                        <a:t>65km next to poles)</a:t>
                      </a:r>
                    </a:p>
                  </a:txBody>
                  <a:tcPr marL="9525" marR="9525" marT="9525" marB="0" anchor="ctr">
                    <a:lnL w="12700">
                      <a:solidFill>
                        <a:schemeClr val="tx1"/>
                      </a:solidFill>
                    </a:lnL>
                    <a:lnR>
                      <a:noFill/>
                    </a:lnR>
                    <a:lnT>
                      <a:noFill/>
                    </a:lnT>
                    <a:lnB>
                      <a:noFill/>
                    </a:lnB>
                    <a:noFill/>
                  </a:tcPr>
                </a:tc>
                <a:extLst>
                  <a:ext uri="{0D108BD9-81ED-4DB2-BD59-A6C34878D82A}">
                    <a16:rowId xmlns:a16="http://schemas.microsoft.com/office/drawing/2014/main" val="3827903094"/>
                  </a:ext>
                </a:extLst>
              </a:tr>
              <a:tr h="1246781">
                <a:tc>
                  <a:txBody>
                    <a:bodyPr/>
                    <a:lstStyle/>
                    <a:p>
                      <a:pPr algn="ctr" fontAlgn="ctr"/>
                      <a:r>
                        <a:rPr lang="en-US" sz="2400" b="0" i="0" u="none" strike="noStrike">
                          <a:solidFill>
                            <a:srgbClr val="000000"/>
                          </a:solidFill>
                          <a:effectLst/>
                          <a:latin typeface="Times New Roman"/>
                        </a:rPr>
                        <a:t>Mortality data for the </a:t>
                      </a:r>
                      <a:endParaRPr lang="en-US"/>
                    </a:p>
                    <a:p>
                      <a:pPr lvl="0" algn="ctr">
                        <a:buNone/>
                      </a:pPr>
                      <a:r>
                        <a:rPr lang="en-US" sz="2400" b="1" i="0" u="none" strike="noStrike">
                          <a:solidFill>
                            <a:srgbClr val="000000"/>
                          </a:solidFill>
                          <a:effectLst/>
                          <a:latin typeface="Times New Roman"/>
                        </a:rPr>
                        <a:t>first four quarters of life and three quarters of gestation of the mother</a:t>
                      </a:r>
                      <a:endParaRPr lang="en-US"/>
                    </a:p>
                  </a:txBody>
                  <a:tcPr marL="9525" marR="9525" marT="9525" marB="0" anchor="ctr">
                    <a:lnL>
                      <a:noFill/>
                    </a:lnL>
                    <a:lnR w="12700">
                      <a:solidFill>
                        <a:schemeClr val="tx1"/>
                      </a:solidFill>
                    </a:lnR>
                    <a:lnT>
                      <a:noFill/>
                    </a:lnT>
                    <a:lnB>
                      <a:noFill/>
                    </a:lnB>
                    <a:noFill/>
                  </a:tcPr>
                </a:tc>
                <a:tc>
                  <a:txBody>
                    <a:bodyPr/>
                    <a:lstStyle/>
                    <a:p>
                      <a:pPr algn="ctr" fontAlgn="ctr"/>
                      <a:r>
                        <a:rPr lang="en-US" sz="2400" b="1" i="0" u="none" strike="noStrike">
                          <a:solidFill>
                            <a:srgbClr val="000000"/>
                          </a:solidFill>
                          <a:effectLst/>
                          <a:latin typeface="Times New Roman"/>
                        </a:rPr>
                        <a:t>5 weather shocks</a:t>
                      </a:r>
                      <a:r>
                        <a:rPr lang="en-US" sz="2400" b="0" i="0" u="none" strike="noStrike">
                          <a:solidFill>
                            <a:srgbClr val="000000"/>
                          </a:solidFill>
                          <a:effectLst/>
                          <a:latin typeface="Times New Roman"/>
                        </a:rPr>
                        <a:t> (Drought, Excessive rain, Intense rain, Heatwave, Cold wave)</a:t>
                      </a:r>
                    </a:p>
                  </a:txBody>
                  <a:tcPr marL="9525" marR="9525" marT="9525" marB="0" anchor="ctr">
                    <a:lnL w="12700">
                      <a:solidFill>
                        <a:schemeClr val="tx1"/>
                      </a:solidFill>
                    </a:lnL>
                    <a:lnR>
                      <a:noFill/>
                    </a:lnR>
                    <a:lnT>
                      <a:noFill/>
                    </a:lnT>
                    <a:lnB>
                      <a:noFill/>
                    </a:lnB>
                    <a:noFill/>
                  </a:tcPr>
                </a:tc>
                <a:extLst>
                  <a:ext uri="{0D108BD9-81ED-4DB2-BD59-A6C34878D82A}">
                    <a16:rowId xmlns:a16="http://schemas.microsoft.com/office/drawing/2014/main" val="1911288100"/>
                  </a:ext>
                </a:extLst>
              </a:tr>
            </a:tbl>
          </a:graphicData>
        </a:graphic>
      </p:graphicFrame>
    </p:spTree>
    <p:extLst>
      <p:ext uri="{BB962C8B-B14F-4D97-AF65-F5344CB8AC3E}">
        <p14:creationId xmlns:p14="http://schemas.microsoft.com/office/powerpoint/2010/main" val="34659084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8BA91D16-8D5A-65C9-8D4E-A8693BCF8FEE}"/>
              </a:ext>
            </a:extLst>
          </p:cNvPr>
          <p:cNvSpPr txBox="1">
            <a:spLocks/>
          </p:cNvSpPr>
          <p:nvPr/>
        </p:nvSpPr>
        <p:spPr>
          <a:xfrm>
            <a:off x="-1" y="197349"/>
            <a:ext cx="12192071" cy="658181"/>
          </a:xfrm>
          <a:prstGeom prst="rect">
            <a:avLst/>
          </a:prstGeom>
          <a:solidFill>
            <a:srgbClr val="0A2143"/>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2E3953"/>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2E3953"/>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2E3953"/>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2E3953"/>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2E395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a:solidFill>
                  <a:schemeClr val="bg1"/>
                </a:solidFill>
                <a:latin typeface="Libre Baskerville"/>
                <a:ea typeface="+mn-lt"/>
                <a:cs typeface="+mn-lt"/>
              </a:rPr>
              <a:t>Results for Temperature</a:t>
            </a:r>
            <a:endParaRPr lang="en-US">
              <a:solidFill>
                <a:schemeClr val="bg1"/>
              </a:solidFill>
            </a:endParaRPr>
          </a:p>
        </p:txBody>
      </p:sp>
      <p:grpSp>
        <p:nvGrpSpPr>
          <p:cNvPr id="7" name="Group 6">
            <a:extLst>
              <a:ext uri="{FF2B5EF4-FFF2-40B4-BE49-F238E27FC236}">
                <a16:creationId xmlns:a16="http://schemas.microsoft.com/office/drawing/2014/main" id="{52869BBA-37FF-076B-4F78-5FA5903876BC}"/>
              </a:ext>
            </a:extLst>
          </p:cNvPr>
          <p:cNvGrpSpPr/>
          <p:nvPr/>
        </p:nvGrpSpPr>
        <p:grpSpPr>
          <a:xfrm>
            <a:off x="1439" y="6435613"/>
            <a:ext cx="12189124" cy="442210"/>
            <a:chOff x="1439" y="6435613"/>
            <a:chExt cx="12189124" cy="442210"/>
          </a:xfrm>
        </p:grpSpPr>
        <p:pic>
          <p:nvPicPr>
            <p:cNvPr id="4" name="Picture 3" descr="A blue and black rectangle&#10;&#10;Description automatically generated">
              <a:extLst>
                <a:ext uri="{FF2B5EF4-FFF2-40B4-BE49-F238E27FC236}">
                  <a16:creationId xmlns:a16="http://schemas.microsoft.com/office/drawing/2014/main" id="{7F12872B-7601-0F04-DD47-3DAD98CA8623}"/>
                </a:ext>
              </a:extLst>
            </p:cNvPr>
            <p:cNvPicPr>
              <a:picLocks noChangeAspect="1"/>
            </p:cNvPicPr>
            <p:nvPr/>
          </p:nvPicPr>
          <p:blipFill>
            <a:blip r:embed="rId2"/>
            <a:stretch>
              <a:fillRect/>
            </a:stretch>
          </p:blipFill>
          <p:spPr>
            <a:xfrm>
              <a:off x="1439" y="6435613"/>
              <a:ext cx="12189124" cy="442210"/>
            </a:xfrm>
            <a:prstGeom prst="rect">
              <a:avLst/>
            </a:prstGeom>
          </p:spPr>
        </p:pic>
        <p:pic>
          <p:nvPicPr>
            <p:cNvPr id="6" name="Graphic 5">
              <a:extLst>
                <a:ext uri="{FF2B5EF4-FFF2-40B4-BE49-F238E27FC236}">
                  <a16:creationId xmlns:a16="http://schemas.microsoft.com/office/drawing/2014/main" id="{CEF0E495-6870-B454-4935-E7E61DA63D0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7821" y="6515906"/>
              <a:ext cx="1892960" cy="252864"/>
            </a:xfrm>
            <a:prstGeom prst="rect">
              <a:avLst/>
            </a:prstGeom>
          </p:spPr>
        </p:pic>
      </p:grpSp>
      <p:pic>
        <p:nvPicPr>
          <p:cNvPr id="2" name="Picture 1" descr="A table of numbers with numbers&#10;&#10;Description automatically generated">
            <a:extLst>
              <a:ext uri="{FF2B5EF4-FFF2-40B4-BE49-F238E27FC236}">
                <a16:creationId xmlns:a16="http://schemas.microsoft.com/office/drawing/2014/main" id="{06214682-2F7A-B6F8-5938-8B647D154422}"/>
              </a:ext>
            </a:extLst>
          </p:cNvPr>
          <p:cNvPicPr>
            <a:picLocks noChangeAspect="1"/>
          </p:cNvPicPr>
          <p:nvPr/>
        </p:nvPicPr>
        <p:blipFill>
          <a:blip r:embed="rId5"/>
          <a:stretch>
            <a:fillRect/>
          </a:stretch>
        </p:blipFill>
        <p:spPr>
          <a:xfrm>
            <a:off x="2364075" y="806587"/>
            <a:ext cx="7132529" cy="5863077"/>
          </a:xfrm>
          <a:prstGeom prst="rect">
            <a:avLst/>
          </a:prstGeom>
          <a:ln>
            <a:noFill/>
          </a:ln>
        </p:spPr>
      </p:pic>
      <p:grpSp>
        <p:nvGrpSpPr>
          <p:cNvPr id="14" name="Group 13">
            <a:extLst>
              <a:ext uri="{FF2B5EF4-FFF2-40B4-BE49-F238E27FC236}">
                <a16:creationId xmlns:a16="http://schemas.microsoft.com/office/drawing/2014/main" id="{8198B39C-DAF9-8701-47D6-4271B1F3B235}"/>
              </a:ext>
            </a:extLst>
          </p:cNvPr>
          <p:cNvGrpSpPr/>
          <p:nvPr/>
        </p:nvGrpSpPr>
        <p:grpSpPr>
          <a:xfrm>
            <a:off x="-4813" y="5425"/>
            <a:ext cx="12209331" cy="203114"/>
            <a:chOff x="-4813" y="5425"/>
            <a:chExt cx="12209331" cy="203114"/>
          </a:xfrm>
        </p:grpSpPr>
        <p:sp>
          <p:nvSpPr>
            <p:cNvPr id="9" name="Rectangle 8">
              <a:extLst>
                <a:ext uri="{FF2B5EF4-FFF2-40B4-BE49-F238E27FC236}">
                  <a16:creationId xmlns:a16="http://schemas.microsoft.com/office/drawing/2014/main" id="{C99F9891-9A9F-48E9-F830-1381634B4B2F}"/>
                </a:ext>
              </a:extLst>
            </p:cNvPr>
            <p:cNvSpPr/>
            <p:nvPr/>
          </p:nvSpPr>
          <p:spPr>
            <a:xfrm>
              <a:off x="-4813" y="5425"/>
              <a:ext cx="2441484" cy="203114"/>
            </a:xfrm>
            <a:prstGeom prst="rect">
              <a:avLst/>
            </a:prstGeom>
            <a:solidFill>
              <a:srgbClr val="204F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Rectangle 9">
              <a:extLst>
                <a:ext uri="{FF2B5EF4-FFF2-40B4-BE49-F238E27FC236}">
                  <a16:creationId xmlns:a16="http://schemas.microsoft.com/office/drawing/2014/main" id="{ECADD503-FA70-3600-0BFA-747FD24435BC}"/>
                </a:ext>
              </a:extLst>
            </p:cNvPr>
            <p:cNvSpPr/>
            <p:nvPr/>
          </p:nvSpPr>
          <p:spPr>
            <a:xfrm>
              <a:off x="2436847" y="5425"/>
              <a:ext cx="2441484" cy="203114"/>
            </a:xfrm>
            <a:prstGeom prst="rect">
              <a:avLst/>
            </a:prstGeom>
            <a:solidFill>
              <a:srgbClr val="449D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Rectangle 10">
              <a:extLst>
                <a:ext uri="{FF2B5EF4-FFF2-40B4-BE49-F238E27FC236}">
                  <a16:creationId xmlns:a16="http://schemas.microsoft.com/office/drawing/2014/main" id="{28980D8D-3ECB-392A-A6C3-D8FBDBA49688}"/>
                </a:ext>
              </a:extLst>
            </p:cNvPr>
            <p:cNvSpPr/>
            <p:nvPr/>
          </p:nvSpPr>
          <p:spPr>
            <a:xfrm>
              <a:off x="4880066" y="5425"/>
              <a:ext cx="2441484" cy="203114"/>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Rectangle 11">
              <a:extLst>
                <a:ext uri="{FF2B5EF4-FFF2-40B4-BE49-F238E27FC236}">
                  <a16:creationId xmlns:a16="http://schemas.microsoft.com/office/drawing/2014/main" id="{01FF8A88-C945-F1F8-FC27-00A86CEB1307}"/>
                </a:ext>
              </a:extLst>
            </p:cNvPr>
            <p:cNvSpPr/>
            <p:nvPr/>
          </p:nvSpPr>
          <p:spPr>
            <a:xfrm>
              <a:off x="7321550" y="5425"/>
              <a:ext cx="2441484" cy="203114"/>
            </a:xfrm>
            <a:prstGeom prst="rect">
              <a:avLst/>
            </a:prstGeom>
            <a:solidFill>
              <a:srgbClr val="F7EC4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3" name="Rectangle 12">
              <a:extLst>
                <a:ext uri="{FF2B5EF4-FFF2-40B4-BE49-F238E27FC236}">
                  <a16:creationId xmlns:a16="http://schemas.microsoft.com/office/drawing/2014/main" id="{A42D0F44-7035-D052-9BC4-58A47F401030}"/>
                </a:ext>
              </a:extLst>
            </p:cNvPr>
            <p:cNvSpPr/>
            <p:nvPr/>
          </p:nvSpPr>
          <p:spPr>
            <a:xfrm>
              <a:off x="9763034" y="5425"/>
              <a:ext cx="2441484" cy="203114"/>
            </a:xfrm>
            <a:prstGeom prst="rect">
              <a:avLst/>
            </a:prstGeom>
            <a:solidFill>
              <a:srgbClr val="C19F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
        <p:nvSpPr>
          <p:cNvPr id="21" name="TextBox 20">
            <a:extLst>
              <a:ext uri="{FF2B5EF4-FFF2-40B4-BE49-F238E27FC236}">
                <a16:creationId xmlns:a16="http://schemas.microsoft.com/office/drawing/2014/main" id="{E35A59D3-6C50-B04F-2CC9-2419B65191BB}"/>
              </a:ext>
            </a:extLst>
          </p:cNvPr>
          <p:cNvSpPr txBox="1"/>
          <p:nvPr/>
        </p:nvSpPr>
        <p:spPr>
          <a:xfrm>
            <a:off x="188984" y="1027005"/>
            <a:ext cx="1963173"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solidFill>
                  <a:srgbClr val="FF0000"/>
                </a:solidFill>
              </a:rPr>
              <a:t>A month with </a:t>
            </a:r>
            <a:endParaRPr lang="en-US">
              <a:solidFill>
                <a:srgbClr val="000000"/>
              </a:solidFill>
            </a:endParaRPr>
          </a:p>
          <a:p>
            <a:pPr algn="ctr"/>
            <a:r>
              <a:rPr lang="en-US" sz="1400">
                <a:solidFill>
                  <a:srgbClr val="FF0000"/>
                </a:solidFill>
              </a:rPr>
              <a:t>precipitation </a:t>
            </a:r>
            <a:r>
              <a:rPr lang="en-US" sz="1400" b="1">
                <a:solidFill>
                  <a:srgbClr val="FF0000"/>
                </a:solidFill>
              </a:rPr>
              <a:t>2SD higher </a:t>
            </a:r>
            <a:r>
              <a:rPr lang="en-US" sz="1400">
                <a:solidFill>
                  <a:srgbClr val="FF0000"/>
                </a:solidFill>
              </a:rPr>
              <a:t>than historical </a:t>
            </a:r>
            <a:endParaRPr lang="en-US">
              <a:solidFill>
                <a:srgbClr val="000000"/>
              </a:solidFill>
            </a:endParaRPr>
          </a:p>
          <a:p>
            <a:pPr algn="ctr"/>
            <a:r>
              <a:rPr lang="en-US" sz="1400">
                <a:solidFill>
                  <a:srgbClr val="FF0000"/>
                </a:solidFill>
              </a:rPr>
              <a:t>average produces </a:t>
            </a:r>
            <a:endParaRPr lang="en-US">
              <a:solidFill>
                <a:srgbClr val="000000"/>
              </a:solidFill>
            </a:endParaRPr>
          </a:p>
          <a:p>
            <a:pPr algn="ctr"/>
            <a:r>
              <a:rPr lang="en-US" sz="1400" b="1">
                <a:solidFill>
                  <a:srgbClr val="FF0000"/>
                </a:solidFill>
              </a:rPr>
              <a:t>2.1 more death per 1,000 children</a:t>
            </a:r>
            <a:endParaRPr lang="en-US" sz="1400">
              <a:solidFill>
                <a:srgbClr val="FF0000"/>
              </a:solidFill>
            </a:endParaRPr>
          </a:p>
        </p:txBody>
      </p:sp>
      <p:sp>
        <p:nvSpPr>
          <p:cNvPr id="23" name="Oval 22">
            <a:extLst>
              <a:ext uri="{FF2B5EF4-FFF2-40B4-BE49-F238E27FC236}">
                <a16:creationId xmlns:a16="http://schemas.microsoft.com/office/drawing/2014/main" id="{F7074775-74EC-E6A4-B113-DAD2122AEA8B}"/>
              </a:ext>
            </a:extLst>
          </p:cNvPr>
          <p:cNvSpPr/>
          <p:nvPr/>
        </p:nvSpPr>
        <p:spPr>
          <a:xfrm>
            <a:off x="6488744" y="3014038"/>
            <a:ext cx="973825" cy="35296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20508E30-C141-BB04-A0AC-271B5B88E8DC}"/>
              </a:ext>
            </a:extLst>
          </p:cNvPr>
          <p:cNvSpPr/>
          <p:nvPr/>
        </p:nvSpPr>
        <p:spPr>
          <a:xfrm>
            <a:off x="6498024" y="2701294"/>
            <a:ext cx="919396" cy="35071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498D3BB1-B45A-9EF9-B18B-2CAB87FD4E29}"/>
              </a:ext>
            </a:extLst>
          </p:cNvPr>
          <p:cNvSpPr txBox="1"/>
          <p:nvPr/>
        </p:nvSpPr>
        <p:spPr>
          <a:xfrm>
            <a:off x="9911735" y="2277150"/>
            <a:ext cx="1745460"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solidFill>
                  <a:srgbClr val="FF0000"/>
                </a:solidFill>
              </a:rPr>
              <a:t>A </a:t>
            </a:r>
            <a:r>
              <a:rPr lang="en-US" sz="1400">
                <a:solidFill>
                  <a:srgbClr val="FF0000"/>
                </a:solidFill>
                <a:ea typeface="+mn-lt"/>
                <a:cs typeface="+mn-lt"/>
              </a:rPr>
              <a:t>month with temperature </a:t>
            </a:r>
            <a:r>
              <a:rPr lang="en-US" sz="1400" b="1">
                <a:solidFill>
                  <a:srgbClr val="FF0000"/>
                </a:solidFill>
                <a:ea typeface="+mn-lt"/>
                <a:cs typeface="+mn-lt"/>
              </a:rPr>
              <a:t>2SD</a:t>
            </a:r>
            <a:r>
              <a:rPr lang="en-US" sz="1400" b="1">
                <a:solidFill>
                  <a:srgbClr val="FF0000"/>
                </a:solidFill>
              </a:rPr>
              <a:t> higher or lower</a:t>
            </a:r>
            <a:r>
              <a:rPr lang="en-US" sz="1400">
                <a:solidFill>
                  <a:srgbClr val="FF0000"/>
                </a:solidFill>
              </a:rPr>
              <a:t> than historical average produces </a:t>
            </a:r>
            <a:r>
              <a:rPr lang="en-US" sz="1400" b="1">
                <a:solidFill>
                  <a:srgbClr val="FF0000"/>
                </a:solidFill>
              </a:rPr>
              <a:t>1.6 more death per 1,000 children</a:t>
            </a:r>
            <a:r>
              <a:rPr lang="en-US" sz="1400">
                <a:solidFill>
                  <a:srgbClr val="FF0000"/>
                </a:solidFill>
              </a:rPr>
              <a:t> </a:t>
            </a:r>
          </a:p>
        </p:txBody>
      </p:sp>
      <p:sp>
        <p:nvSpPr>
          <p:cNvPr id="8" name="TextBox 7">
            <a:extLst>
              <a:ext uri="{FF2B5EF4-FFF2-40B4-BE49-F238E27FC236}">
                <a16:creationId xmlns:a16="http://schemas.microsoft.com/office/drawing/2014/main" id="{540C4ADF-E7CB-D517-D996-17ECAC34CBC5}"/>
              </a:ext>
            </a:extLst>
          </p:cNvPr>
          <p:cNvSpPr txBox="1"/>
          <p:nvPr/>
        </p:nvSpPr>
        <p:spPr>
          <a:xfrm>
            <a:off x="3612631" y="867329"/>
            <a:ext cx="2830642" cy="230832"/>
          </a:xfrm>
          <a:prstGeom prst="rect">
            <a:avLst/>
          </a:prstGeom>
          <a:solidFill>
            <a:schemeClr val="bg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900">
                <a:latin typeface="Libre Baskerville"/>
              </a:rPr>
              <a:t>IMR between 3m and 6m of life​</a:t>
            </a:r>
          </a:p>
        </p:txBody>
      </p:sp>
      <p:sp>
        <p:nvSpPr>
          <p:cNvPr id="16" name="TextBox 15">
            <a:extLst>
              <a:ext uri="{FF2B5EF4-FFF2-40B4-BE49-F238E27FC236}">
                <a16:creationId xmlns:a16="http://schemas.microsoft.com/office/drawing/2014/main" id="{5CA308EF-FEA1-72F1-8BDE-8FC40B1AC875}"/>
              </a:ext>
            </a:extLst>
          </p:cNvPr>
          <p:cNvSpPr txBox="1"/>
          <p:nvPr/>
        </p:nvSpPr>
        <p:spPr>
          <a:xfrm>
            <a:off x="6623154" y="867328"/>
            <a:ext cx="2830642" cy="230832"/>
          </a:xfrm>
          <a:prstGeom prst="rect">
            <a:avLst/>
          </a:prstGeom>
          <a:solidFill>
            <a:schemeClr val="bg1"/>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900">
                <a:latin typeface="Libre Baskerville"/>
              </a:rPr>
              <a:t>IMR between 6m and 12m of life</a:t>
            </a:r>
            <a:endParaRPr lang="en-US"/>
          </a:p>
        </p:txBody>
      </p:sp>
    </p:spTree>
    <p:extLst>
      <p:ext uri="{BB962C8B-B14F-4D97-AF65-F5344CB8AC3E}">
        <p14:creationId xmlns:p14="http://schemas.microsoft.com/office/powerpoint/2010/main" val="23347260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83CA4C1-EA33-4C88-B54B-4870B878ED25}"/>
              </a:ext>
            </a:extLst>
          </p:cNvPr>
          <p:cNvSpPr>
            <a:spLocks noGrp="1"/>
          </p:cNvSpPr>
          <p:nvPr>
            <p:ph type="body" sz="quarter" idx="4294967295"/>
          </p:nvPr>
        </p:nvSpPr>
        <p:spPr>
          <a:xfrm>
            <a:off x="-1" y="197349"/>
            <a:ext cx="12200633" cy="657795"/>
          </a:xfrm>
          <a:solidFill>
            <a:srgbClr val="0A2143"/>
          </a:solidFill>
        </p:spPr>
        <p:txBody>
          <a:bodyPr vert="horz" lIns="91440" tIns="45720" rIns="91440" bIns="45720" rtlCol="0" anchor="ctr">
            <a:normAutofit/>
          </a:bodyPr>
          <a:lstStyle/>
          <a:p>
            <a:pPr marL="0" indent="0" algn="ctr">
              <a:buNone/>
            </a:pPr>
            <a:r>
              <a:rPr lang="en-US">
                <a:solidFill>
                  <a:schemeClr val="bg1"/>
                </a:solidFill>
                <a:latin typeface="Libre Baskerville"/>
                <a:cs typeface="Calibri" panose="020F0502020204030204"/>
              </a:rPr>
              <a:t>Other things we tried and didn't worked</a:t>
            </a:r>
            <a:endParaRPr lang="en-US">
              <a:solidFill>
                <a:schemeClr val="bg1"/>
              </a:solidFill>
            </a:endParaRPr>
          </a:p>
        </p:txBody>
      </p:sp>
      <p:grpSp>
        <p:nvGrpSpPr>
          <p:cNvPr id="6" name="Group 5">
            <a:extLst>
              <a:ext uri="{FF2B5EF4-FFF2-40B4-BE49-F238E27FC236}">
                <a16:creationId xmlns:a16="http://schemas.microsoft.com/office/drawing/2014/main" id="{023F730E-F9B9-2A3E-F1D7-0283C00BECBD}"/>
              </a:ext>
            </a:extLst>
          </p:cNvPr>
          <p:cNvGrpSpPr/>
          <p:nvPr/>
        </p:nvGrpSpPr>
        <p:grpSpPr>
          <a:xfrm>
            <a:off x="1439" y="6435613"/>
            <a:ext cx="12189124" cy="442210"/>
            <a:chOff x="1439" y="6435613"/>
            <a:chExt cx="12189124" cy="442210"/>
          </a:xfrm>
        </p:grpSpPr>
        <p:pic>
          <p:nvPicPr>
            <p:cNvPr id="4" name="Picture 3" descr="A blue and black rectangle&#10;&#10;Description automatically generated">
              <a:extLst>
                <a:ext uri="{FF2B5EF4-FFF2-40B4-BE49-F238E27FC236}">
                  <a16:creationId xmlns:a16="http://schemas.microsoft.com/office/drawing/2014/main" id="{074760D1-A851-E77B-6E07-09824A032270}"/>
                </a:ext>
              </a:extLst>
            </p:cNvPr>
            <p:cNvPicPr>
              <a:picLocks noChangeAspect="1"/>
            </p:cNvPicPr>
            <p:nvPr/>
          </p:nvPicPr>
          <p:blipFill>
            <a:blip r:embed="rId3"/>
            <a:stretch>
              <a:fillRect/>
            </a:stretch>
          </p:blipFill>
          <p:spPr>
            <a:xfrm>
              <a:off x="1439" y="6435613"/>
              <a:ext cx="12189124" cy="442210"/>
            </a:xfrm>
            <a:prstGeom prst="rect">
              <a:avLst/>
            </a:prstGeom>
          </p:spPr>
        </p:pic>
        <p:pic>
          <p:nvPicPr>
            <p:cNvPr id="5" name="Graphic 4">
              <a:extLst>
                <a:ext uri="{FF2B5EF4-FFF2-40B4-BE49-F238E27FC236}">
                  <a16:creationId xmlns:a16="http://schemas.microsoft.com/office/drawing/2014/main" id="{8F755D44-BE22-8B0D-162F-C3F0C699003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37821" y="6515906"/>
              <a:ext cx="1892960" cy="252864"/>
            </a:xfrm>
            <a:prstGeom prst="rect">
              <a:avLst/>
            </a:prstGeom>
          </p:spPr>
        </p:pic>
      </p:grpSp>
      <p:grpSp>
        <p:nvGrpSpPr>
          <p:cNvPr id="13" name="Group 12">
            <a:extLst>
              <a:ext uri="{FF2B5EF4-FFF2-40B4-BE49-F238E27FC236}">
                <a16:creationId xmlns:a16="http://schemas.microsoft.com/office/drawing/2014/main" id="{505CB0C9-F4D1-CC45-0DB0-5117DDBB4E84}"/>
              </a:ext>
            </a:extLst>
          </p:cNvPr>
          <p:cNvGrpSpPr/>
          <p:nvPr/>
        </p:nvGrpSpPr>
        <p:grpSpPr>
          <a:xfrm>
            <a:off x="-4813" y="5425"/>
            <a:ext cx="12209331" cy="203114"/>
            <a:chOff x="-4813" y="5425"/>
            <a:chExt cx="12209331" cy="203114"/>
          </a:xfrm>
        </p:grpSpPr>
        <p:sp>
          <p:nvSpPr>
            <p:cNvPr id="8" name="Rectangle 7">
              <a:extLst>
                <a:ext uri="{FF2B5EF4-FFF2-40B4-BE49-F238E27FC236}">
                  <a16:creationId xmlns:a16="http://schemas.microsoft.com/office/drawing/2014/main" id="{8DFD7C9D-2E84-B303-32CA-8407F87BDA82}"/>
                </a:ext>
              </a:extLst>
            </p:cNvPr>
            <p:cNvSpPr/>
            <p:nvPr/>
          </p:nvSpPr>
          <p:spPr>
            <a:xfrm>
              <a:off x="-4813" y="5425"/>
              <a:ext cx="2441484" cy="203114"/>
            </a:xfrm>
            <a:prstGeom prst="rect">
              <a:avLst/>
            </a:prstGeom>
            <a:solidFill>
              <a:srgbClr val="204F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Rectangle 8">
              <a:extLst>
                <a:ext uri="{FF2B5EF4-FFF2-40B4-BE49-F238E27FC236}">
                  <a16:creationId xmlns:a16="http://schemas.microsoft.com/office/drawing/2014/main" id="{64D0300C-CEFB-FD61-D27D-7D2D6E3B27CB}"/>
                </a:ext>
              </a:extLst>
            </p:cNvPr>
            <p:cNvSpPr/>
            <p:nvPr/>
          </p:nvSpPr>
          <p:spPr>
            <a:xfrm>
              <a:off x="2436847" y="5425"/>
              <a:ext cx="2441484" cy="203114"/>
            </a:xfrm>
            <a:prstGeom prst="rect">
              <a:avLst/>
            </a:prstGeom>
            <a:solidFill>
              <a:srgbClr val="449D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Rectangle 9">
              <a:extLst>
                <a:ext uri="{FF2B5EF4-FFF2-40B4-BE49-F238E27FC236}">
                  <a16:creationId xmlns:a16="http://schemas.microsoft.com/office/drawing/2014/main" id="{2E6BBB16-60B3-4EEA-D8FF-DBB63279BE2B}"/>
                </a:ext>
              </a:extLst>
            </p:cNvPr>
            <p:cNvSpPr/>
            <p:nvPr/>
          </p:nvSpPr>
          <p:spPr>
            <a:xfrm>
              <a:off x="4880066" y="5425"/>
              <a:ext cx="2441484" cy="203114"/>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Rectangle 10">
              <a:extLst>
                <a:ext uri="{FF2B5EF4-FFF2-40B4-BE49-F238E27FC236}">
                  <a16:creationId xmlns:a16="http://schemas.microsoft.com/office/drawing/2014/main" id="{47B01069-F345-C2DC-763D-521A6D93BEAC}"/>
                </a:ext>
              </a:extLst>
            </p:cNvPr>
            <p:cNvSpPr/>
            <p:nvPr/>
          </p:nvSpPr>
          <p:spPr>
            <a:xfrm>
              <a:off x="7321550" y="5425"/>
              <a:ext cx="2441484" cy="203114"/>
            </a:xfrm>
            <a:prstGeom prst="rect">
              <a:avLst/>
            </a:prstGeom>
            <a:solidFill>
              <a:srgbClr val="F7EC4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Rectangle 11">
              <a:extLst>
                <a:ext uri="{FF2B5EF4-FFF2-40B4-BE49-F238E27FC236}">
                  <a16:creationId xmlns:a16="http://schemas.microsoft.com/office/drawing/2014/main" id="{35BBF6B6-2FB9-F6BB-0E5C-F78AA1E46D08}"/>
                </a:ext>
              </a:extLst>
            </p:cNvPr>
            <p:cNvSpPr/>
            <p:nvPr/>
          </p:nvSpPr>
          <p:spPr>
            <a:xfrm>
              <a:off x="9763034" y="5425"/>
              <a:ext cx="2441484" cy="203114"/>
            </a:xfrm>
            <a:prstGeom prst="rect">
              <a:avLst/>
            </a:prstGeom>
            <a:solidFill>
              <a:srgbClr val="C19F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
        <p:nvSpPr>
          <p:cNvPr id="15" name="TextBox 1">
            <a:extLst>
              <a:ext uri="{FF2B5EF4-FFF2-40B4-BE49-F238E27FC236}">
                <a16:creationId xmlns:a16="http://schemas.microsoft.com/office/drawing/2014/main" id="{B8069987-3ABB-9998-760A-32DE68B361A3}"/>
              </a:ext>
            </a:extLst>
          </p:cNvPr>
          <p:cNvSpPr txBox="1"/>
          <p:nvPr/>
        </p:nvSpPr>
        <p:spPr>
          <a:xfrm>
            <a:off x="731344" y="845674"/>
            <a:ext cx="10815676" cy="600254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lnSpc>
                <a:spcPct val="150000"/>
              </a:lnSpc>
              <a:buFont typeface="Arial"/>
              <a:buChar char="•"/>
            </a:pPr>
            <a:r>
              <a:rPr lang="es-AR" sz="2400" b="1">
                <a:solidFill>
                  <a:srgbClr val="0D0D0D"/>
                </a:solidFill>
                <a:latin typeface="Times New Roman"/>
                <a:cs typeface="Times New Roman"/>
              </a:rPr>
              <a:t>Alternative </a:t>
            </a:r>
            <a:r>
              <a:rPr lang="es-AR" sz="2400" b="1" err="1">
                <a:solidFill>
                  <a:srgbClr val="0D0D0D"/>
                </a:solidFill>
                <a:latin typeface="Times New Roman"/>
                <a:cs typeface="Times New Roman"/>
              </a:rPr>
              <a:t>Fixed</a:t>
            </a:r>
            <a:r>
              <a:rPr lang="es-AR" sz="2400" b="1">
                <a:solidFill>
                  <a:srgbClr val="0D0D0D"/>
                </a:solidFill>
                <a:latin typeface="Times New Roman"/>
                <a:cs typeface="Times New Roman"/>
              </a:rPr>
              <a:t> </a:t>
            </a:r>
            <a:r>
              <a:rPr lang="es-AR" sz="2400" b="1" err="1">
                <a:solidFill>
                  <a:srgbClr val="0D0D0D"/>
                </a:solidFill>
                <a:latin typeface="Times New Roman"/>
                <a:cs typeface="Times New Roman"/>
              </a:rPr>
              <a:t>Effects</a:t>
            </a:r>
            <a:r>
              <a:rPr lang="es-AR" sz="2400" b="1">
                <a:solidFill>
                  <a:srgbClr val="0D0D0D"/>
                </a:solidFill>
                <a:latin typeface="Times New Roman"/>
                <a:cs typeface="Times New Roman"/>
              </a:rPr>
              <a:t> and Time </a:t>
            </a:r>
            <a:r>
              <a:rPr lang="es-AR" sz="2400" b="1" err="1">
                <a:solidFill>
                  <a:srgbClr val="0D0D0D"/>
                </a:solidFill>
                <a:latin typeface="Times New Roman"/>
                <a:cs typeface="Times New Roman"/>
              </a:rPr>
              <a:t>trend</a:t>
            </a:r>
            <a:r>
              <a:rPr lang="es-AR" sz="2400" b="1">
                <a:solidFill>
                  <a:srgbClr val="0D0D0D"/>
                </a:solidFill>
                <a:latin typeface="Times New Roman"/>
                <a:cs typeface="Times New Roman"/>
              </a:rPr>
              <a:t> </a:t>
            </a:r>
            <a:r>
              <a:rPr lang="es-AR" sz="2400" b="1" err="1">
                <a:solidFill>
                  <a:srgbClr val="0D0D0D"/>
                </a:solidFill>
                <a:latin typeface="Times New Roman"/>
                <a:cs typeface="Times New Roman"/>
              </a:rPr>
              <a:t>definition</a:t>
            </a:r>
          </a:p>
          <a:p>
            <a:pPr marL="800100" lvl="1" indent="-342900" algn="just">
              <a:buFont typeface="Wingdings"/>
              <a:buChar char="§"/>
            </a:pPr>
            <a:r>
              <a:rPr lang="es-AR" sz="2400">
                <a:solidFill>
                  <a:srgbClr val="0D0D0D"/>
                </a:solidFill>
                <a:latin typeface="Times New Roman"/>
                <a:ea typeface="Calibri"/>
                <a:cs typeface="Times New Roman"/>
              </a:rPr>
              <a:t>Country FE </a:t>
            </a:r>
            <a:r>
              <a:rPr lang="es-AR" sz="2400" err="1">
                <a:solidFill>
                  <a:srgbClr val="0D0D0D"/>
                </a:solidFill>
                <a:latin typeface="Times New Roman"/>
                <a:ea typeface="Calibri"/>
                <a:cs typeface="Times New Roman"/>
              </a:rPr>
              <a:t>instead</a:t>
            </a:r>
            <a:r>
              <a:rPr lang="es-AR" sz="2400">
                <a:solidFill>
                  <a:srgbClr val="0D0D0D"/>
                </a:solidFill>
                <a:latin typeface="Times New Roman"/>
                <a:ea typeface="Calibri"/>
                <a:cs typeface="Times New Roman"/>
              </a:rPr>
              <a:t> </a:t>
            </a:r>
            <a:r>
              <a:rPr lang="es-AR" sz="2400" err="1">
                <a:solidFill>
                  <a:srgbClr val="0D0D0D"/>
                </a:solidFill>
                <a:latin typeface="Times New Roman"/>
                <a:ea typeface="Calibri"/>
                <a:cs typeface="Times New Roman"/>
              </a:rPr>
              <a:t>of</a:t>
            </a:r>
            <a:r>
              <a:rPr lang="es-AR" sz="2400">
                <a:solidFill>
                  <a:srgbClr val="0D0D0D"/>
                </a:solidFill>
                <a:latin typeface="Times New Roman"/>
                <a:ea typeface="Calibri"/>
                <a:cs typeface="Times New Roman"/>
              </a:rPr>
              <a:t> </a:t>
            </a:r>
            <a:r>
              <a:rPr lang="es-AR" sz="2400" err="1">
                <a:solidFill>
                  <a:srgbClr val="0D0D0D"/>
                </a:solidFill>
                <a:latin typeface="Times New Roman"/>
                <a:ea typeface="Calibri"/>
                <a:cs typeface="Times New Roman"/>
              </a:rPr>
              <a:t>cell</a:t>
            </a:r>
            <a:r>
              <a:rPr lang="es-AR" sz="2400">
                <a:solidFill>
                  <a:srgbClr val="0D0D0D"/>
                </a:solidFill>
                <a:latin typeface="Times New Roman"/>
                <a:ea typeface="Calibri"/>
                <a:cs typeface="Times New Roman"/>
              </a:rPr>
              <a:t> FE (</a:t>
            </a:r>
            <a:r>
              <a:rPr lang="es-AR" sz="2400" err="1">
                <a:solidFill>
                  <a:srgbClr val="0D0D0D"/>
                </a:solidFill>
                <a:latin typeface="Times New Roman"/>
                <a:ea typeface="Calibri"/>
                <a:cs typeface="Times New Roman"/>
              </a:rPr>
              <a:t>also</a:t>
            </a:r>
            <a:r>
              <a:rPr lang="es-AR" sz="2400">
                <a:solidFill>
                  <a:srgbClr val="0D0D0D"/>
                </a:solidFill>
                <a:latin typeface="Times New Roman"/>
                <a:ea typeface="Calibri"/>
                <a:cs typeface="Times New Roman"/>
              </a:rPr>
              <a:t> </a:t>
            </a:r>
            <a:r>
              <a:rPr lang="es-AR" sz="2400" err="1">
                <a:solidFill>
                  <a:srgbClr val="0D0D0D"/>
                </a:solidFill>
                <a:latin typeface="Times New Roman"/>
                <a:ea typeface="Calibri"/>
                <a:cs typeface="Times New Roman"/>
              </a:rPr>
              <a:t>for</a:t>
            </a:r>
            <a:r>
              <a:rPr lang="es-AR" sz="2400">
                <a:solidFill>
                  <a:srgbClr val="0D0D0D"/>
                </a:solidFill>
                <a:latin typeface="Times New Roman"/>
                <a:ea typeface="Calibri"/>
                <a:cs typeface="Times New Roman"/>
              </a:rPr>
              <a:t> </a:t>
            </a:r>
            <a:r>
              <a:rPr lang="es-AR" sz="2400" err="1">
                <a:solidFill>
                  <a:srgbClr val="0D0D0D"/>
                </a:solidFill>
                <a:latin typeface="Times New Roman"/>
                <a:ea typeface="Calibri"/>
                <a:cs typeface="Times New Roman"/>
              </a:rPr>
              <a:t>the</a:t>
            </a:r>
            <a:r>
              <a:rPr lang="es-AR" sz="2400">
                <a:solidFill>
                  <a:srgbClr val="0D0D0D"/>
                </a:solidFill>
                <a:latin typeface="Times New Roman"/>
                <a:ea typeface="Calibri"/>
                <a:cs typeface="Times New Roman"/>
              </a:rPr>
              <a:t> time </a:t>
            </a:r>
            <a:r>
              <a:rPr lang="es-AR" sz="2400" err="1">
                <a:solidFill>
                  <a:srgbClr val="0D0D0D"/>
                </a:solidFill>
                <a:latin typeface="Times New Roman"/>
                <a:ea typeface="Calibri"/>
                <a:cs typeface="Times New Roman"/>
              </a:rPr>
              <a:t>trend</a:t>
            </a:r>
            <a:r>
              <a:rPr lang="es-AR" sz="2400">
                <a:solidFill>
                  <a:srgbClr val="0D0D0D"/>
                </a:solidFill>
                <a:latin typeface="Times New Roman"/>
                <a:ea typeface="Calibri"/>
                <a:cs typeface="Times New Roman"/>
              </a:rPr>
              <a:t>)</a:t>
            </a:r>
          </a:p>
          <a:p>
            <a:pPr marL="800100" lvl="1" indent="-342900" algn="just">
              <a:buFont typeface="Wingdings"/>
              <a:buChar char="§"/>
            </a:pPr>
            <a:r>
              <a:rPr lang="es-AR" sz="2400" err="1">
                <a:solidFill>
                  <a:srgbClr val="0D0D0D"/>
                </a:solidFill>
                <a:latin typeface="Times New Roman"/>
                <a:ea typeface="Calibri"/>
                <a:cs typeface="Times New Roman"/>
              </a:rPr>
              <a:t>Decade</a:t>
            </a:r>
            <a:r>
              <a:rPr lang="es-AR" sz="2400">
                <a:solidFill>
                  <a:srgbClr val="0D0D0D"/>
                </a:solidFill>
                <a:latin typeface="Times New Roman"/>
                <a:ea typeface="Calibri"/>
                <a:cs typeface="Times New Roman"/>
              </a:rPr>
              <a:t> </a:t>
            </a:r>
            <a:r>
              <a:rPr lang="es-AR" sz="2400" err="1">
                <a:solidFill>
                  <a:srgbClr val="0D0D0D"/>
                </a:solidFill>
                <a:latin typeface="Times New Roman"/>
                <a:ea typeface="Calibri"/>
                <a:cs typeface="Times New Roman"/>
              </a:rPr>
              <a:t>instead</a:t>
            </a:r>
            <a:r>
              <a:rPr lang="es-AR" sz="2400">
                <a:solidFill>
                  <a:srgbClr val="0D0D0D"/>
                </a:solidFill>
                <a:latin typeface="Times New Roman"/>
                <a:ea typeface="Calibri"/>
                <a:cs typeface="Times New Roman"/>
              </a:rPr>
              <a:t> </a:t>
            </a:r>
            <a:r>
              <a:rPr lang="es-AR" sz="2400" err="1">
                <a:solidFill>
                  <a:srgbClr val="0D0D0D"/>
                </a:solidFill>
                <a:latin typeface="Times New Roman"/>
                <a:ea typeface="Calibri"/>
                <a:cs typeface="Times New Roman"/>
              </a:rPr>
              <a:t>of</a:t>
            </a:r>
            <a:r>
              <a:rPr lang="es-AR" sz="2400">
                <a:solidFill>
                  <a:srgbClr val="0D0D0D"/>
                </a:solidFill>
                <a:latin typeface="Times New Roman"/>
                <a:ea typeface="Calibri"/>
                <a:cs typeface="Times New Roman"/>
              </a:rPr>
              <a:t> </a:t>
            </a:r>
            <a:r>
              <a:rPr lang="es-AR" sz="2400" err="1">
                <a:solidFill>
                  <a:srgbClr val="0D0D0D"/>
                </a:solidFill>
                <a:latin typeface="Times New Roman"/>
                <a:ea typeface="Calibri"/>
                <a:cs typeface="Times New Roman"/>
              </a:rPr>
              <a:t>year</a:t>
            </a:r>
            <a:r>
              <a:rPr lang="es-AR" sz="2400">
                <a:solidFill>
                  <a:srgbClr val="0D0D0D"/>
                </a:solidFill>
                <a:latin typeface="Times New Roman"/>
                <a:ea typeface="Calibri"/>
                <a:cs typeface="Times New Roman"/>
              </a:rPr>
              <a:t> </a:t>
            </a:r>
            <a:r>
              <a:rPr lang="es-AR" sz="2400" err="1">
                <a:solidFill>
                  <a:srgbClr val="0D0D0D"/>
                </a:solidFill>
                <a:latin typeface="Times New Roman"/>
                <a:ea typeface="Calibri"/>
                <a:cs typeface="Times New Roman"/>
              </a:rPr>
              <a:t>for</a:t>
            </a:r>
            <a:r>
              <a:rPr lang="es-AR" sz="2400">
                <a:solidFill>
                  <a:srgbClr val="0D0D0D"/>
                </a:solidFill>
                <a:latin typeface="Times New Roman"/>
                <a:ea typeface="Calibri"/>
                <a:cs typeface="Times New Roman"/>
              </a:rPr>
              <a:t> </a:t>
            </a:r>
            <a:r>
              <a:rPr lang="es-AR" sz="2400" err="1">
                <a:solidFill>
                  <a:srgbClr val="0D0D0D"/>
                </a:solidFill>
                <a:latin typeface="Times New Roman"/>
                <a:ea typeface="Calibri"/>
                <a:cs typeface="Times New Roman"/>
              </a:rPr>
              <a:t>the</a:t>
            </a:r>
            <a:r>
              <a:rPr lang="es-AR" sz="2400">
                <a:solidFill>
                  <a:srgbClr val="0D0D0D"/>
                </a:solidFill>
                <a:latin typeface="Times New Roman"/>
                <a:ea typeface="Calibri"/>
                <a:cs typeface="Times New Roman"/>
              </a:rPr>
              <a:t> </a:t>
            </a:r>
            <a:r>
              <a:rPr lang="es-AR" sz="2400" err="1">
                <a:solidFill>
                  <a:srgbClr val="0D0D0D"/>
                </a:solidFill>
                <a:latin typeface="Times New Roman"/>
                <a:ea typeface="Calibri"/>
                <a:cs typeface="Times New Roman"/>
              </a:rPr>
              <a:t>interaction</a:t>
            </a:r>
            <a:r>
              <a:rPr lang="es-AR" sz="2400">
                <a:solidFill>
                  <a:srgbClr val="0D0D0D"/>
                </a:solidFill>
                <a:latin typeface="Times New Roman"/>
                <a:ea typeface="Calibri"/>
                <a:cs typeface="Times New Roman"/>
              </a:rPr>
              <a:t> (</a:t>
            </a:r>
            <a:r>
              <a:rPr lang="es-AR" sz="2400" err="1">
                <a:solidFill>
                  <a:srgbClr val="0D0D0D"/>
                </a:solidFill>
                <a:latin typeface="Times New Roman"/>
                <a:ea typeface="Calibri"/>
                <a:cs typeface="Times New Roman"/>
              </a:rPr>
              <a:t>cell#decade</a:t>
            </a:r>
            <a:r>
              <a:rPr lang="es-AR" sz="2400">
                <a:solidFill>
                  <a:srgbClr val="0D0D0D"/>
                </a:solidFill>
                <a:latin typeface="Times New Roman"/>
                <a:ea typeface="Calibri"/>
                <a:cs typeface="Times New Roman"/>
              </a:rPr>
              <a:t> </a:t>
            </a:r>
            <a:r>
              <a:rPr lang="es-AR" sz="2400" err="1">
                <a:solidFill>
                  <a:srgbClr val="0D0D0D"/>
                </a:solidFill>
                <a:latin typeface="Times New Roman"/>
                <a:ea typeface="Calibri"/>
                <a:cs typeface="Times New Roman"/>
              </a:rPr>
              <a:t>instead</a:t>
            </a:r>
            <a:r>
              <a:rPr lang="es-AR" sz="2400">
                <a:solidFill>
                  <a:srgbClr val="0D0D0D"/>
                </a:solidFill>
                <a:latin typeface="Times New Roman"/>
                <a:ea typeface="Calibri"/>
                <a:cs typeface="Times New Roman"/>
              </a:rPr>
              <a:t> </a:t>
            </a:r>
            <a:r>
              <a:rPr lang="es-AR" sz="2400" err="1">
                <a:solidFill>
                  <a:srgbClr val="0D0D0D"/>
                </a:solidFill>
                <a:latin typeface="Times New Roman"/>
                <a:ea typeface="Calibri"/>
                <a:cs typeface="Times New Roman"/>
              </a:rPr>
              <a:t>of</a:t>
            </a:r>
            <a:r>
              <a:rPr lang="es-AR" sz="2400">
                <a:solidFill>
                  <a:srgbClr val="0D0D0D"/>
                </a:solidFill>
                <a:latin typeface="Times New Roman"/>
                <a:ea typeface="Calibri"/>
                <a:cs typeface="Times New Roman"/>
              </a:rPr>
              <a:t> </a:t>
            </a:r>
            <a:r>
              <a:rPr lang="es-AR" sz="2400" err="1">
                <a:solidFill>
                  <a:srgbClr val="0D0D0D"/>
                </a:solidFill>
                <a:latin typeface="Times New Roman"/>
                <a:ea typeface="Calibri"/>
                <a:cs typeface="Times New Roman"/>
              </a:rPr>
              <a:t>cell#year</a:t>
            </a:r>
            <a:r>
              <a:rPr lang="es-AR" sz="2400">
                <a:solidFill>
                  <a:srgbClr val="0D0D0D"/>
                </a:solidFill>
                <a:latin typeface="Times New Roman"/>
                <a:ea typeface="Calibri"/>
                <a:cs typeface="Times New Roman"/>
              </a:rPr>
              <a:t>)</a:t>
            </a:r>
          </a:p>
          <a:p>
            <a:pPr marL="800100" lvl="1" indent="-342900" algn="just">
              <a:buFont typeface="Wingdings"/>
              <a:buChar char="§"/>
            </a:pPr>
            <a:r>
              <a:rPr lang="es-AR" sz="2400" err="1">
                <a:solidFill>
                  <a:srgbClr val="0D0D0D"/>
                </a:solidFill>
                <a:latin typeface="Times New Roman"/>
                <a:ea typeface="Calibri"/>
                <a:cs typeface="Times New Roman"/>
              </a:rPr>
              <a:t>Removing</a:t>
            </a:r>
            <a:r>
              <a:rPr lang="es-AR" sz="2400">
                <a:solidFill>
                  <a:srgbClr val="0D0D0D"/>
                </a:solidFill>
                <a:latin typeface="Times New Roman"/>
                <a:ea typeface="Calibri"/>
                <a:cs typeface="Times New Roman"/>
              </a:rPr>
              <a:t> linear time </a:t>
            </a:r>
            <a:r>
              <a:rPr lang="es-AR" sz="2400" err="1">
                <a:solidFill>
                  <a:srgbClr val="0D0D0D"/>
                </a:solidFill>
                <a:latin typeface="Times New Roman"/>
                <a:ea typeface="Calibri"/>
                <a:cs typeface="Times New Roman"/>
              </a:rPr>
              <a:t>trend</a:t>
            </a:r>
            <a:r>
              <a:rPr lang="es-AR" sz="2400">
                <a:solidFill>
                  <a:srgbClr val="0D0D0D"/>
                </a:solidFill>
                <a:latin typeface="Times New Roman"/>
                <a:ea typeface="Calibri"/>
                <a:cs typeface="Times New Roman"/>
              </a:rPr>
              <a:t> </a:t>
            </a:r>
            <a:r>
              <a:rPr lang="es-AR" sz="2400" err="1">
                <a:solidFill>
                  <a:srgbClr val="0D0D0D"/>
                </a:solidFill>
                <a:latin typeface="Times New Roman"/>
                <a:ea typeface="Calibri"/>
                <a:cs typeface="Times New Roman"/>
              </a:rPr>
              <a:t>from</a:t>
            </a:r>
            <a:r>
              <a:rPr lang="es-AR" sz="2400">
                <a:solidFill>
                  <a:srgbClr val="0D0D0D"/>
                </a:solidFill>
                <a:latin typeface="Times New Roman"/>
                <a:ea typeface="Calibri"/>
                <a:cs typeface="Times New Roman"/>
              </a:rPr>
              <a:t> </a:t>
            </a:r>
            <a:r>
              <a:rPr lang="es-AR" sz="2400" err="1">
                <a:solidFill>
                  <a:srgbClr val="0D0D0D"/>
                </a:solidFill>
                <a:latin typeface="Times New Roman"/>
                <a:ea typeface="Calibri"/>
                <a:cs typeface="Times New Roman"/>
              </a:rPr>
              <a:t>the</a:t>
            </a:r>
            <a:r>
              <a:rPr lang="es-AR" sz="2400">
                <a:solidFill>
                  <a:srgbClr val="0D0D0D"/>
                </a:solidFill>
                <a:latin typeface="Times New Roman"/>
                <a:ea typeface="Calibri"/>
                <a:cs typeface="Times New Roman"/>
              </a:rPr>
              <a:t> </a:t>
            </a:r>
            <a:r>
              <a:rPr lang="es-AR" sz="2400" err="1">
                <a:solidFill>
                  <a:srgbClr val="0D0D0D"/>
                </a:solidFill>
                <a:latin typeface="Times New Roman"/>
                <a:ea typeface="Calibri"/>
                <a:cs typeface="Times New Roman"/>
              </a:rPr>
              <a:t>regression</a:t>
            </a:r>
            <a:endParaRPr lang="es-AR" sz="2400">
              <a:solidFill>
                <a:srgbClr val="0D0D0D"/>
              </a:solidFill>
              <a:latin typeface="Times New Roman"/>
              <a:ea typeface="Calibri"/>
              <a:cs typeface="Times New Roman"/>
            </a:endParaRPr>
          </a:p>
          <a:p>
            <a:pPr marL="342900" indent="-342900" algn="just">
              <a:lnSpc>
                <a:spcPct val="150000"/>
              </a:lnSpc>
              <a:buFont typeface="Arial"/>
              <a:buChar char="•"/>
            </a:pPr>
            <a:r>
              <a:rPr lang="es-AR" sz="2400" b="1">
                <a:solidFill>
                  <a:srgbClr val="0D0D0D"/>
                </a:solidFill>
                <a:latin typeface="Times New Roman"/>
                <a:ea typeface="Calibri"/>
                <a:cs typeface="Times New Roman"/>
              </a:rPr>
              <a:t>Alternative </a:t>
            </a:r>
            <a:r>
              <a:rPr lang="es-AR" sz="2400" b="1" err="1">
                <a:solidFill>
                  <a:srgbClr val="0D0D0D"/>
                </a:solidFill>
                <a:latin typeface="Times New Roman"/>
                <a:ea typeface="Calibri"/>
                <a:cs typeface="Times New Roman"/>
              </a:rPr>
              <a:t>specifications</a:t>
            </a:r>
          </a:p>
          <a:p>
            <a:pPr marL="800100" lvl="1" indent="-342900" algn="just">
              <a:buFont typeface="Wingdings"/>
              <a:buChar char="§"/>
            </a:pPr>
            <a:r>
              <a:rPr lang="es-AR" sz="2400">
                <a:solidFill>
                  <a:srgbClr val="0D0D0D"/>
                </a:solidFill>
                <a:latin typeface="Times New Roman"/>
                <a:ea typeface="Calibri"/>
                <a:cs typeface="Times New Roman"/>
              </a:rPr>
              <a:t>Linear </a:t>
            </a:r>
            <a:r>
              <a:rPr lang="es-AR" sz="2400" err="1">
                <a:solidFill>
                  <a:srgbClr val="0D0D0D"/>
                </a:solidFill>
                <a:latin typeface="Times New Roman"/>
                <a:ea typeface="Calibri"/>
                <a:cs typeface="Times New Roman"/>
              </a:rPr>
              <a:t>model</a:t>
            </a:r>
            <a:endParaRPr lang="es-AR" sz="2400">
              <a:solidFill>
                <a:srgbClr val="0D0D0D"/>
              </a:solidFill>
              <a:latin typeface="Times New Roman"/>
              <a:ea typeface="Calibri"/>
              <a:cs typeface="Times New Roman"/>
            </a:endParaRPr>
          </a:p>
          <a:p>
            <a:pPr marL="800100" lvl="1" indent="-342900" algn="just">
              <a:buFont typeface="Wingdings"/>
              <a:buChar char="§"/>
            </a:pPr>
            <a:r>
              <a:rPr lang="es-AR" sz="2400" err="1">
                <a:solidFill>
                  <a:srgbClr val="0D0D0D"/>
                </a:solidFill>
                <a:latin typeface="Times New Roman"/>
                <a:ea typeface="Calibri"/>
                <a:cs typeface="Times New Roman"/>
              </a:rPr>
              <a:t>Dummy</a:t>
            </a:r>
            <a:r>
              <a:rPr lang="es-AR" sz="2400">
                <a:solidFill>
                  <a:srgbClr val="0D0D0D"/>
                </a:solidFill>
                <a:latin typeface="Times New Roman"/>
                <a:ea typeface="Calibri"/>
                <a:cs typeface="Times New Roman"/>
              </a:rPr>
              <a:t> </a:t>
            </a:r>
            <a:r>
              <a:rPr lang="es-AR" sz="2400" err="1">
                <a:solidFill>
                  <a:srgbClr val="0D0D0D"/>
                </a:solidFill>
                <a:latin typeface="Times New Roman"/>
                <a:ea typeface="Calibri"/>
                <a:cs typeface="Times New Roman"/>
              </a:rPr>
              <a:t>model</a:t>
            </a:r>
            <a:endParaRPr lang="es-AR" sz="2400">
              <a:solidFill>
                <a:srgbClr val="0D0D0D"/>
              </a:solidFill>
              <a:latin typeface="Times New Roman"/>
              <a:ea typeface="Calibri"/>
              <a:cs typeface="Times New Roman"/>
            </a:endParaRPr>
          </a:p>
          <a:p>
            <a:pPr marL="800100" lvl="1" indent="-342900" algn="just">
              <a:buFont typeface="Wingdings"/>
              <a:buChar char="§"/>
            </a:pPr>
            <a:r>
              <a:rPr lang="es-AR" sz="2400" err="1">
                <a:solidFill>
                  <a:srgbClr val="0D0D0D"/>
                </a:solidFill>
                <a:latin typeface="Times New Roman"/>
                <a:ea typeface="Calibri"/>
                <a:cs typeface="Times New Roman"/>
              </a:rPr>
              <a:t>Dummy</a:t>
            </a:r>
            <a:r>
              <a:rPr lang="es-AR" sz="2400">
                <a:solidFill>
                  <a:srgbClr val="0D0D0D"/>
                </a:solidFill>
                <a:latin typeface="Times New Roman"/>
                <a:ea typeface="Calibri"/>
                <a:cs typeface="Times New Roman"/>
              </a:rPr>
              <a:t> (</a:t>
            </a:r>
            <a:r>
              <a:rPr lang="es-AR" sz="2400" err="1">
                <a:solidFill>
                  <a:srgbClr val="0D0D0D"/>
                </a:solidFill>
                <a:latin typeface="Times New Roman"/>
                <a:ea typeface="Calibri"/>
                <a:cs typeface="Times New Roman"/>
              </a:rPr>
              <a:t>precipitation</a:t>
            </a:r>
            <a:r>
              <a:rPr lang="es-AR" sz="2400">
                <a:solidFill>
                  <a:srgbClr val="0D0D0D"/>
                </a:solidFill>
                <a:latin typeface="Times New Roman"/>
                <a:ea typeface="Calibri"/>
                <a:cs typeface="Times New Roman"/>
              </a:rPr>
              <a:t>) + Linear (</a:t>
            </a:r>
            <a:r>
              <a:rPr lang="es-AR" sz="2400" err="1">
                <a:solidFill>
                  <a:srgbClr val="0D0D0D"/>
                </a:solidFill>
                <a:latin typeface="Times New Roman"/>
                <a:ea typeface="Calibri"/>
                <a:cs typeface="Times New Roman"/>
              </a:rPr>
              <a:t>temperature</a:t>
            </a:r>
            <a:r>
              <a:rPr lang="es-AR" sz="2400">
                <a:solidFill>
                  <a:srgbClr val="0D0D0D"/>
                </a:solidFill>
                <a:latin typeface="Times New Roman"/>
                <a:ea typeface="Calibri"/>
                <a:cs typeface="Times New Roman"/>
              </a:rPr>
              <a:t>) </a:t>
            </a:r>
            <a:r>
              <a:rPr lang="es-AR" sz="2400" err="1">
                <a:solidFill>
                  <a:srgbClr val="0D0D0D"/>
                </a:solidFill>
                <a:latin typeface="Times New Roman"/>
                <a:ea typeface="Calibri"/>
                <a:cs typeface="Times New Roman"/>
              </a:rPr>
              <a:t>model</a:t>
            </a:r>
          </a:p>
          <a:p>
            <a:pPr marL="342900" indent="-342900" algn="just">
              <a:lnSpc>
                <a:spcPct val="150000"/>
              </a:lnSpc>
              <a:buFont typeface="Arial"/>
              <a:buChar char="•"/>
            </a:pPr>
            <a:r>
              <a:rPr lang="es-AR" sz="2400" b="1">
                <a:solidFill>
                  <a:srgbClr val="0D0D0D"/>
                </a:solidFill>
                <a:latin typeface="Times New Roman"/>
                <a:ea typeface="Calibri"/>
                <a:cs typeface="Times New Roman"/>
              </a:rPr>
              <a:t>SPI time </a:t>
            </a:r>
            <a:r>
              <a:rPr lang="es-AR" sz="2400" b="1" err="1">
                <a:solidFill>
                  <a:srgbClr val="0D0D0D"/>
                </a:solidFill>
                <a:latin typeface="Times New Roman"/>
                <a:ea typeface="Calibri"/>
                <a:cs typeface="Times New Roman"/>
              </a:rPr>
              <a:t>horizons</a:t>
            </a:r>
          </a:p>
          <a:p>
            <a:pPr marL="800100" lvl="1" indent="-342900" algn="just">
              <a:lnSpc>
                <a:spcPct val="150000"/>
              </a:lnSpc>
              <a:buFont typeface="Wingdings"/>
              <a:buChar char="§"/>
            </a:pPr>
            <a:r>
              <a:rPr lang="es-AR" sz="2400">
                <a:solidFill>
                  <a:srgbClr val="0D0D0D"/>
                </a:solidFill>
                <a:latin typeface="Times New Roman"/>
                <a:ea typeface="Calibri"/>
                <a:cs typeface="Times New Roman"/>
              </a:rPr>
              <a:t>SPI-1, SPI-3, SPI-6 and SPI-12. </a:t>
            </a:r>
            <a:r>
              <a:rPr lang="es-AR" sz="2400" err="1">
                <a:solidFill>
                  <a:srgbClr val="0D0D0D"/>
                </a:solidFill>
                <a:latin typeface="Times New Roman"/>
                <a:ea typeface="Calibri"/>
                <a:cs typeface="Times New Roman"/>
              </a:rPr>
              <a:t>Only</a:t>
            </a:r>
            <a:r>
              <a:rPr lang="es-AR" sz="2400">
                <a:solidFill>
                  <a:srgbClr val="0D0D0D"/>
                </a:solidFill>
                <a:latin typeface="Times New Roman"/>
                <a:ea typeface="Calibri"/>
                <a:cs typeface="Times New Roman"/>
              </a:rPr>
              <a:t> SPI-1 </a:t>
            </a:r>
            <a:r>
              <a:rPr lang="es-AR" sz="2400" err="1">
                <a:solidFill>
                  <a:srgbClr val="0D0D0D"/>
                </a:solidFill>
                <a:latin typeface="Times New Roman"/>
                <a:ea typeface="Calibri"/>
                <a:cs typeface="Times New Roman"/>
              </a:rPr>
              <a:t>yielded</a:t>
            </a:r>
            <a:r>
              <a:rPr lang="es-AR" sz="2400">
                <a:solidFill>
                  <a:srgbClr val="0D0D0D"/>
                </a:solidFill>
                <a:latin typeface="Times New Roman"/>
                <a:ea typeface="Calibri"/>
                <a:cs typeface="Times New Roman"/>
              </a:rPr>
              <a:t> </a:t>
            </a:r>
            <a:r>
              <a:rPr lang="es-AR" sz="2400" err="1">
                <a:solidFill>
                  <a:srgbClr val="0D0D0D"/>
                </a:solidFill>
                <a:latin typeface="Times New Roman"/>
                <a:ea typeface="Calibri"/>
                <a:cs typeface="Times New Roman"/>
              </a:rPr>
              <a:t>the</a:t>
            </a:r>
            <a:r>
              <a:rPr lang="es-AR" sz="2400">
                <a:solidFill>
                  <a:srgbClr val="0D0D0D"/>
                </a:solidFill>
                <a:latin typeface="Times New Roman"/>
                <a:ea typeface="Calibri"/>
                <a:cs typeface="Times New Roman"/>
              </a:rPr>
              <a:t> </a:t>
            </a:r>
            <a:r>
              <a:rPr lang="es-AR" sz="2400" err="1">
                <a:solidFill>
                  <a:srgbClr val="0D0D0D"/>
                </a:solidFill>
                <a:latin typeface="Times New Roman"/>
                <a:ea typeface="Calibri"/>
                <a:cs typeface="Times New Roman"/>
              </a:rPr>
              <a:t>expected</a:t>
            </a:r>
            <a:r>
              <a:rPr lang="es-AR" sz="2400">
                <a:solidFill>
                  <a:srgbClr val="0D0D0D"/>
                </a:solidFill>
                <a:latin typeface="Times New Roman"/>
                <a:ea typeface="Calibri"/>
                <a:cs typeface="Times New Roman"/>
              </a:rPr>
              <a:t> </a:t>
            </a:r>
            <a:r>
              <a:rPr lang="es-AR" sz="2400" err="1">
                <a:solidFill>
                  <a:srgbClr val="0D0D0D"/>
                </a:solidFill>
                <a:latin typeface="Times New Roman"/>
                <a:ea typeface="Calibri"/>
                <a:cs typeface="Times New Roman"/>
              </a:rPr>
              <a:t>results</a:t>
            </a:r>
            <a:r>
              <a:rPr lang="es-AR" sz="2400">
                <a:solidFill>
                  <a:srgbClr val="0D0D0D"/>
                </a:solidFill>
                <a:latin typeface="Times New Roman"/>
                <a:ea typeface="Calibri"/>
                <a:cs typeface="Times New Roman"/>
              </a:rPr>
              <a:t>.</a:t>
            </a:r>
          </a:p>
          <a:p>
            <a:pPr marL="342900" indent="-342900" algn="just">
              <a:lnSpc>
                <a:spcPct val="150000"/>
              </a:lnSpc>
              <a:buFont typeface="Arial"/>
              <a:buChar char="•"/>
            </a:pPr>
            <a:r>
              <a:rPr lang="es-AR" sz="2400" b="1" err="1">
                <a:solidFill>
                  <a:srgbClr val="0D0D0D"/>
                </a:solidFill>
                <a:latin typeface="Times New Roman"/>
                <a:ea typeface="Calibri"/>
                <a:cs typeface="Times New Roman"/>
              </a:rPr>
              <a:t>Reduced</a:t>
            </a:r>
            <a:r>
              <a:rPr lang="es-AR" sz="2400" b="1">
                <a:solidFill>
                  <a:srgbClr val="0D0D0D"/>
                </a:solidFill>
                <a:latin typeface="Times New Roman"/>
                <a:ea typeface="Calibri"/>
                <a:cs typeface="Times New Roman"/>
              </a:rPr>
              <a:t> set </a:t>
            </a:r>
            <a:r>
              <a:rPr lang="es-AR" sz="2400" b="1" err="1">
                <a:solidFill>
                  <a:srgbClr val="0D0D0D"/>
                </a:solidFill>
                <a:latin typeface="Times New Roman"/>
                <a:ea typeface="Calibri"/>
                <a:cs typeface="Times New Roman"/>
              </a:rPr>
              <a:t>controls</a:t>
            </a:r>
            <a:r>
              <a:rPr lang="es-AR" sz="2400" b="1">
                <a:solidFill>
                  <a:srgbClr val="0D0D0D"/>
                </a:solidFill>
                <a:latin typeface="Times New Roman"/>
                <a:ea typeface="Calibri"/>
                <a:cs typeface="Times New Roman"/>
              </a:rPr>
              <a:t> (no </a:t>
            </a:r>
            <a:r>
              <a:rPr lang="es-AR" sz="2400" b="1" err="1">
                <a:solidFill>
                  <a:srgbClr val="0D0D0D"/>
                </a:solidFill>
                <a:latin typeface="Times New Roman"/>
                <a:ea typeface="Calibri"/>
                <a:cs typeface="Times New Roman"/>
              </a:rPr>
              <a:t>quadratic</a:t>
            </a:r>
            <a:r>
              <a:rPr lang="es-AR" sz="2400" b="1">
                <a:solidFill>
                  <a:srgbClr val="0D0D0D"/>
                </a:solidFill>
                <a:latin typeface="Times New Roman"/>
                <a:ea typeface="Calibri"/>
                <a:cs typeface="Times New Roman"/>
              </a:rPr>
              <a:t> and </a:t>
            </a:r>
            <a:r>
              <a:rPr lang="es-AR" sz="2400" b="1" err="1">
                <a:solidFill>
                  <a:srgbClr val="0D0D0D"/>
                </a:solidFill>
                <a:latin typeface="Times New Roman"/>
                <a:ea typeface="Calibri"/>
                <a:cs typeface="Times New Roman"/>
              </a:rPr>
              <a:t>cubic</a:t>
            </a:r>
            <a:r>
              <a:rPr lang="es-AR" sz="2400" b="1">
                <a:solidFill>
                  <a:srgbClr val="0D0D0D"/>
                </a:solidFill>
                <a:latin typeface="Times New Roman"/>
                <a:ea typeface="Calibri"/>
                <a:cs typeface="Times New Roman"/>
              </a:rPr>
              <a:t> </a:t>
            </a:r>
            <a:r>
              <a:rPr lang="es-AR" sz="2400" b="1" err="1">
                <a:solidFill>
                  <a:srgbClr val="0D0D0D"/>
                </a:solidFill>
                <a:latin typeface="Times New Roman"/>
                <a:ea typeface="Calibri"/>
                <a:cs typeface="Times New Roman"/>
              </a:rPr>
              <a:t>terms</a:t>
            </a:r>
            <a:r>
              <a:rPr lang="es-AR" sz="2400" b="1">
                <a:solidFill>
                  <a:srgbClr val="0D0D0D"/>
                </a:solidFill>
                <a:latin typeface="Times New Roman"/>
                <a:ea typeface="Calibri"/>
                <a:cs typeface="Times New Roman"/>
              </a:rPr>
              <a:t>)</a:t>
            </a:r>
          </a:p>
          <a:p>
            <a:pPr marL="342900" indent="-342900" algn="just">
              <a:lnSpc>
                <a:spcPct val="150000"/>
              </a:lnSpc>
              <a:buFont typeface="Arial"/>
              <a:buChar char="•"/>
            </a:pPr>
            <a:r>
              <a:rPr lang="es-AR" sz="2400" b="1" err="1">
                <a:solidFill>
                  <a:srgbClr val="0D0D0D"/>
                </a:solidFill>
                <a:latin typeface="Times New Roman"/>
                <a:ea typeface="Calibri"/>
                <a:cs typeface="Times New Roman"/>
              </a:rPr>
              <a:t>Estimation</a:t>
            </a:r>
            <a:r>
              <a:rPr lang="es-AR" sz="2400" b="1">
                <a:solidFill>
                  <a:srgbClr val="0D0D0D"/>
                </a:solidFill>
                <a:latin typeface="Times New Roman"/>
                <a:ea typeface="Calibri"/>
                <a:cs typeface="Times New Roman"/>
              </a:rPr>
              <a:t> </a:t>
            </a:r>
            <a:r>
              <a:rPr lang="es-AR" sz="2400" b="1" err="1">
                <a:solidFill>
                  <a:srgbClr val="0D0D0D"/>
                </a:solidFill>
                <a:latin typeface="Times New Roman"/>
                <a:ea typeface="Calibri"/>
                <a:cs typeface="Times New Roman"/>
              </a:rPr>
              <a:t>by</a:t>
            </a:r>
            <a:r>
              <a:rPr lang="es-AR" sz="2400" b="1">
                <a:solidFill>
                  <a:srgbClr val="0D0D0D"/>
                </a:solidFill>
                <a:latin typeface="Times New Roman"/>
                <a:ea typeface="Calibri"/>
                <a:cs typeface="Times New Roman"/>
              </a:rPr>
              <a:t> </a:t>
            </a:r>
            <a:r>
              <a:rPr lang="es-AR" sz="2400" b="1" err="1">
                <a:solidFill>
                  <a:srgbClr val="0D0D0D"/>
                </a:solidFill>
                <a:latin typeface="Times New Roman"/>
                <a:ea typeface="Calibri"/>
                <a:cs typeface="Times New Roman"/>
              </a:rPr>
              <a:t>income</a:t>
            </a:r>
            <a:r>
              <a:rPr lang="es-AR" sz="2400" b="1">
                <a:solidFill>
                  <a:srgbClr val="0D0D0D"/>
                </a:solidFill>
                <a:latin typeface="Times New Roman"/>
                <a:ea typeface="Calibri"/>
                <a:cs typeface="Times New Roman"/>
              </a:rPr>
              <a:t> </a:t>
            </a:r>
            <a:r>
              <a:rPr lang="es-AR" sz="2400" b="1" err="1">
                <a:solidFill>
                  <a:srgbClr val="0D0D0D"/>
                </a:solidFill>
                <a:latin typeface="Times New Roman"/>
                <a:ea typeface="Calibri"/>
                <a:cs typeface="Times New Roman"/>
              </a:rPr>
              <a:t>group</a:t>
            </a:r>
            <a:r>
              <a:rPr lang="es-AR" sz="2400" b="1">
                <a:solidFill>
                  <a:srgbClr val="0D0D0D"/>
                </a:solidFill>
                <a:latin typeface="Times New Roman"/>
                <a:ea typeface="Calibri"/>
                <a:cs typeface="Times New Roman"/>
              </a:rPr>
              <a:t> and country</a:t>
            </a:r>
          </a:p>
          <a:p>
            <a:pPr marL="342900" indent="-342900" algn="just">
              <a:buFont typeface="Arial"/>
              <a:buChar char="•"/>
            </a:pPr>
            <a:endParaRPr lang="es-AR" sz="2000">
              <a:latin typeface="Times New Roman"/>
              <a:ea typeface="Calibri"/>
              <a:cs typeface="Times New Roman"/>
            </a:endParaRPr>
          </a:p>
        </p:txBody>
      </p:sp>
    </p:spTree>
    <p:extLst>
      <p:ext uri="{BB962C8B-B14F-4D97-AF65-F5344CB8AC3E}">
        <p14:creationId xmlns:p14="http://schemas.microsoft.com/office/powerpoint/2010/main" val="20553877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C414F16-A4EC-F071-0DF6-79F41BD7993B}"/>
              </a:ext>
            </a:extLst>
          </p:cNvPr>
          <p:cNvSpPr txBox="1"/>
          <p:nvPr/>
        </p:nvSpPr>
        <p:spPr>
          <a:xfrm>
            <a:off x="745615" y="4409871"/>
            <a:ext cx="5845713" cy="881849"/>
          </a:xfrm>
          <a:prstGeom prst="rect">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3" name="Text Placeholder 2">
            <a:extLst>
              <a:ext uri="{FF2B5EF4-FFF2-40B4-BE49-F238E27FC236}">
                <a16:creationId xmlns:a16="http://schemas.microsoft.com/office/drawing/2014/main" id="{283CA4C1-EA33-4C88-B54B-4870B878ED25}"/>
              </a:ext>
            </a:extLst>
          </p:cNvPr>
          <p:cNvSpPr>
            <a:spLocks noGrp="1"/>
          </p:cNvSpPr>
          <p:nvPr>
            <p:ph type="body" sz="quarter" idx="4294967295"/>
          </p:nvPr>
        </p:nvSpPr>
        <p:spPr>
          <a:xfrm>
            <a:off x="-1" y="197349"/>
            <a:ext cx="12200633" cy="657795"/>
          </a:xfrm>
          <a:solidFill>
            <a:srgbClr val="0A2143"/>
          </a:solidFill>
        </p:spPr>
        <p:txBody>
          <a:bodyPr vert="horz" lIns="91440" tIns="45720" rIns="91440" bIns="45720" rtlCol="0" anchor="ctr">
            <a:normAutofit/>
          </a:bodyPr>
          <a:lstStyle/>
          <a:p>
            <a:pPr marL="0" indent="0" algn="ctr">
              <a:buNone/>
            </a:pPr>
            <a:r>
              <a:rPr lang="en-US">
                <a:solidFill>
                  <a:schemeClr val="bg1"/>
                </a:solidFill>
                <a:latin typeface="Libre Baskerville"/>
                <a:cs typeface="Calibri" panose="020F0502020204030204"/>
              </a:rPr>
              <a:t>Other things we tried and didn't worked</a:t>
            </a:r>
            <a:endParaRPr lang="en-US">
              <a:solidFill>
                <a:schemeClr val="bg1"/>
              </a:solidFill>
            </a:endParaRPr>
          </a:p>
        </p:txBody>
      </p:sp>
      <p:grpSp>
        <p:nvGrpSpPr>
          <p:cNvPr id="6" name="Group 5">
            <a:extLst>
              <a:ext uri="{FF2B5EF4-FFF2-40B4-BE49-F238E27FC236}">
                <a16:creationId xmlns:a16="http://schemas.microsoft.com/office/drawing/2014/main" id="{023F730E-F9B9-2A3E-F1D7-0283C00BECBD}"/>
              </a:ext>
            </a:extLst>
          </p:cNvPr>
          <p:cNvGrpSpPr/>
          <p:nvPr/>
        </p:nvGrpSpPr>
        <p:grpSpPr>
          <a:xfrm>
            <a:off x="1439" y="6435613"/>
            <a:ext cx="12189124" cy="442210"/>
            <a:chOff x="1439" y="6435613"/>
            <a:chExt cx="12189124" cy="442210"/>
          </a:xfrm>
        </p:grpSpPr>
        <p:pic>
          <p:nvPicPr>
            <p:cNvPr id="4" name="Picture 3" descr="A blue and black rectangle&#10;&#10;Description automatically generated">
              <a:extLst>
                <a:ext uri="{FF2B5EF4-FFF2-40B4-BE49-F238E27FC236}">
                  <a16:creationId xmlns:a16="http://schemas.microsoft.com/office/drawing/2014/main" id="{074760D1-A851-E77B-6E07-09824A032270}"/>
                </a:ext>
              </a:extLst>
            </p:cNvPr>
            <p:cNvPicPr>
              <a:picLocks noChangeAspect="1"/>
            </p:cNvPicPr>
            <p:nvPr/>
          </p:nvPicPr>
          <p:blipFill>
            <a:blip r:embed="rId3"/>
            <a:stretch>
              <a:fillRect/>
            </a:stretch>
          </p:blipFill>
          <p:spPr>
            <a:xfrm>
              <a:off x="1439" y="6435613"/>
              <a:ext cx="12189124" cy="442210"/>
            </a:xfrm>
            <a:prstGeom prst="rect">
              <a:avLst/>
            </a:prstGeom>
          </p:spPr>
        </p:pic>
        <p:pic>
          <p:nvPicPr>
            <p:cNvPr id="5" name="Graphic 4">
              <a:extLst>
                <a:ext uri="{FF2B5EF4-FFF2-40B4-BE49-F238E27FC236}">
                  <a16:creationId xmlns:a16="http://schemas.microsoft.com/office/drawing/2014/main" id="{8F755D44-BE22-8B0D-162F-C3F0C699003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37821" y="6515906"/>
              <a:ext cx="1892960" cy="252864"/>
            </a:xfrm>
            <a:prstGeom prst="rect">
              <a:avLst/>
            </a:prstGeom>
          </p:spPr>
        </p:pic>
      </p:grpSp>
      <p:grpSp>
        <p:nvGrpSpPr>
          <p:cNvPr id="13" name="Group 12">
            <a:extLst>
              <a:ext uri="{FF2B5EF4-FFF2-40B4-BE49-F238E27FC236}">
                <a16:creationId xmlns:a16="http://schemas.microsoft.com/office/drawing/2014/main" id="{505CB0C9-F4D1-CC45-0DB0-5117DDBB4E84}"/>
              </a:ext>
            </a:extLst>
          </p:cNvPr>
          <p:cNvGrpSpPr/>
          <p:nvPr/>
        </p:nvGrpSpPr>
        <p:grpSpPr>
          <a:xfrm>
            <a:off x="-4813" y="5425"/>
            <a:ext cx="12209331" cy="203114"/>
            <a:chOff x="-4813" y="5425"/>
            <a:chExt cx="12209331" cy="203114"/>
          </a:xfrm>
        </p:grpSpPr>
        <p:sp>
          <p:nvSpPr>
            <p:cNvPr id="8" name="Rectangle 7">
              <a:extLst>
                <a:ext uri="{FF2B5EF4-FFF2-40B4-BE49-F238E27FC236}">
                  <a16:creationId xmlns:a16="http://schemas.microsoft.com/office/drawing/2014/main" id="{8DFD7C9D-2E84-B303-32CA-8407F87BDA82}"/>
                </a:ext>
              </a:extLst>
            </p:cNvPr>
            <p:cNvSpPr/>
            <p:nvPr/>
          </p:nvSpPr>
          <p:spPr>
            <a:xfrm>
              <a:off x="-4813" y="5425"/>
              <a:ext cx="2441484" cy="203114"/>
            </a:xfrm>
            <a:prstGeom prst="rect">
              <a:avLst/>
            </a:prstGeom>
            <a:solidFill>
              <a:srgbClr val="204F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Rectangle 8">
              <a:extLst>
                <a:ext uri="{FF2B5EF4-FFF2-40B4-BE49-F238E27FC236}">
                  <a16:creationId xmlns:a16="http://schemas.microsoft.com/office/drawing/2014/main" id="{64D0300C-CEFB-FD61-D27D-7D2D6E3B27CB}"/>
                </a:ext>
              </a:extLst>
            </p:cNvPr>
            <p:cNvSpPr/>
            <p:nvPr/>
          </p:nvSpPr>
          <p:spPr>
            <a:xfrm>
              <a:off x="2436847" y="5425"/>
              <a:ext cx="2441484" cy="203114"/>
            </a:xfrm>
            <a:prstGeom prst="rect">
              <a:avLst/>
            </a:prstGeom>
            <a:solidFill>
              <a:srgbClr val="449D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Rectangle 9">
              <a:extLst>
                <a:ext uri="{FF2B5EF4-FFF2-40B4-BE49-F238E27FC236}">
                  <a16:creationId xmlns:a16="http://schemas.microsoft.com/office/drawing/2014/main" id="{2E6BBB16-60B3-4EEA-D8FF-DBB63279BE2B}"/>
                </a:ext>
              </a:extLst>
            </p:cNvPr>
            <p:cNvSpPr/>
            <p:nvPr/>
          </p:nvSpPr>
          <p:spPr>
            <a:xfrm>
              <a:off x="4880066" y="5425"/>
              <a:ext cx="2441484" cy="203114"/>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Rectangle 10">
              <a:extLst>
                <a:ext uri="{FF2B5EF4-FFF2-40B4-BE49-F238E27FC236}">
                  <a16:creationId xmlns:a16="http://schemas.microsoft.com/office/drawing/2014/main" id="{47B01069-F345-C2DC-763D-521A6D93BEAC}"/>
                </a:ext>
              </a:extLst>
            </p:cNvPr>
            <p:cNvSpPr/>
            <p:nvPr/>
          </p:nvSpPr>
          <p:spPr>
            <a:xfrm>
              <a:off x="7321550" y="5425"/>
              <a:ext cx="2441484" cy="203114"/>
            </a:xfrm>
            <a:prstGeom prst="rect">
              <a:avLst/>
            </a:prstGeom>
            <a:solidFill>
              <a:srgbClr val="F7EC4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Rectangle 11">
              <a:extLst>
                <a:ext uri="{FF2B5EF4-FFF2-40B4-BE49-F238E27FC236}">
                  <a16:creationId xmlns:a16="http://schemas.microsoft.com/office/drawing/2014/main" id="{35BBF6B6-2FB9-F6BB-0E5C-F78AA1E46D08}"/>
                </a:ext>
              </a:extLst>
            </p:cNvPr>
            <p:cNvSpPr/>
            <p:nvPr/>
          </p:nvSpPr>
          <p:spPr>
            <a:xfrm>
              <a:off x="9763034" y="5425"/>
              <a:ext cx="2441484" cy="203114"/>
            </a:xfrm>
            <a:prstGeom prst="rect">
              <a:avLst/>
            </a:prstGeom>
            <a:solidFill>
              <a:srgbClr val="C19F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
        <p:nvSpPr>
          <p:cNvPr id="15" name="TextBox 1">
            <a:extLst>
              <a:ext uri="{FF2B5EF4-FFF2-40B4-BE49-F238E27FC236}">
                <a16:creationId xmlns:a16="http://schemas.microsoft.com/office/drawing/2014/main" id="{B8069987-3ABB-9998-760A-32DE68B361A3}"/>
              </a:ext>
            </a:extLst>
          </p:cNvPr>
          <p:cNvSpPr txBox="1"/>
          <p:nvPr/>
        </p:nvSpPr>
        <p:spPr>
          <a:xfrm>
            <a:off x="631409" y="1332854"/>
            <a:ext cx="10815676" cy="378565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Arial"/>
              <a:buChar char="•"/>
            </a:pPr>
            <a:r>
              <a:rPr lang="es-AR" sz="2400" err="1">
                <a:solidFill>
                  <a:srgbClr val="0D0D0D"/>
                </a:solidFill>
                <a:latin typeface="Times New Roman"/>
                <a:ea typeface="Calibri"/>
                <a:cs typeface="Times New Roman"/>
              </a:rPr>
              <a:t>To</a:t>
            </a:r>
            <a:r>
              <a:rPr lang="es-AR" sz="2400">
                <a:solidFill>
                  <a:srgbClr val="0D0D0D"/>
                </a:solidFill>
                <a:latin typeface="Times New Roman"/>
                <a:ea typeface="Calibri"/>
                <a:cs typeface="Times New Roman"/>
              </a:rPr>
              <a:t> </a:t>
            </a:r>
            <a:r>
              <a:rPr lang="es-AR" sz="2400" b="1" err="1">
                <a:solidFill>
                  <a:srgbClr val="0D0D0D"/>
                </a:solidFill>
                <a:latin typeface="Times New Roman"/>
                <a:ea typeface="Calibri"/>
                <a:cs typeface="Times New Roman"/>
              </a:rPr>
              <a:t>analyze</a:t>
            </a:r>
            <a:r>
              <a:rPr lang="es-AR" sz="2400" b="1">
                <a:solidFill>
                  <a:srgbClr val="0D0D0D"/>
                </a:solidFill>
                <a:latin typeface="Times New Roman"/>
                <a:ea typeface="Calibri"/>
                <a:cs typeface="Times New Roman"/>
              </a:rPr>
              <a:t> </a:t>
            </a:r>
            <a:r>
              <a:rPr lang="es-AR" sz="2400" b="1" err="1">
                <a:solidFill>
                  <a:srgbClr val="0D0D0D"/>
                </a:solidFill>
                <a:latin typeface="Times New Roman"/>
                <a:ea typeface="Calibri"/>
                <a:cs typeface="Times New Roman"/>
              </a:rPr>
              <a:t>the</a:t>
            </a:r>
            <a:r>
              <a:rPr lang="es-AR" sz="2400" b="1">
                <a:solidFill>
                  <a:srgbClr val="0D0D0D"/>
                </a:solidFill>
                <a:latin typeface="Times New Roman"/>
                <a:ea typeface="Calibri"/>
                <a:cs typeface="Times New Roman"/>
              </a:rPr>
              <a:t> full set </a:t>
            </a:r>
            <a:r>
              <a:rPr lang="es-AR" sz="2400" b="1" err="1">
                <a:solidFill>
                  <a:srgbClr val="0D0D0D"/>
                </a:solidFill>
                <a:latin typeface="Times New Roman"/>
                <a:ea typeface="Calibri"/>
                <a:cs typeface="Times New Roman"/>
              </a:rPr>
              <a:t>of</a:t>
            </a:r>
            <a:r>
              <a:rPr lang="es-AR" sz="2400" b="1">
                <a:solidFill>
                  <a:srgbClr val="0D0D0D"/>
                </a:solidFill>
                <a:latin typeface="Times New Roman"/>
                <a:ea typeface="Calibri"/>
                <a:cs typeface="Times New Roman"/>
              </a:rPr>
              <a:t> </a:t>
            </a:r>
            <a:r>
              <a:rPr lang="es-AR" sz="2400" b="1" err="1">
                <a:solidFill>
                  <a:srgbClr val="0D0D0D"/>
                </a:solidFill>
                <a:latin typeface="Times New Roman"/>
                <a:ea typeface="Calibri"/>
                <a:cs typeface="Times New Roman"/>
              </a:rPr>
              <a:t>results</a:t>
            </a:r>
            <a:r>
              <a:rPr lang="es-AR" sz="2400" b="1">
                <a:solidFill>
                  <a:srgbClr val="0D0D0D"/>
                </a:solidFill>
                <a:latin typeface="Times New Roman"/>
                <a:ea typeface="Calibri"/>
                <a:cs typeface="Times New Roman"/>
              </a:rPr>
              <a:t> and </a:t>
            </a:r>
            <a:r>
              <a:rPr lang="es-AR" sz="2400" b="1" err="1">
                <a:solidFill>
                  <a:srgbClr val="0D0D0D"/>
                </a:solidFill>
                <a:latin typeface="Times New Roman"/>
                <a:ea typeface="Calibri"/>
                <a:cs typeface="Times New Roman"/>
              </a:rPr>
              <a:t>select</a:t>
            </a:r>
            <a:r>
              <a:rPr lang="es-AR" sz="2400" b="1">
                <a:solidFill>
                  <a:srgbClr val="0D0D0D"/>
                </a:solidFill>
                <a:latin typeface="Times New Roman"/>
                <a:ea typeface="Calibri"/>
                <a:cs typeface="Times New Roman"/>
              </a:rPr>
              <a:t> a </a:t>
            </a:r>
            <a:r>
              <a:rPr lang="es-AR" sz="2400" b="1" err="1">
                <a:solidFill>
                  <a:srgbClr val="0D0D0D"/>
                </a:solidFill>
                <a:latin typeface="Times New Roman"/>
                <a:ea typeface="Calibri"/>
                <a:cs typeface="Times New Roman"/>
              </a:rPr>
              <a:t>specification</a:t>
            </a:r>
            <a:r>
              <a:rPr lang="es-AR" sz="2400" b="1">
                <a:solidFill>
                  <a:srgbClr val="0D0D0D"/>
                </a:solidFill>
                <a:latin typeface="Times New Roman"/>
                <a:ea typeface="Calibri"/>
                <a:cs typeface="Times New Roman"/>
              </a:rPr>
              <a:t>, </a:t>
            </a:r>
            <a:r>
              <a:rPr lang="es-AR" sz="2400" b="1" err="1">
                <a:solidFill>
                  <a:srgbClr val="0D0D0D"/>
                </a:solidFill>
                <a:latin typeface="Times New Roman"/>
                <a:ea typeface="Calibri"/>
                <a:cs typeface="Times New Roman"/>
              </a:rPr>
              <a:t>we've</a:t>
            </a:r>
            <a:r>
              <a:rPr lang="es-AR" sz="2400" b="1">
                <a:solidFill>
                  <a:srgbClr val="0D0D0D"/>
                </a:solidFill>
                <a:latin typeface="Times New Roman"/>
                <a:ea typeface="Calibri"/>
                <a:cs typeface="Times New Roman"/>
              </a:rPr>
              <a:t> </a:t>
            </a:r>
            <a:r>
              <a:rPr lang="es-AR" sz="2400" b="1" err="1">
                <a:solidFill>
                  <a:srgbClr val="0D0D0D"/>
                </a:solidFill>
                <a:latin typeface="Times New Roman"/>
                <a:ea typeface="Calibri"/>
                <a:cs typeface="Times New Roman"/>
              </a:rPr>
              <a:t>constructed</a:t>
            </a:r>
            <a:r>
              <a:rPr lang="es-AR" sz="2400" b="1">
                <a:solidFill>
                  <a:srgbClr val="0D0D0D"/>
                </a:solidFill>
                <a:latin typeface="Times New Roman"/>
                <a:ea typeface="Calibri"/>
                <a:cs typeface="Times New Roman"/>
              </a:rPr>
              <a:t> </a:t>
            </a:r>
            <a:r>
              <a:rPr lang="es-AR" sz="2400" b="1" err="1">
                <a:solidFill>
                  <a:srgbClr val="0D0D0D"/>
                </a:solidFill>
                <a:latin typeface="Times New Roman"/>
                <a:ea typeface="Calibri"/>
                <a:cs typeface="Times New Roman"/>
              </a:rPr>
              <a:t>an</a:t>
            </a:r>
            <a:r>
              <a:rPr lang="es-AR" sz="2400" b="1">
                <a:solidFill>
                  <a:srgbClr val="0D0D0D"/>
                </a:solidFill>
                <a:latin typeface="Times New Roman"/>
                <a:ea typeface="Calibri"/>
                <a:cs typeface="Times New Roman"/>
              </a:rPr>
              <a:t> Excel file </a:t>
            </a:r>
            <a:r>
              <a:rPr lang="es-AR" sz="2400" b="1" err="1">
                <a:solidFill>
                  <a:srgbClr val="0D0D0D"/>
                </a:solidFill>
                <a:latin typeface="Times New Roman"/>
                <a:ea typeface="Calibri"/>
                <a:cs typeface="Times New Roman"/>
              </a:rPr>
              <a:t>that</a:t>
            </a:r>
            <a:r>
              <a:rPr lang="es-AR" sz="2400" b="1">
                <a:solidFill>
                  <a:srgbClr val="0D0D0D"/>
                </a:solidFill>
                <a:latin typeface="Times New Roman"/>
                <a:ea typeface="Calibri"/>
                <a:cs typeface="Times New Roman"/>
              </a:rPr>
              <a:t> </a:t>
            </a:r>
            <a:r>
              <a:rPr lang="es-AR" sz="2400" b="1" err="1">
                <a:solidFill>
                  <a:srgbClr val="0D0D0D"/>
                </a:solidFill>
                <a:latin typeface="Times New Roman"/>
                <a:ea typeface="Calibri"/>
                <a:cs typeface="Times New Roman"/>
              </a:rPr>
              <a:t>summarizes</a:t>
            </a:r>
            <a:r>
              <a:rPr lang="es-AR" sz="2400" b="1">
                <a:solidFill>
                  <a:srgbClr val="0D0D0D"/>
                </a:solidFill>
                <a:latin typeface="Times New Roman"/>
                <a:ea typeface="Calibri"/>
                <a:cs typeface="Times New Roman"/>
              </a:rPr>
              <a:t> </a:t>
            </a:r>
            <a:r>
              <a:rPr lang="es-AR" sz="2400" b="1" err="1">
                <a:solidFill>
                  <a:srgbClr val="0D0D0D"/>
                </a:solidFill>
                <a:latin typeface="Times New Roman"/>
                <a:ea typeface="Calibri"/>
                <a:cs typeface="Times New Roman"/>
              </a:rPr>
              <a:t>all</a:t>
            </a:r>
            <a:r>
              <a:rPr lang="es-AR" sz="2400" b="1">
                <a:solidFill>
                  <a:srgbClr val="0D0D0D"/>
                </a:solidFill>
                <a:latin typeface="Times New Roman"/>
                <a:ea typeface="Calibri"/>
                <a:cs typeface="Times New Roman"/>
              </a:rPr>
              <a:t> </a:t>
            </a:r>
            <a:r>
              <a:rPr lang="es-AR" sz="2400" b="1" err="1">
                <a:solidFill>
                  <a:srgbClr val="0D0D0D"/>
                </a:solidFill>
                <a:latin typeface="Times New Roman"/>
                <a:ea typeface="Calibri"/>
                <a:cs typeface="Times New Roman"/>
              </a:rPr>
              <a:t>of</a:t>
            </a:r>
            <a:r>
              <a:rPr lang="es-AR" sz="2400" b="1">
                <a:solidFill>
                  <a:srgbClr val="0D0D0D"/>
                </a:solidFill>
                <a:latin typeface="Times New Roman"/>
                <a:ea typeface="Calibri"/>
                <a:cs typeface="Times New Roman"/>
              </a:rPr>
              <a:t> </a:t>
            </a:r>
            <a:r>
              <a:rPr lang="es-AR" sz="2400" b="1" err="1">
                <a:solidFill>
                  <a:srgbClr val="0D0D0D"/>
                </a:solidFill>
                <a:latin typeface="Times New Roman"/>
                <a:ea typeface="Calibri"/>
                <a:cs typeface="Times New Roman"/>
              </a:rPr>
              <a:t>them</a:t>
            </a:r>
            <a:r>
              <a:rPr lang="es-AR" sz="2400" b="1">
                <a:solidFill>
                  <a:srgbClr val="0D0D0D"/>
                </a:solidFill>
                <a:latin typeface="Times New Roman"/>
                <a:ea typeface="Calibri"/>
                <a:cs typeface="Times New Roman"/>
              </a:rPr>
              <a:t> and </a:t>
            </a:r>
            <a:r>
              <a:rPr lang="es-AR" sz="2400" b="1" err="1">
                <a:solidFill>
                  <a:srgbClr val="0D0D0D"/>
                </a:solidFill>
                <a:latin typeface="Times New Roman"/>
                <a:ea typeface="Calibri"/>
                <a:cs typeface="Times New Roman"/>
              </a:rPr>
              <a:t>helps</a:t>
            </a:r>
            <a:r>
              <a:rPr lang="es-AR" sz="2400" b="1">
                <a:solidFill>
                  <a:srgbClr val="0D0D0D"/>
                </a:solidFill>
                <a:latin typeface="Times New Roman"/>
                <a:ea typeface="Calibri"/>
                <a:cs typeface="Times New Roman"/>
              </a:rPr>
              <a:t> explore </a:t>
            </a:r>
            <a:r>
              <a:rPr lang="es-AR" sz="2400" b="1" err="1">
                <a:solidFill>
                  <a:srgbClr val="0D0D0D"/>
                </a:solidFill>
                <a:latin typeface="Times New Roman"/>
                <a:ea typeface="Calibri"/>
                <a:cs typeface="Times New Roman"/>
              </a:rPr>
              <a:t>the</a:t>
            </a:r>
            <a:r>
              <a:rPr lang="es-AR" sz="2400" b="1">
                <a:solidFill>
                  <a:srgbClr val="0D0D0D"/>
                </a:solidFill>
                <a:latin typeface="Times New Roman"/>
                <a:ea typeface="Calibri"/>
                <a:cs typeface="Times New Roman"/>
              </a:rPr>
              <a:t> data</a:t>
            </a:r>
            <a:r>
              <a:rPr lang="es-AR" sz="2400">
                <a:solidFill>
                  <a:srgbClr val="0D0D0D"/>
                </a:solidFill>
                <a:latin typeface="Times New Roman"/>
                <a:ea typeface="Calibri"/>
                <a:cs typeface="Times New Roman"/>
              </a:rPr>
              <a:t>. </a:t>
            </a:r>
            <a:endParaRPr lang="en-US" sz="2400">
              <a:solidFill>
                <a:srgbClr val="0D0D0D"/>
              </a:solidFill>
              <a:latin typeface="Times New Roman"/>
              <a:ea typeface="Calibri"/>
              <a:cs typeface="Times New Roman"/>
            </a:endParaRPr>
          </a:p>
          <a:p>
            <a:pPr marL="342900" indent="-342900" algn="just">
              <a:buFont typeface="Arial"/>
              <a:buChar char="•"/>
            </a:pPr>
            <a:endParaRPr lang="es-AR" sz="2400">
              <a:solidFill>
                <a:srgbClr val="0D0D0D"/>
              </a:solidFill>
              <a:latin typeface="Times New Roman"/>
              <a:ea typeface="Calibri"/>
              <a:cs typeface="Times New Roman"/>
            </a:endParaRPr>
          </a:p>
          <a:p>
            <a:pPr marL="342900" indent="-342900" algn="just">
              <a:buFont typeface="Arial"/>
              <a:buChar char="•"/>
            </a:pPr>
            <a:r>
              <a:rPr lang="es-AR" sz="2400" err="1">
                <a:solidFill>
                  <a:srgbClr val="0D0D0D"/>
                </a:solidFill>
                <a:latin typeface="Times New Roman"/>
                <a:ea typeface="Calibri"/>
                <a:cs typeface="Times New Roman"/>
              </a:rPr>
              <a:t>This</a:t>
            </a:r>
            <a:r>
              <a:rPr lang="es-AR" sz="2400">
                <a:solidFill>
                  <a:srgbClr val="0D0D0D"/>
                </a:solidFill>
                <a:latin typeface="Times New Roman"/>
                <a:ea typeface="Calibri"/>
                <a:cs typeface="Times New Roman"/>
              </a:rPr>
              <a:t> file </a:t>
            </a:r>
            <a:r>
              <a:rPr lang="es-AR" sz="2400" b="1" err="1">
                <a:solidFill>
                  <a:srgbClr val="0D0D0D"/>
                </a:solidFill>
                <a:latin typeface="Times New Roman"/>
                <a:ea typeface="Calibri"/>
                <a:cs typeface="Times New Roman"/>
              </a:rPr>
              <a:t>allows</a:t>
            </a:r>
            <a:r>
              <a:rPr lang="es-AR" sz="2400" b="1">
                <a:solidFill>
                  <a:srgbClr val="0D0D0D"/>
                </a:solidFill>
                <a:latin typeface="Times New Roman"/>
                <a:ea typeface="Calibri"/>
                <a:cs typeface="Times New Roman"/>
              </a:rPr>
              <a:t> </a:t>
            </a:r>
            <a:r>
              <a:rPr lang="es-AR" sz="2400" b="1" err="1">
                <a:solidFill>
                  <a:srgbClr val="0D0D0D"/>
                </a:solidFill>
                <a:latin typeface="Times New Roman"/>
                <a:ea typeface="Calibri"/>
                <a:cs typeface="Times New Roman"/>
              </a:rPr>
              <a:t>the</a:t>
            </a:r>
            <a:r>
              <a:rPr lang="es-AR" sz="2400" b="1">
                <a:solidFill>
                  <a:srgbClr val="0D0D0D"/>
                </a:solidFill>
                <a:latin typeface="Times New Roman"/>
                <a:ea typeface="Calibri"/>
                <a:cs typeface="Times New Roman"/>
              </a:rPr>
              <a:t> </a:t>
            </a:r>
            <a:r>
              <a:rPr lang="es-AR" sz="2400" b="1" err="1">
                <a:solidFill>
                  <a:srgbClr val="0D0D0D"/>
                </a:solidFill>
                <a:latin typeface="Times New Roman"/>
                <a:ea typeface="Calibri"/>
                <a:cs typeface="Times New Roman"/>
              </a:rPr>
              <a:t>user</a:t>
            </a:r>
            <a:r>
              <a:rPr lang="es-AR" sz="2400" b="1">
                <a:solidFill>
                  <a:srgbClr val="0D0D0D"/>
                </a:solidFill>
                <a:latin typeface="Times New Roman"/>
                <a:ea typeface="Calibri"/>
                <a:cs typeface="Times New Roman"/>
              </a:rPr>
              <a:t> </a:t>
            </a:r>
            <a:r>
              <a:rPr lang="es-AR" sz="2400" b="1" err="1">
                <a:solidFill>
                  <a:srgbClr val="0D0D0D"/>
                </a:solidFill>
                <a:latin typeface="Times New Roman"/>
                <a:ea typeface="Calibri"/>
                <a:cs typeface="Times New Roman"/>
              </a:rPr>
              <a:t>to</a:t>
            </a:r>
            <a:r>
              <a:rPr lang="es-AR" sz="2400" b="1">
                <a:solidFill>
                  <a:srgbClr val="0D0D0D"/>
                </a:solidFill>
                <a:latin typeface="Times New Roman"/>
                <a:ea typeface="Calibri"/>
                <a:cs typeface="Times New Roman"/>
              </a:rPr>
              <a:t> </a:t>
            </a:r>
            <a:r>
              <a:rPr lang="es-AR" sz="2400" b="1" err="1">
                <a:solidFill>
                  <a:srgbClr val="0D0D0D"/>
                </a:solidFill>
                <a:latin typeface="Times New Roman"/>
                <a:ea typeface="Calibri"/>
                <a:cs typeface="Times New Roman"/>
              </a:rPr>
              <a:t>filter</a:t>
            </a:r>
            <a:r>
              <a:rPr lang="es-AR" sz="2400" b="1">
                <a:solidFill>
                  <a:srgbClr val="0D0D0D"/>
                </a:solidFill>
                <a:latin typeface="Times New Roman"/>
                <a:ea typeface="Calibri"/>
                <a:cs typeface="Times New Roman"/>
              </a:rPr>
              <a:t> </a:t>
            </a:r>
            <a:r>
              <a:rPr lang="es-AR" sz="2400" b="1" err="1">
                <a:solidFill>
                  <a:srgbClr val="0D0D0D"/>
                </a:solidFill>
                <a:latin typeface="Times New Roman"/>
                <a:ea typeface="Calibri"/>
                <a:cs typeface="Times New Roman"/>
              </a:rPr>
              <a:t>the</a:t>
            </a:r>
            <a:r>
              <a:rPr lang="es-AR" sz="2400" b="1">
                <a:solidFill>
                  <a:srgbClr val="0D0D0D"/>
                </a:solidFill>
                <a:latin typeface="Times New Roman"/>
                <a:ea typeface="Calibri"/>
                <a:cs typeface="Times New Roman"/>
              </a:rPr>
              <a:t> </a:t>
            </a:r>
            <a:r>
              <a:rPr lang="es-AR" sz="2400" b="1" err="1">
                <a:solidFill>
                  <a:srgbClr val="0D0D0D"/>
                </a:solidFill>
                <a:latin typeface="Times New Roman"/>
                <a:ea typeface="Calibri"/>
                <a:cs typeface="Times New Roman"/>
              </a:rPr>
              <a:t>models</a:t>
            </a:r>
            <a:r>
              <a:rPr lang="es-AR" sz="2400" b="1">
                <a:solidFill>
                  <a:srgbClr val="0D0D0D"/>
                </a:solidFill>
                <a:latin typeface="Times New Roman"/>
                <a:ea typeface="Calibri"/>
                <a:cs typeface="Times New Roman"/>
              </a:rPr>
              <a:t> </a:t>
            </a:r>
            <a:r>
              <a:rPr lang="es-AR" sz="2400" b="1" err="1">
                <a:solidFill>
                  <a:srgbClr val="0D0D0D"/>
                </a:solidFill>
                <a:latin typeface="Times New Roman"/>
                <a:ea typeface="Calibri"/>
                <a:cs typeface="Times New Roman"/>
              </a:rPr>
              <a:t>on</a:t>
            </a:r>
            <a:r>
              <a:rPr lang="es-AR" sz="2400" b="1">
                <a:solidFill>
                  <a:srgbClr val="0D0D0D"/>
                </a:solidFill>
                <a:latin typeface="Times New Roman"/>
                <a:ea typeface="Calibri"/>
                <a:cs typeface="Times New Roman"/>
              </a:rPr>
              <a:t> </a:t>
            </a:r>
            <a:r>
              <a:rPr lang="es-AR" sz="2400" b="1" err="1">
                <a:solidFill>
                  <a:srgbClr val="0D0D0D"/>
                </a:solidFill>
                <a:latin typeface="Times New Roman"/>
                <a:ea typeface="Calibri"/>
                <a:cs typeface="Times New Roman"/>
              </a:rPr>
              <a:t>each</a:t>
            </a:r>
            <a:r>
              <a:rPr lang="es-AR" sz="2400" b="1">
                <a:solidFill>
                  <a:srgbClr val="0D0D0D"/>
                </a:solidFill>
                <a:latin typeface="Times New Roman"/>
                <a:ea typeface="Calibri"/>
                <a:cs typeface="Times New Roman"/>
              </a:rPr>
              <a:t> </a:t>
            </a:r>
            <a:r>
              <a:rPr lang="es-AR" sz="2400" b="1" err="1">
                <a:solidFill>
                  <a:srgbClr val="0D0D0D"/>
                </a:solidFill>
                <a:latin typeface="Times New Roman"/>
                <a:ea typeface="Calibri"/>
                <a:cs typeface="Times New Roman"/>
              </a:rPr>
              <a:t>of</a:t>
            </a:r>
            <a:r>
              <a:rPr lang="es-AR" sz="2400" b="1">
                <a:solidFill>
                  <a:srgbClr val="0D0D0D"/>
                </a:solidFill>
                <a:latin typeface="Times New Roman"/>
                <a:ea typeface="Calibri"/>
                <a:cs typeface="Times New Roman"/>
              </a:rPr>
              <a:t> </a:t>
            </a:r>
            <a:r>
              <a:rPr lang="es-AR" sz="2400" b="1" err="1">
                <a:solidFill>
                  <a:srgbClr val="0D0D0D"/>
                </a:solidFill>
                <a:latin typeface="Times New Roman"/>
                <a:ea typeface="Calibri"/>
                <a:cs typeface="Times New Roman"/>
              </a:rPr>
              <a:t>the</a:t>
            </a:r>
            <a:r>
              <a:rPr lang="es-AR" sz="2400" b="1">
                <a:solidFill>
                  <a:srgbClr val="0D0D0D"/>
                </a:solidFill>
                <a:latin typeface="Times New Roman"/>
                <a:ea typeface="Calibri"/>
                <a:cs typeface="Times New Roman"/>
              </a:rPr>
              <a:t> </a:t>
            </a:r>
            <a:r>
              <a:rPr lang="es-AR" sz="2400" b="1" err="1">
                <a:solidFill>
                  <a:srgbClr val="0D0D0D"/>
                </a:solidFill>
                <a:latin typeface="Times New Roman"/>
                <a:ea typeface="Calibri"/>
                <a:cs typeface="Times New Roman"/>
              </a:rPr>
              <a:t>options</a:t>
            </a:r>
            <a:r>
              <a:rPr lang="es-AR" sz="2400">
                <a:solidFill>
                  <a:srgbClr val="0D0D0D"/>
                </a:solidFill>
                <a:latin typeface="Times New Roman"/>
                <a:ea typeface="Calibri"/>
                <a:cs typeface="Times New Roman"/>
              </a:rPr>
              <a:t> (FE, </a:t>
            </a:r>
            <a:r>
              <a:rPr lang="es-AR" sz="2400" err="1">
                <a:solidFill>
                  <a:srgbClr val="0D0D0D"/>
                </a:solidFill>
                <a:latin typeface="Times New Roman"/>
                <a:ea typeface="Calibri"/>
                <a:cs typeface="Times New Roman"/>
              </a:rPr>
              <a:t>controls</a:t>
            </a:r>
            <a:r>
              <a:rPr lang="es-AR" sz="2400">
                <a:solidFill>
                  <a:srgbClr val="0D0D0D"/>
                </a:solidFill>
                <a:latin typeface="Times New Roman"/>
                <a:ea typeface="Calibri"/>
                <a:cs typeface="Times New Roman"/>
              </a:rPr>
              <a:t>, </a:t>
            </a:r>
            <a:r>
              <a:rPr lang="es-AR" sz="2400" err="1">
                <a:solidFill>
                  <a:srgbClr val="0D0D0D"/>
                </a:solidFill>
                <a:latin typeface="Times New Roman"/>
                <a:ea typeface="Calibri"/>
                <a:cs typeface="Times New Roman"/>
              </a:rPr>
              <a:t>thresholds</a:t>
            </a:r>
            <a:r>
              <a:rPr lang="es-AR" sz="2400">
                <a:solidFill>
                  <a:srgbClr val="0D0D0D"/>
                </a:solidFill>
                <a:latin typeface="Times New Roman"/>
                <a:ea typeface="Calibri"/>
                <a:cs typeface="Times New Roman"/>
              </a:rPr>
              <a:t>, </a:t>
            </a:r>
            <a:r>
              <a:rPr lang="es-AR" sz="2400" err="1">
                <a:solidFill>
                  <a:srgbClr val="0D0D0D"/>
                </a:solidFill>
                <a:latin typeface="Times New Roman"/>
                <a:ea typeface="Calibri"/>
                <a:cs typeface="Times New Roman"/>
              </a:rPr>
              <a:t>months</a:t>
            </a:r>
            <a:r>
              <a:rPr lang="es-AR" sz="2400">
                <a:solidFill>
                  <a:srgbClr val="0D0D0D"/>
                </a:solidFill>
                <a:latin typeface="Times New Roman"/>
                <a:ea typeface="Calibri"/>
                <a:cs typeface="Times New Roman"/>
              </a:rPr>
              <a:t>, etc.) and </a:t>
            </a:r>
            <a:r>
              <a:rPr lang="es-AR" sz="2400" err="1">
                <a:solidFill>
                  <a:srgbClr val="0D0D0D"/>
                </a:solidFill>
                <a:latin typeface="Times New Roman"/>
                <a:ea typeface="Calibri"/>
                <a:cs typeface="Times New Roman"/>
              </a:rPr>
              <a:t>see</a:t>
            </a:r>
            <a:r>
              <a:rPr lang="es-AR" sz="2400">
                <a:solidFill>
                  <a:srgbClr val="0D0D0D"/>
                </a:solidFill>
                <a:latin typeface="Times New Roman"/>
                <a:ea typeface="Calibri"/>
                <a:cs typeface="Times New Roman"/>
              </a:rPr>
              <a:t> </a:t>
            </a:r>
            <a:r>
              <a:rPr lang="es-AR" sz="2400" b="1" err="1">
                <a:solidFill>
                  <a:srgbClr val="0D0D0D"/>
                </a:solidFill>
                <a:latin typeface="Times New Roman"/>
                <a:ea typeface="Calibri"/>
                <a:cs typeface="Times New Roman"/>
              </a:rPr>
              <a:t>how</a:t>
            </a:r>
            <a:r>
              <a:rPr lang="es-AR" sz="2400" b="1">
                <a:solidFill>
                  <a:srgbClr val="0D0D0D"/>
                </a:solidFill>
                <a:latin typeface="Times New Roman"/>
                <a:ea typeface="Calibri"/>
                <a:cs typeface="Times New Roman"/>
              </a:rPr>
              <a:t> </a:t>
            </a:r>
            <a:r>
              <a:rPr lang="es-AR" sz="2400" b="1" err="1">
                <a:solidFill>
                  <a:srgbClr val="0D0D0D"/>
                </a:solidFill>
                <a:latin typeface="Times New Roman"/>
                <a:ea typeface="Calibri"/>
                <a:cs typeface="Times New Roman"/>
              </a:rPr>
              <a:t>many</a:t>
            </a:r>
            <a:r>
              <a:rPr lang="es-AR" sz="2400" b="1">
                <a:solidFill>
                  <a:srgbClr val="0D0D0D"/>
                </a:solidFill>
                <a:latin typeface="Times New Roman"/>
                <a:ea typeface="Calibri"/>
                <a:cs typeface="Times New Roman"/>
              </a:rPr>
              <a:t> </a:t>
            </a:r>
            <a:r>
              <a:rPr lang="es-AR" sz="2400" b="1" err="1">
                <a:solidFill>
                  <a:srgbClr val="0D0D0D"/>
                </a:solidFill>
                <a:latin typeface="Times New Roman"/>
                <a:ea typeface="Calibri"/>
                <a:cs typeface="Times New Roman"/>
              </a:rPr>
              <a:t>estimates</a:t>
            </a:r>
            <a:r>
              <a:rPr lang="es-AR" sz="2400" b="1">
                <a:solidFill>
                  <a:srgbClr val="0D0D0D"/>
                </a:solidFill>
                <a:latin typeface="Times New Roman"/>
                <a:ea typeface="Calibri"/>
                <a:cs typeface="Times New Roman"/>
              </a:rPr>
              <a:t> are </a:t>
            </a:r>
            <a:r>
              <a:rPr lang="es-AR" sz="2400" b="1" err="1">
                <a:solidFill>
                  <a:srgbClr val="0D0D0D"/>
                </a:solidFill>
                <a:latin typeface="Times New Roman"/>
                <a:ea typeface="Calibri"/>
                <a:cs typeface="Times New Roman"/>
              </a:rPr>
              <a:t>significant</a:t>
            </a:r>
            <a:r>
              <a:rPr lang="es-AR" sz="2400">
                <a:solidFill>
                  <a:srgbClr val="0D0D0D"/>
                </a:solidFill>
                <a:latin typeface="Times New Roman"/>
                <a:ea typeface="Calibri"/>
                <a:cs typeface="Times New Roman"/>
              </a:rPr>
              <a:t> </a:t>
            </a:r>
            <a:r>
              <a:rPr lang="es-AR" sz="2400" err="1">
                <a:solidFill>
                  <a:srgbClr val="0D0D0D"/>
                </a:solidFill>
                <a:latin typeface="Times New Roman"/>
                <a:ea typeface="Calibri"/>
                <a:cs typeface="Times New Roman"/>
              </a:rPr>
              <a:t>on</a:t>
            </a:r>
            <a:r>
              <a:rPr lang="es-AR" sz="2400">
                <a:solidFill>
                  <a:srgbClr val="0D0D0D"/>
                </a:solidFill>
                <a:latin typeface="Times New Roman"/>
                <a:ea typeface="Calibri"/>
                <a:cs typeface="Times New Roman"/>
              </a:rPr>
              <a:t> </a:t>
            </a:r>
            <a:r>
              <a:rPr lang="es-AR" sz="2400" err="1">
                <a:solidFill>
                  <a:srgbClr val="0D0D0D"/>
                </a:solidFill>
                <a:latin typeface="Times New Roman"/>
                <a:ea typeface="Calibri"/>
                <a:cs typeface="Times New Roman"/>
              </a:rPr>
              <a:t>each</a:t>
            </a:r>
            <a:r>
              <a:rPr lang="es-AR" sz="2400">
                <a:solidFill>
                  <a:srgbClr val="0D0D0D"/>
                </a:solidFill>
                <a:latin typeface="Times New Roman"/>
                <a:ea typeface="Calibri"/>
                <a:cs typeface="Times New Roman"/>
              </a:rPr>
              <a:t> </a:t>
            </a:r>
            <a:r>
              <a:rPr lang="es-AR" sz="2400" err="1">
                <a:solidFill>
                  <a:srgbClr val="0D0D0D"/>
                </a:solidFill>
                <a:latin typeface="Times New Roman"/>
                <a:ea typeface="Calibri"/>
                <a:cs typeface="Times New Roman"/>
              </a:rPr>
              <a:t>specification</a:t>
            </a:r>
            <a:r>
              <a:rPr lang="es-AR" sz="2400">
                <a:solidFill>
                  <a:srgbClr val="0D0D0D"/>
                </a:solidFill>
                <a:latin typeface="Times New Roman"/>
                <a:ea typeface="Calibri"/>
                <a:cs typeface="Times New Roman"/>
              </a:rPr>
              <a:t>, </a:t>
            </a:r>
            <a:r>
              <a:rPr lang="es-AR" sz="2400" b="1" err="1">
                <a:solidFill>
                  <a:srgbClr val="0D0D0D"/>
                </a:solidFill>
                <a:latin typeface="Times New Roman"/>
                <a:ea typeface="Calibri"/>
                <a:cs typeface="Times New Roman"/>
              </a:rPr>
              <a:t>the</a:t>
            </a:r>
            <a:r>
              <a:rPr lang="es-AR" sz="2400" b="1">
                <a:solidFill>
                  <a:srgbClr val="0D0D0D"/>
                </a:solidFill>
                <a:latin typeface="Times New Roman"/>
                <a:ea typeface="Calibri"/>
                <a:cs typeface="Times New Roman"/>
              </a:rPr>
              <a:t> </a:t>
            </a:r>
            <a:r>
              <a:rPr lang="es-AR" sz="2400" b="1" err="1">
                <a:solidFill>
                  <a:srgbClr val="0D0D0D"/>
                </a:solidFill>
                <a:latin typeface="Times New Roman"/>
                <a:ea typeface="Calibri"/>
                <a:cs typeface="Times New Roman"/>
              </a:rPr>
              <a:t>sign</a:t>
            </a:r>
            <a:r>
              <a:rPr lang="es-AR" sz="2400">
                <a:solidFill>
                  <a:srgbClr val="0D0D0D"/>
                </a:solidFill>
                <a:latin typeface="Times New Roman"/>
                <a:ea typeface="Calibri"/>
                <a:cs typeface="Times New Roman"/>
              </a:rPr>
              <a:t> </a:t>
            </a:r>
            <a:r>
              <a:rPr lang="es-AR" sz="2400" err="1">
                <a:solidFill>
                  <a:srgbClr val="0D0D0D"/>
                </a:solidFill>
                <a:latin typeface="Times New Roman"/>
                <a:ea typeface="Calibri"/>
                <a:cs typeface="Times New Roman"/>
              </a:rPr>
              <a:t>of</a:t>
            </a:r>
            <a:r>
              <a:rPr lang="es-AR" sz="2400">
                <a:solidFill>
                  <a:srgbClr val="0D0D0D"/>
                </a:solidFill>
                <a:latin typeface="Times New Roman"/>
                <a:ea typeface="Calibri"/>
                <a:cs typeface="Times New Roman"/>
              </a:rPr>
              <a:t> </a:t>
            </a:r>
            <a:r>
              <a:rPr lang="es-AR" sz="2400" err="1">
                <a:solidFill>
                  <a:srgbClr val="0D0D0D"/>
                </a:solidFill>
                <a:latin typeface="Times New Roman"/>
                <a:ea typeface="Calibri"/>
                <a:cs typeface="Times New Roman"/>
              </a:rPr>
              <a:t>those</a:t>
            </a:r>
            <a:r>
              <a:rPr lang="es-AR" sz="2400">
                <a:solidFill>
                  <a:srgbClr val="0D0D0D"/>
                </a:solidFill>
                <a:latin typeface="Times New Roman"/>
                <a:ea typeface="Calibri"/>
                <a:cs typeface="Times New Roman"/>
              </a:rPr>
              <a:t> </a:t>
            </a:r>
            <a:r>
              <a:rPr lang="es-AR" sz="2400" err="1">
                <a:solidFill>
                  <a:srgbClr val="0D0D0D"/>
                </a:solidFill>
                <a:latin typeface="Times New Roman"/>
                <a:ea typeface="Calibri"/>
                <a:cs typeface="Times New Roman"/>
              </a:rPr>
              <a:t>estimates</a:t>
            </a:r>
            <a:r>
              <a:rPr lang="es-AR" sz="2400">
                <a:solidFill>
                  <a:srgbClr val="0D0D0D"/>
                </a:solidFill>
                <a:latin typeface="Times New Roman"/>
                <a:ea typeface="Calibri"/>
                <a:cs typeface="Times New Roman"/>
              </a:rPr>
              <a:t> and </a:t>
            </a:r>
            <a:r>
              <a:rPr lang="es-AR" sz="2400" b="1" err="1">
                <a:solidFill>
                  <a:srgbClr val="0D0D0D"/>
                </a:solidFill>
                <a:latin typeface="Times New Roman"/>
                <a:ea typeface="Calibri"/>
                <a:cs typeface="Times New Roman"/>
              </a:rPr>
              <a:t>how</a:t>
            </a:r>
            <a:r>
              <a:rPr lang="es-AR" sz="2400" b="1">
                <a:solidFill>
                  <a:srgbClr val="0D0D0D"/>
                </a:solidFill>
                <a:latin typeface="Times New Roman"/>
                <a:ea typeface="Calibri"/>
                <a:cs typeface="Times New Roman"/>
              </a:rPr>
              <a:t> </a:t>
            </a:r>
            <a:r>
              <a:rPr lang="es-AR" sz="2400" b="1" err="1">
                <a:solidFill>
                  <a:srgbClr val="0D0D0D"/>
                </a:solidFill>
                <a:latin typeface="Times New Roman"/>
                <a:ea typeface="Calibri"/>
                <a:cs typeface="Times New Roman"/>
              </a:rPr>
              <a:t>consistent</a:t>
            </a:r>
            <a:r>
              <a:rPr lang="es-AR" sz="2400" b="1">
                <a:solidFill>
                  <a:srgbClr val="0D0D0D"/>
                </a:solidFill>
                <a:latin typeface="Times New Roman"/>
                <a:ea typeface="Calibri"/>
                <a:cs typeface="Times New Roman"/>
              </a:rPr>
              <a:t> </a:t>
            </a:r>
            <a:r>
              <a:rPr lang="es-AR" sz="2400" b="1" err="1">
                <a:solidFill>
                  <a:srgbClr val="0D0D0D"/>
                </a:solidFill>
                <a:latin typeface="Times New Roman"/>
                <a:ea typeface="Calibri"/>
                <a:cs typeface="Times New Roman"/>
              </a:rPr>
              <a:t>they</a:t>
            </a:r>
            <a:r>
              <a:rPr lang="es-AR" sz="2400" b="1">
                <a:solidFill>
                  <a:srgbClr val="0D0D0D"/>
                </a:solidFill>
                <a:latin typeface="Times New Roman"/>
                <a:ea typeface="Calibri"/>
                <a:cs typeface="Times New Roman"/>
              </a:rPr>
              <a:t> are</a:t>
            </a:r>
            <a:r>
              <a:rPr lang="es-AR" sz="2400">
                <a:solidFill>
                  <a:srgbClr val="0D0D0D"/>
                </a:solidFill>
                <a:latin typeface="Times New Roman"/>
                <a:ea typeface="Calibri"/>
                <a:cs typeface="Times New Roman"/>
              </a:rPr>
              <a:t> </a:t>
            </a:r>
            <a:r>
              <a:rPr lang="es-AR" sz="2400" err="1">
                <a:solidFill>
                  <a:srgbClr val="0D0D0D"/>
                </a:solidFill>
                <a:latin typeface="Times New Roman"/>
                <a:ea typeface="Calibri"/>
                <a:cs typeface="Times New Roman"/>
              </a:rPr>
              <a:t>within</a:t>
            </a:r>
            <a:r>
              <a:rPr lang="es-AR" sz="2400">
                <a:solidFill>
                  <a:srgbClr val="0D0D0D"/>
                </a:solidFill>
                <a:latin typeface="Times New Roman"/>
                <a:ea typeface="Calibri"/>
                <a:cs typeface="Times New Roman"/>
              </a:rPr>
              <a:t> </a:t>
            </a:r>
            <a:r>
              <a:rPr lang="es-AR" sz="2400" err="1">
                <a:solidFill>
                  <a:srgbClr val="0D0D0D"/>
                </a:solidFill>
                <a:latin typeface="Times New Roman"/>
                <a:ea typeface="Calibri"/>
                <a:cs typeface="Times New Roman"/>
              </a:rPr>
              <a:t>each</a:t>
            </a:r>
            <a:r>
              <a:rPr lang="es-AR" sz="2400">
                <a:solidFill>
                  <a:srgbClr val="0D0D0D"/>
                </a:solidFill>
                <a:latin typeface="Times New Roman"/>
                <a:ea typeface="Calibri"/>
                <a:cs typeface="Times New Roman"/>
              </a:rPr>
              <a:t> </a:t>
            </a:r>
            <a:r>
              <a:rPr lang="es-AR" sz="2400" err="1">
                <a:solidFill>
                  <a:srgbClr val="0D0D0D"/>
                </a:solidFill>
                <a:latin typeface="Times New Roman"/>
                <a:ea typeface="Calibri"/>
                <a:cs typeface="Times New Roman"/>
              </a:rPr>
              <a:t>selection</a:t>
            </a:r>
            <a:r>
              <a:rPr lang="es-AR" sz="2400">
                <a:solidFill>
                  <a:srgbClr val="0D0D0D"/>
                </a:solidFill>
                <a:latin typeface="Times New Roman"/>
                <a:ea typeface="Calibri"/>
                <a:cs typeface="Times New Roman"/>
              </a:rPr>
              <a:t> </a:t>
            </a:r>
            <a:endParaRPr lang="en-US" sz="2400">
              <a:solidFill>
                <a:srgbClr val="0D0D0D"/>
              </a:solidFill>
              <a:latin typeface="Times New Roman"/>
              <a:ea typeface="Calibri"/>
              <a:cs typeface="Times New Roman"/>
            </a:endParaRPr>
          </a:p>
          <a:p>
            <a:pPr marL="342900" indent="-342900" algn="just">
              <a:buFont typeface="Arial"/>
              <a:buChar char="•"/>
            </a:pPr>
            <a:endParaRPr lang="es-AR" sz="2400">
              <a:solidFill>
                <a:srgbClr val="0D0D0D"/>
              </a:solidFill>
              <a:latin typeface="Times New Roman"/>
              <a:ea typeface="Calibri"/>
              <a:cs typeface="Times New Roman"/>
            </a:endParaRPr>
          </a:p>
          <a:p>
            <a:pPr marL="342900" indent="-342900" algn="just">
              <a:buFont typeface="Arial"/>
              <a:buChar char="•"/>
            </a:pPr>
            <a:endParaRPr lang="es-AR" sz="2400">
              <a:solidFill>
                <a:srgbClr val="0D0D0D"/>
              </a:solidFill>
              <a:latin typeface="Times New Roman"/>
              <a:ea typeface="Calibri"/>
              <a:cs typeface="Times New Roman"/>
            </a:endParaRPr>
          </a:p>
          <a:p>
            <a:r>
              <a:rPr lang="es-AR" sz="2400" b="1">
                <a:solidFill>
                  <a:srgbClr val="0D0D0D"/>
                </a:solidFill>
                <a:latin typeface="Times New Roman"/>
                <a:ea typeface="Calibri"/>
                <a:cs typeface="Times New Roman"/>
              </a:rPr>
              <a:t>        </a:t>
            </a:r>
            <a:r>
              <a:rPr lang="es-AR" sz="2400" b="1" err="1">
                <a:solidFill>
                  <a:srgbClr val="0D0D0D"/>
                </a:solidFill>
                <a:latin typeface="Times New Roman"/>
                <a:ea typeface="Calibri"/>
                <a:cs typeface="Times New Roman"/>
              </a:rPr>
              <a:t>This</a:t>
            </a:r>
            <a:r>
              <a:rPr lang="es-AR" sz="2400" b="1">
                <a:solidFill>
                  <a:srgbClr val="0D0D0D"/>
                </a:solidFill>
                <a:latin typeface="Times New Roman"/>
                <a:ea typeface="Calibri"/>
                <a:cs typeface="Times New Roman"/>
              </a:rPr>
              <a:t> </a:t>
            </a:r>
            <a:r>
              <a:rPr lang="es-AR" sz="2400" b="1" err="1">
                <a:solidFill>
                  <a:srgbClr val="0D0D0D"/>
                </a:solidFill>
                <a:latin typeface="Times New Roman"/>
                <a:ea typeface="Calibri"/>
                <a:cs typeface="Times New Roman"/>
              </a:rPr>
              <a:t>excel</a:t>
            </a:r>
            <a:r>
              <a:rPr lang="es-AR" sz="2400" b="1">
                <a:solidFill>
                  <a:srgbClr val="0D0D0D"/>
                </a:solidFill>
                <a:latin typeface="Times New Roman"/>
                <a:ea typeface="Calibri"/>
                <a:cs typeface="Times New Roman"/>
              </a:rPr>
              <a:t> file can be </a:t>
            </a:r>
            <a:r>
              <a:rPr lang="es-AR" sz="2400" b="1" err="1">
                <a:solidFill>
                  <a:srgbClr val="0D0D0D"/>
                </a:solidFill>
                <a:latin typeface="Times New Roman"/>
                <a:ea typeface="Calibri"/>
                <a:cs typeface="Times New Roman"/>
              </a:rPr>
              <a:t>accesed</a:t>
            </a:r>
            <a:r>
              <a:rPr lang="es-AR" sz="2400" b="1">
                <a:solidFill>
                  <a:srgbClr val="0D0D0D"/>
                </a:solidFill>
                <a:latin typeface="Times New Roman"/>
                <a:ea typeface="Calibri"/>
                <a:cs typeface="Times New Roman"/>
              </a:rPr>
              <a:t> </a:t>
            </a:r>
            <a:r>
              <a:rPr lang="es-AR" sz="2400" b="1">
                <a:solidFill>
                  <a:srgbClr val="0D0D0D"/>
                </a:solidFill>
                <a:latin typeface="Times New Roman"/>
                <a:ea typeface="Calibri"/>
                <a:cs typeface="Times New Roman"/>
                <a:hlinkClick r:id="rId6"/>
              </a:rPr>
              <a:t>here</a:t>
            </a:r>
            <a:endParaRPr lang="es-AR" sz="2400" b="1">
              <a:solidFill>
                <a:srgbClr val="0D0D0D"/>
              </a:solidFill>
              <a:latin typeface="Times New Roman"/>
              <a:ea typeface="Calibri"/>
              <a:cs typeface="Times New Roman"/>
            </a:endParaRPr>
          </a:p>
        </p:txBody>
      </p:sp>
      <p:pic>
        <p:nvPicPr>
          <p:cNvPr id="14" name="Graphic 13" descr="What is data mining? | Data Mining Explained | Stitch">
            <a:extLst>
              <a:ext uri="{FF2B5EF4-FFF2-40B4-BE49-F238E27FC236}">
                <a16:creationId xmlns:a16="http://schemas.microsoft.com/office/drawing/2014/main" id="{646B2CDA-14FD-9B9D-04CC-C4F1B7D168B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035386" y="4141365"/>
            <a:ext cx="4392116" cy="1435890"/>
          </a:xfrm>
          <a:prstGeom prst="rect">
            <a:avLst/>
          </a:prstGeom>
        </p:spPr>
      </p:pic>
    </p:spTree>
    <p:extLst>
      <p:ext uri="{BB962C8B-B14F-4D97-AF65-F5344CB8AC3E}">
        <p14:creationId xmlns:p14="http://schemas.microsoft.com/office/powerpoint/2010/main" val="12808161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83CA4C1-EA33-4C88-B54B-4870B878ED25}"/>
              </a:ext>
            </a:extLst>
          </p:cNvPr>
          <p:cNvSpPr>
            <a:spLocks noGrp="1"/>
          </p:cNvSpPr>
          <p:nvPr>
            <p:ph type="body" sz="quarter" idx="4294967295"/>
          </p:nvPr>
        </p:nvSpPr>
        <p:spPr>
          <a:xfrm>
            <a:off x="-1" y="197349"/>
            <a:ext cx="12200633" cy="657795"/>
          </a:xfrm>
          <a:solidFill>
            <a:srgbClr val="0A2143"/>
          </a:solidFill>
        </p:spPr>
        <p:txBody>
          <a:bodyPr vert="horz" lIns="91440" tIns="45720" rIns="91440" bIns="45720" rtlCol="0" anchor="ctr">
            <a:normAutofit/>
          </a:bodyPr>
          <a:lstStyle/>
          <a:p>
            <a:pPr marL="0" indent="0" algn="ctr">
              <a:buNone/>
            </a:pPr>
            <a:r>
              <a:rPr lang="en-US">
                <a:solidFill>
                  <a:schemeClr val="bg1"/>
                </a:solidFill>
                <a:latin typeface="Libre Baskerville"/>
                <a:cs typeface="Calibri" panose="020F0502020204030204"/>
              </a:rPr>
              <a:t>Questions and extensions</a:t>
            </a:r>
          </a:p>
        </p:txBody>
      </p:sp>
      <p:grpSp>
        <p:nvGrpSpPr>
          <p:cNvPr id="6" name="Group 5">
            <a:extLst>
              <a:ext uri="{FF2B5EF4-FFF2-40B4-BE49-F238E27FC236}">
                <a16:creationId xmlns:a16="http://schemas.microsoft.com/office/drawing/2014/main" id="{023F730E-F9B9-2A3E-F1D7-0283C00BECBD}"/>
              </a:ext>
            </a:extLst>
          </p:cNvPr>
          <p:cNvGrpSpPr/>
          <p:nvPr/>
        </p:nvGrpSpPr>
        <p:grpSpPr>
          <a:xfrm>
            <a:off x="1439" y="6435613"/>
            <a:ext cx="12189124" cy="442210"/>
            <a:chOff x="1439" y="6435613"/>
            <a:chExt cx="12189124" cy="442210"/>
          </a:xfrm>
        </p:grpSpPr>
        <p:pic>
          <p:nvPicPr>
            <p:cNvPr id="4" name="Picture 3" descr="A blue and black rectangle&#10;&#10;Description automatically generated">
              <a:extLst>
                <a:ext uri="{FF2B5EF4-FFF2-40B4-BE49-F238E27FC236}">
                  <a16:creationId xmlns:a16="http://schemas.microsoft.com/office/drawing/2014/main" id="{074760D1-A851-E77B-6E07-09824A032270}"/>
                </a:ext>
              </a:extLst>
            </p:cNvPr>
            <p:cNvPicPr>
              <a:picLocks noChangeAspect="1"/>
            </p:cNvPicPr>
            <p:nvPr/>
          </p:nvPicPr>
          <p:blipFill>
            <a:blip r:embed="rId3"/>
            <a:stretch>
              <a:fillRect/>
            </a:stretch>
          </p:blipFill>
          <p:spPr>
            <a:xfrm>
              <a:off x="1439" y="6435613"/>
              <a:ext cx="12189124" cy="442210"/>
            </a:xfrm>
            <a:prstGeom prst="rect">
              <a:avLst/>
            </a:prstGeom>
          </p:spPr>
        </p:pic>
        <p:pic>
          <p:nvPicPr>
            <p:cNvPr id="5" name="Graphic 4">
              <a:extLst>
                <a:ext uri="{FF2B5EF4-FFF2-40B4-BE49-F238E27FC236}">
                  <a16:creationId xmlns:a16="http://schemas.microsoft.com/office/drawing/2014/main" id="{8F755D44-BE22-8B0D-162F-C3F0C699003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37821" y="6515906"/>
              <a:ext cx="1892960" cy="252864"/>
            </a:xfrm>
            <a:prstGeom prst="rect">
              <a:avLst/>
            </a:prstGeom>
          </p:spPr>
        </p:pic>
      </p:grpSp>
      <p:grpSp>
        <p:nvGrpSpPr>
          <p:cNvPr id="13" name="Group 12">
            <a:extLst>
              <a:ext uri="{FF2B5EF4-FFF2-40B4-BE49-F238E27FC236}">
                <a16:creationId xmlns:a16="http://schemas.microsoft.com/office/drawing/2014/main" id="{505CB0C9-F4D1-CC45-0DB0-5117DDBB4E84}"/>
              </a:ext>
            </a:extLst>
          </p:cNvPr>
          <p:cNvGrpSpPr/>
          <p:nvPr/>
        </p:nvGrpSpPr>
        <p:grpSpPr>
          <a:xfrm>
            <a:off x="-4813" y="5425"/>
            <a:ext cx="12209331" cy="203114"/>
            <a:chOff x="-4813" y="5425"/>
            <a:chExt cx="12209331" cy="203114"/>
          </a:xfrm>
        </p:grpSpPr>
        <p:sp>
          <p:nvSpPr>
            <p:cNvPr id="8" name="Rectangle 7">
              <a:extLst>
                <a:ext uri="{FF2B5EF4-FFF2-40B4-BE49-F238E27FC236}">
                  <a16:creationId xmlns:a16="http://schemas.microsoft.com/office/drawing/2014/main" id="{8DFD7C9D-2E84-B303-32CA-8407F87BDA82}"/>
                </a:ext>
              </a:extLst>
            </p:cNvPr>
            <p:cNvSpPr/>
            <p:nvPr/>
          </p:nvSpPr>
          <p:spPr>
            <a:xfrm>
              <a:off x="-4813" y="5425"/>
              <a:ext cx="2441484" cy="203114"/>
            </a:xfrm>
            <a:prstGeom prst="rect">
              <a:avLst/>
            </a:prstGeom>
            <a:solidFill>
              <a:srgbClr val="204F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Rectangle 8">
              <a:extLst>
                <a:ext uri="{FF2B5EF4-FFF2-40B4-BE49-F238E27FC236}">
                  <a16:creationId xmlns:a16="http://schemas.microsoft.com/office/drawing/2014/main" id="{64D0300C-CEFB-FD61-D27D-7D2D6E3B27CB}"/>
                </a:ext>
              </a:extLst>
            </p:cNvPr>
            <p:cNvSpPr/>
            <p:nvPr/>
          </p:nvSpPr>
          <p:spPr>
            <a:xfrm>
              <a:off x="2436847" y="5425"/>
              <a:ext cx="2441484" cy="203114"/>
            </a:xfrm>
            <a:prstGeom prst="rect">
              <a:avLst/>
            </a:prstGeom>
            <a:solidFill>
              <a:srgbClr val="449D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Rectangle 9">
              <a:extLst>
                <a:ext uri="{FF2B5EF4-FFF2-40B4-BE49-F238E27FC236}">
                  <a16:creationId xmlns:a16="http://schemas.microsoft.com/office/drawing/2014/main" id="{2E6BBB16-60B3-4EEA-D8FF-DBB63279BE2B}"/>
                </a:ext>
              </a:extLst>
            </p:cNvPr>
            <p:cNvSpPr/>
            <p:nvPr/>
          </p:nvSpPr>
          <p:spPr>
            <a:xfrm>
              <a:off x="4880066" y="5425"/>
              <a:ext cx="2441484" cy="203114"/>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Rectangle 10">
              <a:extLst>
                <a:ext uri="{FF2B5EF4-FFF2-40B4-BE49-F238E27FC236}">
                  <a16:creationId xmlns:a16="http://schemas.microsoft.com/office/drawing/2014/main" id="{47B01069-F345-C2DC-763D-521A6D93BEAC}"/>
                </a:ext>
              </a:extLst>
            </p:cNvPr>
            <p:cNvSpPr/>
            <p:nvPr/>
          </p:nvSpPr>
          <p:spPr>
            <a:xfrm>
              <a:off x="7321550" y="5425"/>
              <a:ext cx="2441484" cy="203114"/>
            </a:xfrm>
            <a:prstGeom prst="rect">
              <a:avLst/>
            </a:prstGeom>
            <a:solidFill>
              <a:srgbClr val="F7EC4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Rectangle 11">
              <a:extLst>
                <a:ext uri="{FF2B5EF4-FFF2-40B4-BE49-F238E27FC236}">
                  <a16:creationId xmlns:a16="http://schemas.microsoft.com/office/drawing/2014/main" id="{35BBF6B6-2FB9-F6BB-0E5C-F78AA1E46D08}"/>
                </a:ext>
              </a:extLst>
            </p:cNvPr>
            <p:cNvSpPr/>
            <p:nvPr/>
          </p:nvSpPr>
          <p:spPr>
            <a:xfrm>
              <a:off x="9763034" y="5425"/>
              <a:ext cx="2441484" cy="203114"/>
            </a:xfrm>
            <a:prstGeom prst="rect">
              <a:avLst/>
            </a:prstGeom>
            <a:solidFill>
              <a:srgbClr val="C19F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
        <p:nvSpPr>
          <p:cNvPr id="15" name="TextBox 1">
            <a:extLst>
              <a:ext uri="{FF2B5EF4-FFF2-40B4-BE49-F238E27FC236}">
                <a16:creationId xmlns:a16="http://schemas.microsoft.com/office/drawing/2014/main" id="{B8069987-3ABB-9998-760A-32DE68B361A3}"/>
              </a:ext>
            </a:extLst>
          </p:cNvPr>
          <p:cNvSpPr txBox="1"/>
          <p:nvPr/>
        </p:nvSpPr>
        <p:spPr>
          <a:xfrm>
            <a:off x="731344" y="945609"/>
            <a:ext cx="10740726" cy="63094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Arial"/>
              <a:buChar char="•"/>
            </a:pPr>
            <a:r>
              <a:rPr lang="es" sz="2400" b="1" err="1">
                <a:solidFill>
                  <a:srgbClr val="000000"/>
                </a:solidFill>
                <a:latin typeface="Times New Roman"/>
                <a:ea typeface="+mn-lt"/>
                <a:cs typeface="+mn-lt"/>
              </a:rPr>
              <a:t>We</a:t>
            </a:r>
            <a:r>
              <a:rPr lang="es" sz="2400" b="1">
                <a:solidFill>
                  <a:srgbClr val="000000"/>
                </a:solidFill>
                <a:latin typeface="Times New Roman"/>
                <a:ea typeface="+mn-lt"/>
                <a:cs typeface="+mn-lt"/>
              </a:rPr>
              <a:t> </a:t>
            </a:r>
            <a:r>
              <a:rPr lang="es" sz="2400" b="1" err="1">
                <a:solidFill>
                  <a:srgbClr val="000000"/>
                </a:solidFill>
                <a:latin typeface="Times New Roman"/>
                <a:ea typeface="+mn-lt"/>
                <a:cs typeface="+mn-lt"/>
              </a:rPr>
              <a:t>could</a:t>
            </a:r>
            <a:r>
              <a:rPr lang="es" sz="2400" b="1">
                <a:solidFill>
                  <a:srgbClr val="000000"/>
                </a:solidFill>
                <a:latin typeface="Times New Roman"/>
                <a:ea typeface="+mn-lt"/>
                <a:cs typeface="+mn-lt"/>
              </a:rPr>
              <a:t> </a:t>
            </a:r>
            <a:r>
              <a:rPr lang="es" sz="2400" b="1" err="1">
                <a:solidFill>
                  <a:srgbClr val="000000"/>
                </a:solidFill>
                <a:latin typeface="Times New Roman"/>
                <a:ea typeface="+mn-lt"/>
                <a:cs typeface="+mn-lt"/>
              </a:rPr>
              <a:t>analize</a:t>
            </a:r>
            <a:r>
              <a:rPr lang="es" sz="2400" b="1">
                <a:solidFill>
                  <a:srgbClr val="000000"/>
                </a:solidFill>
                <a:latin typeface="Times New Roman"/>
                <a:ea typeface="+mn-lt"/>
                <a:cs typeface="+mn-lt"/>
              </a:rPr>
              <a:t> </a:t>
            </a:r>
            <a:r>
              <a:rPr lang="es" sz="2400" b="1" err="1">
                <a:solidFill>
                  <a:srgbClr val="000000"/>
                </a:solidFill>
                <a:latin typeface="Times New Roman"/>
                <a:ea typeface="+mn-lt"/>
                <a:cs typeface="+mn-lt"/>
              </a:rPr>
              <a:t>the</a:t>
            </a:r>
            <a:r>
              <a:rPr lang="es" sz="2400" b="1">
                <a:solidFill>
                  <a:srgbClr val="000000"/>
                </a:solidFill>
                <a:latin typeface="Times New Roman"/>
                <a:ea typeface="+mn-lt"/>
                <a:cs typeface="+mn-lt"/>
              </a:rPr>
              <a:t> </a:t>
            </a:r>
            <a:r>
              <a:rPr lang="es" sz="2400" b="1" err="1">
                <a:solidFill>
                  <a:srgbClr val="000000"/>
                </a:solidFill>
                <a:latin typeface="Times New Roman"/>
                <a:ea typeface="+mn-lt"/>
                <a:cs typeface="+mn-lt"/>
              </a:rPr>
              <a:t>current</a:t>
            </a:r>
            <a:r>
              <a:rPr lang="es" sz="2400" b="1">
                <a:solidFill>
                  <a:srgbClr val="000000"/>
                </a:solidFill>
                <a:latin typeface="Times New Roman"/>
                <a:ea typeface="+mn-lt"/>
                <a:cs typeface="+mn-lt"/>
              </a:rPr>
              <a:t> </a:t>
            </a:r>
            <a:r>
              <a:rPr lang="es" sz="2400" b="1" err="1">
                <a:solidFill>
                  <a:srgbClr val="000000"/>
                </a:solidFill>
                <a:latin typeface="Times New Roman"/>
                <a:ea typeface="+mn-lt"/>
                <a:cs typeface="+mn-lt"/>
              </a:rPr>
              <a:t>results</a:t>
            </a:r>
            <a:r>
              <a:rPr lang="es" sz="2400" b="1">
                <a:solidFill>
                  <a:srgbClr val="000000"/>
                </a:solidFill>
                <a:latin typeface="Times New Roman"/>
                <a:ea typeface="+mn-lt"/>
                <a:cs typeface="+mn-lt"/>
              </a:rPr>
              <a:t> a bit </a:t>
            </a:r>
            <a:r>
              <a:rPr lang="es" sz="2400" b="1" err="1">
                <a:solidFill>
                  <a:srgbClr val="000000"/>
                </a:solidFill>
                <a:latin typeface="Times New Roman"/>
                <a:ea typeface="+mn-lt"/>
                <a:cs typeface="+mn-lt"/>
              </a:rPr>
              <a:t>deeper</a:t>
            </a:r>
            <a:r>
              <a:rPr lang="es" sz="2400" b="1">
                <a:solidFill>
                  <a:srgbClr val="000000"/>
                </a:solidFill>
                <a:latin typeface="Times New Roman"/>
                <a:ea typeface="+mn-lt"/>
                <a:cs typeface="+mn-lt"/>
              </a:rPr>
              <a:t>,</a:t>
            </a:r>
            <a:r>
              <a:rPr lang="es" sz="2400">
                <a:solidFill>
                  <a:srgbClr val="000000"/>
                </a:solidFill>
                <a:latin typeface="Times New Roman"/>
                <a:ea typeface="+mn-lt"/>
                <a:cs typeface="+mn-lt"/>
              </a:rPr>
              <a:t> </a:t>
            </a:r>
            <a:r>
              <a:rPr lang="es" sz="2400" err="1">
                <a:solidFill>
                  <a:srgbClr val="000000"/>
                </a:solidFill>
                <a:latin typeface="Times New Roman"/>
                <a:ea typeface="+mn-lt"/>
                <a:cs typeface="+mn-lt"/>
              </a:rPr>
              <a:t>to</a:t>
            </a:r>
            <a:r>
              <a:rPr lang="es" sz="2400">
                <a:solidFill>
                  <a:srgbClr val="000000"/>
                </a:solidFill>
                <a:latin typeface="Times New Roman"/>
                <a:ea typeface="+mn-lt"/>
                <a:cs typeface="+mn-lt"/>
              </a:rPr>
              <a:t> </a:t>
            </a:r>
            <a:r>
              <a:rPr lang="es" sz="2400" err="1">
                <a:solidFill>
                  <a:srgbClr val="000000"/>
                </a:solidFill>
                <a:latin typeface="Times New Roman"/>
                <a:ea typeface="+mn-lt"/>
                <a:cs typeface="+mn-lt"/>
              </a:rPr>
              <a:t>understand</a:t>
            </a:r>
            <a:r>
              <a:rPr lang="es" sz="2400">
                <a:solidFill>
                  <a:srgbClr val="000000"/>
                </a:solidFill>
                <a:latin typeface="Times New Roman"/>
                <a:ea typeface="+mn-lt"/>
                <a:cs typeface="+mn-lt"/>
              </a:rPr>
              <a:t> </a:t>
            </a:r>
            <a:r>
              <a:rPr lang="es" sz="2400" err="1">
                <a:solidFill>
                  <a:srgbClr val="000000"/>
                </a:solidFill>
                <a:latin typeface="Times New Roman"/>
                <a:ea typeface="+mn-lt"/>
                <a:cs typeface="+mn-lt"/>
              </a:rPr>
              <a:t>better</a:t>
            </a:r>
            <a:r>
              <a:rPr lang="es" sz="2400">
                <a:solidFill>
                  <a:srgbClr val="000000"/>
                </a:solidFill>
                <a:latin typeface="Times New Roman"/>
                <a:ea typeface="+mn-lt"/>
                <a:cs typeface="+mn-lt"/>
              </a:rPr>
              <a:t> </a:t>
            </a:r>
            <a:r>
              <a:rPr lang="es" sz="2400" err="1">
                <a:solidFill>
                  <a:srgbClr val="000000"/>
                </a:solidFill>
                <a:latin typeface="Times New Roman"/>
                <a:ea typeface="+mn-lt"/>
                <a:cs typeface="+mn-lt"/>
              </a:rPr>
              <a:t>which</a:t>
            </a:r>
            <a:r>
              <a:rPr lang="es" sz="2400">
                <a:solidFill>
                  <a:srgbClr val="000000"/>
                </a:solidFill>
                <a:latin typeface="Times New Roman"/>
                <a:ea typeface="+mn-lt"/>
                <a:cs typeface="+mn-lt"/>
              </a:rPr>
              <a:t> </a:t>
            </a:r>
            <a:r>
              <a:rPr lang="es" sz="2400" err="1">
                <a:solidFill>
                  <a:srgbClr val="000000"/>
                </a:solidFill>
                <a:latin typeface="Times New Roman"/>
                <a:ea typeface="+mn-lt"/>
                <a:cs typeface="+mn-lt"/>
              </a:rPr>
              <a:t>countries</a:t>
            </a:r>
            <a:r>
              <a:rPr lang="es" sz="2400">
                <a:solidFill>
                  <a:srgbClr val="000000"/>
                </a:solidFill>
                <a:latin typeface="Times New Roman"/>
                <a:ea typeface="+mn-lt"/>
                <a:cs typeface="+mn-lt"/>
              </a:rPr>
              <a:t> </a:t>
            </a:r>
            <a:r>
              <a:rPr lang="es" sz="2400" err="1">
                <a:solidFill>
                  <a:srgbClr val="000000"/>
                </a:solidFill>
                <a:latin typeface="Times New Roman"/>
                <a:ea typeface="+mn-lt"/>
                <a:cs typeface="+mn-lt"/>
              </a:rPr>
              <a:t>explain</a:t>
            </a:r>
            <a:r>
              <a:rPr lang="es" sz="2400">
                <a:solidFill>
                  <a:srgbClr val="000000"/>
                </a:solidFill>
                <a:latin typeface="Times New Roman"/>
                <a:ea typeface="+mn-lt"/>
                <a:cs typeface="+mn-lt"/>
              </a:rPr>
              <a:t> more </a:t>
            </a:r>
            <a:r>
              <a:rPr lang="es" sz="2400" err="1">
                <a:solidFill>
                  <a:srgbClr val="000000"/>
                </a:solidFill>
                <a:latin typeface="Times New Roman"/>
                <a:ea typeface="+mn-lt"/>
                <a:cs typeface="+mn-lt"/>
              </a:rPr>
              <a:t>these</a:t>
            </a:r>
            <a:r>
              <a:rPr lang="es" sz="2400">
                <a:solidFill>
                  <a:srgbClr val="000000"/>
                </a:solidFill>
                <a:latin typeface="Times New Roman"/>
                <a:ea typeface="+mn-lt"/>
                <a:cs typeface="+mn-lt"/>
              </a:rPr>
              <a:t> </a:t>
            </a:r>
            <a:r>
              <a:rPr lang="es" sz="2400" err="1">
                <a:solidFill>
                  <a:srgbClr val="000000"/>
                </a:solidFill>
                <a:latin typeface="Times New Roman"/>
                <a:ea typeface="+mn-lt"/>
                <a:cs typeface="+mn-lt"/>
              </a:rPr>
              <a:t>results</a:t>
            </a:r>
            <a:r>
              <a:rPr lang="es" sz="2400">
                <a:solidFill>
                  <a:srgbClr val="000000"/>
                </a:solidFill>
                <a:latin typeface="Times New Roman"/>
                <a:ea typeface="+mn-lt"/>
                <a:cs typeface="+mn-lt"/>
              </a:rPr>
              <a:t> and </a:t>
            </a:r>
            <a:r>
              <a:rPr lang="es" sz="2400" err="1">
                <a:solidFill>
                  <a:srgbClr val="000000"/>
                </a:solidFill>
                <a:latin typeface="Times New Roman"/>
                <a:ea typeface="+mn-lt"/>
                <a:cs typeface="+mn-lt"/>
              </a:rPr>
              <a:t>which</a:t>
            </a:r>
            <a:r>
              <a:rPr lang="es" sz="2400">
                <a:solidFill>
                  <a:srgbClr val="000000"/>
                </a:solidFill>
                <a:latin typeface="Times New Roman"/>
                <a:ea typeface="+mn-lt"/>
                <a:cs typeface="+mn-lt"/>
              </a:rPr>
              <a:t> do </a:t>
            </a:r>
            <a:r>
              <a:rPr lang="es" sz="2400" err="1">
                <a:solidFill>
                  <a:srgbClr val="000000"/>
                </a:solidFill>
                <a:latin typeface="Times New Roman"/>
                <a:ea typeface="+mn-lt"/>
                <a:cs typeface="+mn-lt"/>
              </a:rPr>
              <a:t>not</a:t>
            </a:r>
            <a:r>
              <a:rPr lang="es" sz="2400">
                <a:solidFill>
                  <a:srgbClr val="000000"/>
                </a:solidFill>
                <a:latin typeface="Times New Roman"/>
                <a:ea typeface="+mn-lt"/>
                <a:cs typeface="+mn-lt"/>
              </a:rPr>
              <a:t>.</a:t>
            </a:r>
          </a:p>
          <a:p>
            <a:pPr marL="285750" indent="-285750">
              <a:lnSpc>
                <a:spcPct val="150000"/>
              </a:lnSpc>
              <a:buFont typeface="Arial"/>
              <a:buChar char="•"/>
            </a:pPr>
            <a:r>
              <a:rPr lang="es" sz="2400" b="1" err="1">
                <a:solidFill>
                  <a:srgbClr val="000000"/>
                </a:solidFill>
                <a:latin typeface="Times New Roman"/>
                <a:ea typeface="+mn-lt"/>
                <a:cs typeface="+mn-lt"/>
              </a:rPr>
              <a:t>Standardize</a:t>
            </a:r>
            <a:r>
              <a:rPr lang="es" sz="2400" b="1">
                <a:solidFill>
                  <a:srgbClr val="000000"/>
                </a:solidFill>
                <a:latin typeface="Times New Roman"/>
                <a:ea typeface="+mn-lt"/>
                <a:cs typeface="+mn-lt"/>
              </a:rPr>
              <a:t> </a:t>
            </a:r>
            <a:r>
              <a:rPr lang="es" sz="2400" b="1" err="1">
                <a:solidFill>
                  <a:srgbClr val="000000"/>
                </a:solidFill>
                <a:latin typeface="Times New Roman"/>
                <a:ea typeface="+mn-lt"/>
                <a:cs typeface="+mn-lt"/>
              </a:rPr>
              <a:t>Temperature</a:t>
            </a:r>
            <a:r>
              <a:rPr lang="es" sz="2400" b="1">
                <a:solidFill>
                  <a:srgbClr val="000000"/>
                </a:solidFill>
                <a:latin typeface="Times New Roman"/>
                <a:ea typeface="+mn-lt"/>
                <a:cs typeface="+mn-lt"/>
              </a:rPr>
              <a:t>: </a:t>
            </a:r>
            <a:r>
              <a:rPr lang="es" sz="2400" err="1">
                <a:solidFill>
                  <a:srgbClr val="000000"/>
                </a:solidFill>
                <a:latin typeface="Times New Roman"/>
                <a:ea typeface="+mn-lt"/>
                <a:cs typeface="+mn-lt"/>
              </a:rPr>
              <a:t>How</a:t>
            </a:r>
            <a:r>
              <a:rPr lang="es" sz="2400">
                <a:solidFill>
                  <a:srgbClr val="000000"/>
                </a:solidFill>
                <a:latin typeface="Times New Roman"/>
                <a:ea typeface="+mn-lt"/>
                <a:cs typeface="+mn-lt"/>
              </a:rPr>
              <a:t> </a:t>
            </a:r>
            <a:r>
              <a:rPr lang="es" sz="2400" err="1">
                <a:solidFill>
                  <a:srgbClr val="000000"/>
                </a:solidFill>
                <a:latin typeface="Times New Roman"/>
                <a:ea typeface="+mn-lt"/>
                <a:cs typeface="+mn-lt"/>
              </a:rPr>
              <a:t>should</a:t>
            </a:r>
            <a:r>
              <a:rPr lang="es" sz="2400">
                <a:solidFill>
                  <a:srgbClr val="000000"/>
                </a:solidFill>
                <a:latin typeface="Times New Roman"/>
                <a:ea typeface="+mn-lt"/>
                <a:cs typeface="+mn-lt"/>
              </a:rPr>
              <a:t> </a:t>
            </a:r>
            <a:r>
              <a:rPr lang="es" sz="2400" err="1">
                <a:solidFill>
                  <a:srgbClr val="000000"/>
                </a:solidFill>
                <a:latin typeface="Times New Roman"/>
                <a:ea typeface="+mn-lt"/>
                <a:cs typeface="+mn-lt"/>
              </a:rPr>
              <a:t>we</a:t>
            </a:r>
            <a:r>
              <a:rPr lang="es" sz="2400">
                <a:solidFill>
                  <a:srgbClr val="000000"/>
                </a:solidFill>
                <a:latin typeface="Times New Roman"/>
                <a:ea typeface="+mn-lt"/>
                <a:cs typeface="+mn-lt"/>
              </a:rPr>
              <a:t> </a:t>
            </a:r>
            <a:r>
              <a:rPr lang="es" sz="2400" err="1">
                <a:solidFill>
                  <a:srgbClr val="000000"/>
                </a:solidFill>
                <a:latin typeface="Times New Roman"/>
                <a:ea typeface="+mn-lt"/>
                <a:cs typeface="+mn-lt"/>
              </a:rPr>
              <a:t>standardize</a:t>
            </a:r>
            <a:r>
              <a:rPr lang="es" sz="2400">
                <a:solidFill>
                  <a:srgbClr val="000000"/>
                </a:solidFill>
                <a:latin typeface="Times New Roman"/>
                <a:ea typeface="+mn-lt"/>
                <a:cs typeface="+mn-lt"/>
              </a:rPr>
              <a:t> </a:t>
            </a:r>
            <a:r>
              <a:rPr lang="es" sz="2400" err="1">
                <a:solidFill>
                  <a:srgbClr val="000000"/>
                </a:solidFill>
                <a:latin typeface="Times New Roman"/>
                <a:ea typeface="+mn-lt"/>
                <a:cs typeface="+mn-lt"/>
              </a:rPr>
              <a:t>temperature</a:t>
            </a:r>
            <a:r>
              <a:rPr lang="es" sz="2400">
                <a:solidFill>
                  <a:srgbClr val="000000"/>
                </a:solidFill>
                <a:latin typeface="Times New Roman"/>
                <a:ea typeface="+mn-lt"/>
                <a:cs typeface="+mn-lt"/>
              </a:rPr>
              <a:t> </a:t>
            </a:r>
            <a:r>
              <a:rPr lang="es" sz="2400" err="1">
                <a:solidFill>
                  <a:srgbClr val="000000"/>
                </a:solidFill>
                <a:latin typeface="Times New Roman"/>
                <a:ea typeface="+mn-lt"/>
                <a:cs typeface="+mn-lt"/>
              </a:rPr>
              <a:t>to</a:t>
            </a:r>
            <a:r>
              <a:rPr lang="es" sz="2400">
                <a:solidFill>
                  <a:srgbClr val="000000"/>
                </a:solidFill>
                <a:latin typeface="Times New Roman"/>
                <a:ea typeface="+mn-lt"/>
                <a:cs typeface="+mn-lt"/>
              </a:rPr>
              <a:t> </a:t>
            </a:r>
            <a:r>
              <a:rPr lang="es" sz="2400" err="1">
                <a:solidFill>
                  <a:srgbClr val="000000"/>
                </a:solidFill>
                <a:latin typeface="Times New Roman"/>
                <a:ea typeface="+mn-lt"/>
                <a:cs typeface="+mn-lt"/>
              </a:rPr>
              <a:t>consider</a:t>
            </a:r>
            <a:r>
              <a:rPr lang="es" sz="2400">
                <a:solidFill>
                  <a:srgbClr val="000000"/>
                </a:solidFill>
                <a:latin typeface="Times New Roman"/>
                <a:ea typeface="+mn-lt"/>
                <a:cs typeface="+mn-lt"/>
              </a:rPr>
              <a:t> </a:t>
            </a:r>
            <a:r>
              <a:rPr lang="es" sz="2400" err="1">
                <a:solidFill>
                  <a:srgbClr val="000000"/>
                </a:solidFill>
                <a:latin typeface="Times New Roman"/>
                <a:ea typeface="+mn-lt"/>
                <a:cs typeface="+mn-lt"/>
              </a:rPr>
              <a:t>climate</a:t>
            </a:r>
            <a:r>
              <a:rPr lang="es" sz="2400">
                <a:solidFill>
                  <a:srgbClr val="000000"/>
                </a:solidFill>
                <a:latin typeface="Times New Roman"/>
                <a:ea typeface="+mn-lt"/>
                <a:cs typeface="+mn-lt"/>
              </a:rPr>
              <a:t> </a:t>
            </a:r>
            <a:r>
              <a:rPr lang="es" sz="2400" err="1">
                <a:solidFill>
                  <a:srgbClr val="000000"/>
                </a:solidFill>
                <a:latin typeface="Times New Roman"/>
                <a:ea typeface="+mn-lt"/>
                <a:cs typeface="+mn-lt"/>
              </a:rPr>
              <a:t>change</a:t>
            </a:r>
            <a:r>
              <a:rPr lang="es" sz="2400">
                <a:solidFill>
                  <a:srgbClr val="000000"/>
                </a:solidFill>
                <a:latin typeface="Times New Roman"/>
                <a:ea typeface="+mn-lt"/>
                <a:cs typeface="+mn-lt"/>
              </a:rPr>
              <a:t>? </a:t>
            </a:r>
            <a:r>
              <a:rPr lang="es" sz="2400" err="1">
                <a:solidFill>
                  <a:srgbClr val="000000"/>
                </a:solidFill>
                <a:latin typeface="Times New Roman"/>
                <a:ea typeface="+mn-lt"/>
                <a:cs typeface="+mn-lt"/>
              </a:rPr>
              <a:t>Taking</a:t>
            </a:r>
            <a:r>
              <a:rPr lang="es" sz="2400">
                <a:solidFill>
                  <a:srgbClr val="000000"/>
                </a:solidFill>
                <a:latin typeface="Times New Roman"/>
                <a:ea typeface="+mn-lt"/>
                <a:cs typeface="+mn-lt"/>
              </a:rPr>
              <a:t> </a:t>
            </a:r>
            <a:r>
              <a:rPr lang="es" sz="2400" err="1">
                <a:solidFill>
                  <a:srgbClr val="000000"/>
                </a:solidFill>
                <a:latin typeface="Times New Roman"/>
                <a:ea typeface="+mn-lt"/>
                <a:cs typeface="+mn-lt"/>
              </a:rPr>
              <a:t>the</a:t>
            </a:r>
            <a:r>
              <a:rPr lang="es" sz="2400">
                <a:solidFill>
                  <a:srgbClr val="000000"/>
                </a:solidFill>
                <a:latin typeface="Times New Roman"/>
                <a:ea typeface="+mn-lt"/>
                <a:cs typeface="+mn-lt"/>
              </a:rPr>
              <a:t> </a:t>
            </a:r>
            <a:r>
              <a:rPr lang="es" sz="2400" err="1">
                <a:solidFill>
                  <a:srgbClr val="000000"/>
                </a:solidFill>
                <a:latin typeface="Times New Roman"/>
                <a:ea typeface="+mn-lt"/>
                <a:cs typeface="+mn-lt"/>
              </a:rPr>
              <a:t>average</a:t>
            </a:r>
            <a:r>
              <a:rPr lang="es" sz="2400">
                <a:solidFill>
                  <a:srgbClr val="000000"/>
                </a:solidFill>
                <a:latin typeface="Times New Roman"/>
                <a:ea typeface="+mn-lt"/>
                <a:cs typeface="+mn-lt"/>
              </a:rPr>
              <a:t> </a:t>
            </a:r>
            <a:r>
              <a:rPr lang="es" sz="2400" err="1">
                <a:solidFill>
                  <a:srgbClr val="000000"/>
                </a:solidFill>
                <a:latin typeface="Times New Roman"/>
                <a:ea typeface="+mn-lt"/>
                <a:cs typeface="+mn-lt"/>
              </a:rPr>
              <a:t>of</a:t>
            </a:r>
            <a:r>
              <a:rPr lang="es" sz="2400">
                <a:solidFill>
                  <a:srgbClr val="000000"/>
                </a:solidFill>
                <a:latin typeface="Times New Roman"/>
                <a:ea typeface="+mn-lt"/>
                <a:cs typeface="+mn-lt"/>
              </a:rPr>
              <a:t> </a:t>
            </a:r>
            <a:r>
              <a:rPr lang="es" sz="2400" err="1">
                <a:solidFill>
                  <a:srgbClr val="000000"/>
                </a:solidFill>
                <a:latin typeface="Times New Roman"/>
                <a:ea typeface="+mn-lt"/>
                <a:cs typeface="+mn-lt"/>
              </a:rPr>
              <a:t>past</a:t>
            </a:r>
            <a:r>
              <a:rPr lang="es" sz="2400">
                <a:solidFill>
                  <a:srgbClr val="000000"/>
                </a:solidFill>
                <a:latin typeface="Times New Roman"/>
                <a:ea typeface="+mn-lt"/>
                <a:cs typeface="+mn-lt"/>
              </a:rPr>
              <a:t> 30 </a:t>
            </a:r>
            <a:r>
              <a:rPr lang="es" sz="2400" err="1">
                <a:solidFill>
                  <a:srgbClr val="000000"/>
                </a:solidFill>
                <a:latin typeface="Times New Roman"/>
                <a:ea typeface="+mn-lt"/>
                <a:cs typeface="+mn-lt"/>
              </a:rPr>
              <a:t>years</a:t>
            </a:r>
            <a:r>
              <a:rPr lang="es" sz="2400">
                <a:solidFill>
                  <a:srgbClr val="000000"/>
                </a:solidFill>
                <a:latin typeface="Times New Roman"/>
                <a:ea typeface="+mn-lt"/>
                <a:cs typeface="+mn-lt"/>
              </a:rPr>
              <a:t> </a:t>
            </a:r>
            <a:r>
              <a:rPr lang="es" sz="2400" err="1">
                <a:solidFill>
                  <a:srgbClr val="000000"/>
                </a:solidFill>
                <a:latin typeface="Times New Roman"/>
                <a:ea typeface="+mn-lt"/>
                <a:cs typeface="+mn-lt"/>
              </a:rPr>
              <a:t>might</a:t>
            </a:r>
            <a:r>
              <a:rPr lang="es" sz="2400">
                <a:solidFill>
                  <a:srgbClr val="000000"/>
                </a:solidFill>
                <a:latin typeface="Times New Roman"/>
                <a:ea typeface="+mn-lt"/>
                <a:cs typeface="+mn-lt"/>
              </a:rPr>
              <a:t> </a:t>
            </a:r>
            <a:r>
              <a:rPr lang="es" sz="2400" err="1">
                <a:solidFill>
                  <a:srgbClr val="000000"/>
                </a:solidFill>
                <a:latin typeface="Times New Roman"/>
                <a:ea typeface="+mn-lt"/>
                <a:cs typeface="+mn-lt"/>
              </a:rPr>
              <a:t>work</a:t>
            </a:r>
            <a:r>
              <a:rPr lang="es" sz="2400">
                <a:solidFill>
                  <a:srgbClr val="000000"/>
                </a:solidFill>
                <a:latin typeface="Times New Roman"/>
                <a:ea typeface="+mn-lt"/>
                <a:cs typeface="+mn-lt"/>
              </a:rPr>
              <a:t>? </a:t>
            </a:r>
          </a:p>
          <a:p>
            <a:pPr marL="285750" indent="-285750">
              <a:lnSpc>
                <a:spcPct val="150000"/>
              </a:lnSpc>
              <a:buFont typeface="Arial"/>
              <a:buChar char="•"/>
            </a:pPr>
            <a:r>
              <a:rPr lang="es" sz="2400" b="1" err="1">
                <a:solidFill>
                  <a:srgbClr val="000000"/>
                </a:solidFill>
                <a:latin typeface="Times New Roman"/>
                <a:ea typeface="+mn-lt"/>
                <a:cs typeface="+mn-lt"/>
              </a:rPr>
              <a:t>Temperature</a:t>
            </a:r>
            <a:r>
              <a:rPr lang="es" sz="2400" b="1">
                <a:solidFill>
                  <a:srgbClr val="000000"/>
                </a:solidFill>
                <a:latin typeface="Times New Roman"/>
                <a:ea typeface="+mn-lt"/>
                <a:cs typeface="+mn-lt"/>
              </a:rPr>
              <a:t> shocks: </a:t>
            </a:r>
            <a:r>
              <a:rPr lang="es" sz="2400" err="1">
                <a:solidFill>
                  <a:srgbClr val="000000"/>
                </a:solidFill>
                <a:latin typeface="Times New Roman"/>
                <a:ea typeface="+mn-lt"/>
                <a:cs typeface="+mn-lt"/>
              </a:rPr>
              <a:t>We</a:t>
            </a:r>
            <a:r>
              <a:rPr lang="es" sz="2400">
                <a:solidFill>
                  <a:srgbClr val="000000"/>
                </a:solidFill>
                <a:latin typeface="Times New Roman"/>
                <a:ea typeface="+mn-lt"/>
                <a:cs typeface="+mn-lt"/>
              </a:rPr>
              <a:t> </a:t>
            </a:r>
            <a:r>
              <a:rPr lang="es" sz="2400" err="1">
                <a:solidFill>
                  <a:srgbClr val="000000"/>
                </a:solidFill>
                <a:latin typeface="Times New Roman"/>
                <a:ea typeface="+mn-lt"/>
                <a:cs typeface="+mn-lt"/>
              </a:rPr>
              <a:t>might</a:t>
            </a:r>
            <a:r>
              <a:rPr lang="es" sz="2400">
                <a:solidFill>
                  <a:srgbClr val="000000"/>
                </a:solidFill>
                <a:latin typeface="Times New Roman"/>
                <a:ea typeface="+mn-lt"/>
                <a:cs typeface="+mn-lt"/>
              </a:rPr>
              <a:t> </a:t>
            </a:r>
            <a:r>
              <a:rPr lang="es" sz="2400" err="1">
                <a:solidFill>
                  <a:srgbClr val="000000"/>
                </a:solidFill>
                <a:latin typeface="Times New Roman"/>
                <a:ea typeface="+mn-lt"/>
                <a:cs typeface="+mn-lt"/>
              </a:rPr>
              <a:t>want</a:t>
            </a:r>
            <a:r>
              <a:rPr lang="es" sz="2400">
                <a:solidFill>
                  <a:srgbClr val="000000"/>
                </a:solidFill>
                <a:latin typeface="Times New Roman"/>
                <a:ea typeface="+mn-lt"/>
                <a:cs typeface="+mn-lt"/>
              </a:rPr>
              <a:t> </a:t>
            </a:r>
            <a:r>
              <a:rPr lang="es" sz="2400" err="1">
                <a:solidFill>
                  <a:srgbClr val="000000"/>
                </a:solidFill>
                <a:latin typeface="Times New Roman"/>
                <a:ea typeface="+mn-lt"/>
                <a:cs typeface="+mn-lt"/>
              </a:rPr>
              <a:t>to</a:t>
            </a:r>
            <a:r>
              <a:rPr lang="es" sz="2400">
                <a:solidFill>
                  <a:srgbClr val="000000"/>
                </a:solidFill>
                <a:latin typeface="Times New Roman"/>
                <a:ea typeface="+mn-lt"/>
                <a:cs typeface="+mn-lt"/>
              </a:rPr>
              <a:t> </a:t>
            </a:r>
            <a:r>
              <a:rPr lang="es" sz="2400" err="1">
                <a:solidFill>
                  <a:srgbClr val="000000"/>
                </a:solidFill>
                <a:latin typeface="Times New Roman"/>
                <a:ea typeface="+mn-lt"/>
                <a:cs typeface="+mn-lt"/>
              </a:rPr>
              <a:t>consider</a:t>
            </a:r>
            <a:r>
              <a:rPr lang="es" sz="2400">
                <a:solidFill>
                  <a:srgbClr val="000000"/>
                </a:solidFill>
                <a:latin typeface="Times New Roman"/>
                <a:ea typeface="+mn-lt"/>
                <a:cs typeface="+mn-lt"/>
              </a:rPr>
              <a:t> </a:t>
            </a:r>
            <a:r>
              <a:rPr lang="es" sz="2400" err="1">
                <a:solidFill>
                  <a:srgbClr val="000000"/>
                </a:solidFill>
                <a:latin typeface="Times New Roman"/>
                <a:ea typeface="+mn-lt"/>
                <a:cs typeface="+mn-lt"/>
              </a:rPr>
              <a:t>focusing</a:t>
            </a:r>
            <a:r>
              <a:rPr lang="es" sz="2400">
                <a:solidFill>
                  <a:srgbClr val="000000"/>
                </a:solidFill>
                <a:latin typeface="Times New Roman"/>
                <a:ea typeface="+mn-lt"/>
                <a:cs typeface="+mn-lt"/>
              </a:rPr>
              <a:t> </a:t>
            </a:r>
            <a:r>
              <a:rPr lang="es" sz="2400" err="1">
                <a:solidFill>
                  <a:srgbClr val="000000"/>
                </a:solidFill>
                <a:latin typeface="Times New Roman"/>
                <a:ea typeface="+mn-lt"/>
                <a:cs typeface="+mn-lt"/>
              </a:rPr>
              <a:t>on</a:t>
            </a:r>
            <a:r>
              <a:rPr lang="es" sz="2400">
                <a:solidFill>
                  <a:srgbClr val="000000"/>
                </a:solidFill>
                <a:latin typeface="Times New Roman"/>
                <a:ea typeface="+mn-lt"/>
                <a:cs typeface="+mn-lt"/>
              </a:rPr>
              <a:t> </a:t>
            </a:r>
            <a:r>
              <a:rPr lang="es" sz="2400" err="1">
                <a:solidFill>
                  <a:srgbClr val="000000"/>
                </a:solidFill>
                <a:latin typeface="Times New Roman"/>
                <a:ea typeface="+mn-lt"/>
                <a:cs typeface="+mn-lt"/>
              </a:rPr>
              <a:t>temperature</a:t>
            </a:r>
            <a:r>
              <a:rPr lang="es" sz="2400">
                <a:solidFill>
                  <a:srgbClr val="000000"/>
                </a:solidFill>
                <a:latin typeface="Times New Roman"/>
                <a:ea typeface="+mn-lt"/>
                <a:cs typeface="+mn-lt"/>
              </a:rPr>
              <a:t> </a:t>
            </a:r>
            <a:r>
              <a:rPr lang="es" sz="2400" err="1">
                <a:solidFill>
                  <a:srgbClr val="000000"/>
                </a:solidFill>
                <a:latin typeface="Times New Roman"/>
                <a:ea typeface="+mn-lt"/>
                <a:cs typeface="+mn-lt"/>
              </a:rPr>
              <a:t>using</a:t>
            </a:r>
            <a:r>
              <a:rPr lang="es" sz="2400">
                <a:solidFill>
                  <a:srgbClr val="000000"/>
                </a:solidFill>
                <a:latin typeface="Times New Roman"/>
                <a:ea typeface="+mn-lt"/>
                <a:cs typeface="+mn-lt"/>
              </a:rPr>
              <a:t>   </a:t>
            </a:r>
            <a:r>
              <a:rPr lang="es" sz="2400" err="1">
                <a:solidFill>
                  <a:srgbClr val="000000"/>
                </a:solidFill>
                <a:latin typeface="Times New Roman"/>
                <a:ea typeface="+mn-lt"/>
                <a:cs typeface="+mn-lt"/>
              </a:rPr>
              <a:t>varying</a:t>
            </a:r>
            <a:r>
              <a:rPr lang="es" sz="2400">
                <a:solidFill>
                  <a:srgbClr val="000000"/>
                </a:solidFill>
                <a:latin typeface="Times New Roman"/>
                <a:ea typeface="+mn-lt"/>
                <a:cs typeface="+mn-lt"/>
              </a:rPr>
              <a:t> </a:t>
            </a:r>
            <a:r>
              <a:rPr lang="es" sz="2400" err="1">
                <a:solidFill>
                  <a:srgbClr val="000000"/>
                </a:solidFill>
                <a:latin typeface="Times New Roman"/>
                <a:ea typeface="+mn-lt"/>
                <a:cs typeface="+mn-lt"/>
              </a:rPr>
              <a:t>thresholds</a:t>
            </a:r>
            <a:r>
              <a:rPr lang="es" sz="2400">
                <a:solidFill>
                  <a:srgbClr val="000000"/>
                </a:solidFill>
                <a:latin typeface="Times New Roman"/>
                <a:ea typeface="+mn-lt"/>
                <a:cs typeface="+mn-lt"/>
              </a:rPr>
              <a:t>. </a:t>
            </a:r>
            <a:endParaRPr lang="en-US">
              <a:latin typeface="Times New Roman"/>
              <a:cs typeface="Times New Roman"/>
            </a:endParaRPr>
          </a:p>
          <a:p>
            <a:pPr marL="285750" indent="-285750">
              <a:lnSpc>
                <a:spcPct val="150000"/>
              </a:lnSpc>
              <a:buFont typeface="Arial"/>
              <a:buChar char="•"/>
            </a:pPr>
            <a:r>
              <a:rPr lang="es" sz="2400" b="1" err="1">
                <a:solidFill>
                  <a:srgbClr val="000000"/>
                </a:solidFill>
                <a:latin typeface="Times New Roman"/>
                <a:ea typeface="+mn-lt"/>
                <a:cs typeface="+mn-lt"/>
              </a:rPr>
              <a:t>Weights</a:t>
            </a:r>
            <a:r>
              <a:rPr lang="es" sz="2400" b="1">
                <a:solidFill>
                  <a:srgbClr val="000000"/>
                </a:solidFill>
                <a:latin typeface="Times New Roman"/>
                <a:ea typeface="+mn-lt"/>
                <a:cs typeface="+mn-lt"/>
              </a:rPr>
              <a:t>: </a:t>
            </a:r>
            <a:r>
              <a:rPr lang="es" sz="2400" err="1">
                <a:solidFill>
                  <a:srgbClr val="000000"/>
                </a:solidFill>
                <a:latin typeface="Times New Roman"/>
                <a:ea typeface="+mn-lt"/>
                <a:cs typeface="+mn-lt"/>
              </a:rPr>
              <a:t>currently</a:t>
            </a:r>
            <a:r>
              <a:rPr lang="es" sz="2400">
                <a:solidFill>
                  <a:srgbClr val="000000"/>
                </a:solidFill>
                <a:latin typeface="Times New Roman"/>
                <a:ea typeface="+mn-lt"/>
                <a:cs typeface="+mn-lt"/>
              </a:rPr>
              <a:t> </a:t>
            </a:r>
            <a:r>
              <a:rPr lang="es" sz="2400" err="1">
                <a:solidFill>
                  <a:srgbClr val="000000"/>
                </a:solidFill>
                <a:latin typeface="Times New Roman"/>
                <a:ea typeface="+mn-lt"/>
                <a:cs typeface="+mn-lt"/>
              </a:rPr>
              <a:t>we</a:t>
            </a:r>
            <a:r>
              <a:rPr lang="es" sz="2400">
                <a:solidFill>
                  <a:srgbClr val="000000"/>
                </a:solidFill>
                <a:latin typeface="Times New Roman"/>
                <a:ea typeface="+mn-lt"/>
                <a:cs typeface="+mn-lt"/>
              </a:rPr>
              <a:t> </a:t>
            </a:r>
            <a:r>
              <a:rPr lang="es" sz="2400" err="1">
                <a:solidFill>
                  <a:srgbClr val="000000"/>
                </a:solidFill>
                <a:latin typeface="Times New Roman"/>
                <a:ea typeface="+mn-lt"/>
                <a:cs typeface="+mn-lt"/>
              </a:rPr>
              <a:t>used</a:t>
            </a:r>
            <a:r>
              <a:rPr lang="es" sz="2400">
                <a:solidFill>
                  <a:srgbClr val="000000"/>
                </a:solidFill>
                <a:latin typeface="Times New Roman"/>
                <a:ea typeface="+mn-lt"/>
                <a:cs typeface="+mn-lt"/>
              </a:rPr>
              <a:t> </a:t>
            </a:r>
            <a:r>
              <a:rPr lang="es" sz="2400" err="1">
                <a:solidFill>
                  <a:srgbClr val="000000"/>
                </a:solidFill>
                <a:latin typeface="Times New Roman"/>
                <a:ea typeface="+mn-lt"/>
                <a:cs typeface="+mn-lt"/>
              </a:rPr>
              <a:t>the</a:t>
            </a:r>
            <a:r>
              <a:rPr lang="es" sz="2400">
                <a:solidFill>
                  <a:srgbClr val="000000"/>
                </a:solidFill>
                <a:latin typeface="Times New Roman"/>
                <a:ea typeface="+mn-lt"/>
                <a:cs typeface="+mn-lt"/>
              </a:rPr>
              <a:t> </a:t>
            </a:r>
            <a:r>
              <a:rPr lang="es" sz="2400" err="1">
                <a:solidFill>
                  <a:srgbClr val="000000"/>
                </a:solidFill>
                <a:latin typeface="Times New Roman"/>
                <a:ea typeface="+mn-lt"/>
                <a:cs typeface="+mn-lt"/>
              </a:rPr>
              <a:t>weights</a:t>
            </a:r>
            <a:r>
              <a:rPr lang="es" sz="2400">
                <a:solidFill>
                  <a:srgbClr val="000000"/>
                </a:solidFill>
                <a:latin typeface="Times New Roman"/>
                <a:ea typeface="+mn-lt"/>
                <a:cs typeface="+mn-lt"/>
              </a:rPr>
              <a:t> </a:t>
            </a:r>
            <a:r>
              <a:rPr lang="es" sz="2400" err="1">
                <a:solidFill>
                  <a:srgbClr val="000000"/>
                </a:solidFill>
                <a:latin typeface="Times New Roman"/>
                <a:ea typeface="+mn-lt"/>
                <a:cs typeface="+mn-lt"/>
              </a:rPr>
              <a:t>without</a:t>
            </a:r>
            <a:r>
              <a:rPr lang="es" sz="2400">
                <a:solidFill>
                  <a:srgbClr val="000000"/>
                </a:solidFill>
                <a:latin typeface="Times New Roman"/>
                <a:ea typeface="+mn-lt"/>
                <a:cs typeface="+mn-lt"/>
              </a:rPr>
              <a:t> </a:t>
            </a:r>
            <a:r>
              <a:rPr lang="es" sz="2400" err="1">
                <a:solidFill>
                  <a:srgbClr val="000000"/>
                </a:solidFill>
                <a:latin typeface="Times New Roman"/>
                <a:ea typeface="+mn-lt"/>
                <a:cs typeface="+mn-lt"/>
              </a:rPr>
              <a:t>taking</a:t>
            </a:r>
            <a:r>
              <a:rPr lang="es" sz="2400">
                <a:solidFill>
                  <a:srgbClr val="000000"/>
                </a:solidFill>
                <a:latin typeface="Times New Roman"/>
                <a:ea typeface="+mn-lt"/>
                <a:cs typeface="+mn-lt"/>
              </a:rPr>
              <a:t> </a:t>
            </a:r>
            <a:r>
              <a:rPr lang="es" sz="2400" err="1">
                <a:solidFill>
                  <a:srgbClr val="000000"/>
                </a:solidFill>
                <a:latin typeface="Times New Roman"/>
                <a:ea typeface="+mn-lt"/>
                <a:cs typeface="+mn-lt"/>
              </a:rPr>
              <a:t>into</a:t>
            </a:r>
            <a:r>
              <a:rPr lang="es" sz="2400">
                <a:solidFill>
                  <a:srgbClr val="000000"/>
                </a:solidFill>
                <a:latin typeface="Times New Roman"/>
                <a:ea typeface="+mn-lt"/>
                <a:cs typeface="+mn-lt"/>
              </a:rPr>
              <a:t> </a:t>
            </a:r>
            <a:r>
              <a:rPr lang="es" sz="2400" err="1">
                <a:solidFill>
                  <a:srgbClr val="000000"/>
                </a:solidFill>
                <a:latin typeface="Times New Roman"/>
                <a:ea typeface="+mn-lt"/>
                <a:cs typeface="+mn-lt"/>
              </a:rPr>
              <a:t>account</a:t>
            </a:r>
            <a:r>
              <a:rPr lang="es" sz="2400">
                <a:solidFill>
                  <a:srgbClr val="000000"/>
                </a:solidFill>
                <a:latin typeface="Times New Roman"/>
                <a:ea typeface="+mn-lt"/>
                <a:cs typeface="+mn-lt"/>
              </a:rPr>
              <a:t> </a:t>
            </a:r>
            <a:r>
              <a:rPr lang="es" sz="2400" err="1">
                <a:solidFill>
                  <a:srgbClr val="000000"/>
                </a:solidFill>
                <a:latin typeface="Times New Roman"/>
                <a:ea typeface="+mn-lt"/>
                <a:cs typeface="+mn-lt"/>
              </a:rPr>
              <a:t>the</a:t>
            </a:r>
            <a:r>
              <a:rPr lang="es" sz="2400">
                <a:solidFill>
                  <a:srgbClr val="000000"/>
                </a:solidFill>
                <a:latin typeface="Times New Roman"/>
                <a:ea typeface="+mn-lt"/>
                <a:cs typeface="+mn-lt"/>
              </a:rPr>
              <a:t> </a:t>
            </a:r>
            <a:r>
              <a:rPr lang="es" sz="2400" err="1">
                <a:solidFill>
                  <a:srgbClr val="000000"/>
                </a:solidFill>
                <a:latin typeface="Times New Roman"/>
                <a:ea typeface="+mn-lt"/>
                <a:cs typeface="+mn-lt"/>
              </a:rPr>
              <a:t>stratification</a:t>
            </a:r>
            <a:r>
              <a:rPr lang="es" sz="2400">
                <a:solidFill>
                  <a:srgbClr val="000000"/>
                </a:solidFill>
                <a:latin typeface="Times New Roman"/>
                <a:ea typeface="+mn-lt"/>
                <a:cs typeface="+mn-lt"/>
              </a:rPr>
              <a:t> </a:t>
            </a:r>
            <a:r>
              <a:rPr lang="es" sz="2400" err="1">
                <a:solidFill>
                  <a:srgbClr val="000000"/>
                </a:solidFill>
                <a:latin typeface="Times New Roman"/>
                <a:ea typeface="+mn-lt"/>
                <a:cs typeface="+mn-lt"/>
              </a:rPr>
              <a:t>sampling</a:t>
            </a:r>
            <a:r>
              <a:rPr lang="es" sz="2400">
                <a:solidFill>
                  <a:srgbClr val="000000"/>
                </a:solidFill>
                <a:latin typeface="Times New Roman"/>
                <a:ea typeface="+mn-lt"/>
                <a:cs typeface="+mn-lt"/>
              </a:rPr>
              <a:t> </a:t>
            </a:r>
            <a:r>
              <a:rPr lang="es" sz="2400" err="1">
                <a:solidFill>
                  <a:srgbClr val="000000"/>
                </a:solidFill>
                <a:latin typeface="Times New Roman"/>
                <a:ea typeface="+mn-lt"/>
                <a:cs typeface="+mn-lt"/>
              </a:rPr>
              <a:t>desing</a:t>
            </a:r>
            <a:r>
              <a:rPr lang="es" sz="2400">
                <a:solidFill>
                  <a:srgbClr val="000000"/>
                </a:solidFill>
                <a:latin typeface="Times New Roman"/>
                <a:ea typeface="+mn-lt"/>
                <a:cs typeface="+mn-lt"/>
              </a:rPr>
              <a:t>... </a:t>
            </a:r>
            <a:r>
              <a:rPr lang="es" sz="2400" err="1">
                <a:solidFill>
                  <a:srgbClr val="000000"/>
                </a:solidFill>
                <a:latin typeface="Times New Roman"/>
                <a:ea typeface="+mn-lt"/>
                <a:cs typeface="+mn-lt"/>
              </a:rPr>
              <a:t>Any</a:t>
            </a:r>
            <a:r>
              <a:rPr lang="es" sz="2400">
                <a:solidFill>
                  <a:srgbClr val="000000"/>
                </a:solidFill>
                <a:latin typeface="Times New Roman"/>
                <a:ea typeface="+mn-lt"/>
                <a:cs typeface="+mn-lt"/>
              </a:rPr>
              <a:t> ideas </a:t>
            </a:r>
            <a:r>
              <a:rPr lang="es" sz="2400" err="1">
                <a:solidFill>
                  <a:srgbClr val="000000"/>
                </a:solidFill>
                <a:latin typeface="Times New Roman"/>
                <a:ea typeface="+mn-lt"/>
                <a:cs typeface="+mn-lt"/>
              </a:rPr>
              <a:t>on</a:t>
            </a:r>
            <a:r>
              <a:rPr lang="es" sz="2400">
                <a:solidFill>
                  <a:srgbClr val="000000"/>
                </a:solidFill>
                <a:latin typeface="Times New Roman"/>
                <a:ea typeface="+mn-lt"/>
                <a:cs typeface="+mn-lt"/>
              </a:rPr>
              <a:t> </a:t>
            </a:r>
            <a:r>
              <a:rPr lang="es" sz="2400" err="1">
                <a:solidFill>
                  <a:srgbClr val="000000"/>
                </a:solidFill>
                <a:latin typeface="Times New Roman"/>
                <a:ea typeface="+mn-lt"/>
                <a:cs typeface="+mn-lt"/>
              </a:rPr>
              <a:t>how</a:t>
            </a:r>
            <a:r>
              <a:rPr lang="es" sz="2400">
                <a:solidFill>
                  <a:srgbClr val="000000"/>
                </a:solidFill>
                <a:latin typeface="Times New Roman"/>
                <a:ea typeface="+mn-lt"/>
                <a:cs typeface="+mn-lt"/>
              </a:rPr>
              <a:t> </a:t>
            </a:r>
            <a:r>
              <a:rPr lang="es" sz="2400" err="1">
                <a:solidFill>
                  <a:srgbClr val="000000"/>
                </a:solidFill>
                <a:latin typeface="Times New Roman"/>
                <a:ea typeface="+mn-lt"/>
                <a:cs typeface="+mn-lt"/>
              </a:rPr>
              <a:t>to</a:t>
            </a:r>
            <a:r>
              <a:rPr lang="es" sz="2400">
                <a:solidFill>
                  <a:srgbClr val="000000"/>
                </a:solidFill>
                <a:latin typeface="Times New Roman"/>
                <a:ea typeface="+mn-lt"/>
                <a:cs typeface="+mn-lt"/>
              </a:rPr>
              <a:t> </a:t>
            </a:r>
            <a:r>
              <a:rPr lang="es" sz="2400" err="1">
                <a:solidFill>
                  <a:srgbClr val="000000"/>
                </a:solidFill>
                <a:latin typeface="Times New Roman"/>
                <a:ea typeface="+mn-lt"/>
                <a:cs typeface="+mn-lt"/>
              </a:rPr>
              <a:t>overcome</a:t>
            </a:r>
            <a:r>
              <a:rPr lang="es" sz="2400">
                <a:solidFill>
                  <a:srgbClr val="000000"/>
                </a:solidFill>
                <a:latin typeface="Times New Roman"/>
                <a:ea typeface="+mn-lt"/>
                <a:cs typeface="+mn-lt"/>
              </a:rPr>
              <a:t> </a:t>
            </a:r>
            <a:r>
              <a:rPr lang="es" sz="2400" err="1">
                <a:solidFill>
                  <a:srgbClr val="000000"/>
                </a:solidFill>
                <a:latin typeface="Times New Roman"/>
                <a:ea typeface="+mn-lt"/>
                <a:cs typeface="+mn-lt"/>
              </a:rPr>
              <a:t>this</a:t>
            </a:r>
            <a:r>
              <a:rPr lang="es" sz="2400">
                <a:solidFill>
                  <a:srgbClr val="000000"/>
                </a:solidFill>
                <a:latin typeface="Times New Roman"/>
                <a:ea typeface="+mn-lt"/>
                <a:cs typeface="+mn-lt"/>
              </a:rPr>
              <a:t>?</a:t>
            </a:r>
          </a:p>
          <a:p>
            <a:pPr marL="285750" indent="-285750">
              <a:lnSpc>
                <a:spcPct val="150000"/>
              </a:lnSpc>
              <a:buFont typeface="Arial"/>
              <a:buChar char="•"/>
            </a:pPr>
            <a:r>
              <a:rPr lang="es" sz="2400" b="1" err="1">
                <a:solidFill>
                  <a:srgbClr val="000000"/>
                </a:solidFill>
                <a:latin typeface="Times New Roman"/>
                <a:ea typeface="+mn-lt"/>
                <a:cs typeface="+mn-lt"/>
              </a:rPr>
              <a:t>Heterogenity</a:t>
            </a:r>
            <a:r>
              <a:rPr lang="es" sz="2400" b="1">
                <a:solidFill>
                  <a:srgbClr val="000000"/>
                </a:solidFill>
                <a:latin typeface="Times New Roman"/>
                <a:ea typeface="+mn-lt"/>
                <a:cs typeface="+mn-lt"/>
              </a:rPr>
              <a:t> </a:t>
            </a:r>
            <a:r>
              <a:rPr lang="es" sz="2400" b="1" err="1">
                <a:solidFill>
                  <a:srgbClr val="000000"/>
                </a:solidFill>
                <a:latin typeface="Times New Roman"/>
                <a:ea typeface="+mn-lt"/>
                <a:cs typeface="+mn-lt"/>
              </a:rPr>
              <a:t>Analysis</a:t>
            </a:r>
            <a:r>
              <a:rPr lang="es" sz="2400" b="1">
                <a:solidFill>
                  <a:srgbClr val="000000"/>
                </a:solidFill>
                <a:latin typeface="Times New Roman"/>
                <a:ea typeface="+mn-lt"/>
                <a:cs typeface="+mn-lt"/>
              </a:rPr>
              <a:t>.</a:t>
            </a:r>
            <a:r>
              <a:rPr lang="es" sz="2400">
                <a:solidFill>
                  <a:srgbClr val="000000"/>
                </a:solidFill>
                <a:latin typeface="Times New Roman"/>
                <a:ea typeface="+mn-lt"/>
                <a:cs typeface="+mn-lt"/>
              </a:rPr>
              <a:t> </a:t>
            </a:r>
            <a:r>
              <a:rPr lang="es" sz="2400" err="1">
                <a:solidFill>
                  <a:srgbClr val="000000"/>
                </a:solidFill>
                <a:latin typeface="Times New Roman"/>
                <a:ea typeface="+mn-lt"/>
                <a:cs typeface="+mn-lt"/>
              </a:rPr>
              <a:t>What</a:t>
            </a:r>
            <a:r>
              <a:rPr lang="es" sz="2400">
                <a:solidFill>
                  <a:srgbClr val="000000"/>
                </a:solidFill>
                <a:latin typeface="Times New Roman"/>
                <a:ea typeface="+mn-lt"/>
                <a:cs typeface="+mn-lt"/>
              </a:rPr>
              <a:t> </a:t>
            </a:r>
            <a:r>
              <a:rPr lang="es" sz="2400" err="1">
                <a:solidFill>
                  <a:srgbClr val="000000"/>
                </a:solidFill>
                <a:latin typeface="Times New Roman"/>
                <a:ea typeface="+mn-lt"/>
                <a:cs typeface="+mn-lt"/>
              </a:rPr>
              <a:t>types</a:t>
            </a:r>
            <a:r>
              <a:rPr lang="es" sz="2400">
                <a:solidFill>
                  <a:srgbClr val="000000"/>
                </a:solidFill>
                <a:latin typeface="Times New Roman"/>
                <a:ea typeface="+mn-lt"/>
                <a:cs typeface="+mn-lt"/>
              </a:rPr>
              <a:t> </a:t>
            </a:r>
            <a:r>
              <a:rPr lang="es" sz="2400" err="1">
                <a:solidFill>
                  <a:srgbClr val="000000"/>
                </a:solidFill>
                <a:latin typeface="Times New Roman"/>
                <a:ea typeface="+mn-lt"/>
                <a:cs typeface="+mn-lt"/>
              </a:rPr>
              <a:t>of</a:t>
            </a:r>
            <a:r>
              <a:rPr lang="es" sz="2400">
                <a:solidFill>
                  <a:srgbClr val="000000"/>
                </a:solidFill>
                <a:latin typeface="Times New Roman"/>
                <a:ea typeface="+mn-lt"/>
                <a:cs typeface="+mn-lt"/>
              </a:rPr>
              <a:t> </a:t>
            </a:r>
            <a:r>
              <a:rPr lang="es" sz="2400" err="1">
                <a:solidFill>
                  <a:srgbClr val="000000"/>
                </a:solidFill>
                <a:latin typeface="Times New Roman"/>
                <a:ea typeface="+mn-lt"/>
                <a:cs typeface="+mn-lt"/>
              </a:rPr>
              <a:t>heterogeneity</a:t>
            </a:r>
            <a:r>
              <a:rPr lang="es" sz="2400">
                <a:solidFill>
                  <a:srgbClr val="000000"/>
                </a:solidFill>
                <a:latin typeface="Times New Roman"/>
                <a:ea typeface="+mn-lt"/>
                <a:cs typeface="+mn-lt"/>
              </a:rPr>
              <a:t> </a:t>
            </a:r>
            <a:r>
              <a:rPr lang="es" sz="2400" err="1">
                <a:solidFill>
                  <a:srgbClr val="000000"/>
                </a:solidFill>
                <a:latin typeface="Times New Roman"/>
                <a:ea typeface="+mn-lt"/>
                <a:cs typeface="+mn-lt"/>
              </a:rPr>
              <a:t>analysis</a:t>
            </a:r>
            <a:r>
              <a:rPr lang="es" sz="2400">
                <a:solidFill>
                  <a:srgbClr val="000000"/>
                </a:solidFill>
                <a:latin typeface="Times New Roman"/>
                <a:ea typeface="+mn-lt"/>
                <a:cs typeface="+mn-lt"/>
              </a:rPr>
              <a:t> </a:t>
            </a:r>
            <a:r>
              <a:rPr lang="es" sz="2400" err="1">
                <a:solidFill>
                  <a:srgbClr val="000000"/>
                </a:solidFill>
                <a:latin typeface="Times New Roman"/>
                <a:ea typeface="+mn-lt"/>
                <a:cs typeface="+mn-lt"/>
              </a:rPr>
              <a:t>should</a:t>
            </a:r>
            <a:r>
              <a:rPr lang="es" sz="2400">
                <a:solidFill>
                  <a:srgbClr val="000000"/>
                </a:solidFill>
                <a:latin typeface="Times New Roman"/>
                <a:ea typeface="+mn-lt"/>
                <a:cs typeface="+mn-lt"/>
              </a:rPr>
              <a:t> </a:t>
            </a:r>
            <a:r>
              <a:rPr lang="es" sz="2400" err="1">
                <a:solidFill>
                  <a:srgbClr val="000000"/>
                </a:solidFill>
                <a:latin typeface="Times New Roman"/>
                <a:ea typeface="+mn-lt"/>
                <a:cs typeface="+mn-lt"/>
              </a:rPr>
              <a:t>we</a:t>
            </a:r>
            <a:r>
              <a:rPr lang="es" sz="2400">
                <a:solidFill>
                  <a:srgbClr val="000000"/>
                </a:solidFill>
                <a:latin typeface="Times New Roman"/>
                <a:ea typeface="+mn-lt"/>
                <a:cs typeface="+mn-lt"/>
              </a:rPr>
              <a:t> </a:t>
            </a:r>
            <a:r>
              <a:rPr lang="es" sz="2400" err="1">
                <a:solidFill>
                  <a:srgbClr val="000000"/>
                </a:solidFill>
                <a:latin typeface="Times New Roman"/>
                <a:ea typeface="+mn-lt"/>
                <a:cs typeface="+mn-lt"/>
              </a:rPr>
              <a:t>prioritize</a:t>
            </a:r>
            <a:r>
              <a:rPr lang="es" sz="2400">
                <a:solidFill>
                  <a:srgbClr val="000000"/>
                </a:solidFill>
                <a:latin typeface="Times New Roman"/>
                <a:ea typeface="+mn-lt"/>
                <a:cs typeface="+mn-lt"/>
              </a:rPr>
              <a:t>? </a:t>
            </a:r>
            <a:endParaRPr lang="es-AR"/>
          </a:p>
          <a:p>
            <a:endParaRPr lang="es-AR" sz="2400">
              <a:solidFill>
                <a:srgbClr val="000000"/>
              </a:solidFill>
              <a:latin typeface="Times New Roman"/>
              <a:cs typeface="Times New Roman"/>
            </a:endParaRPr>
          </a:p>
          <a:p>
            <a:pPr marL="342900" indent="-342900" algn="just">
              <a:lnSpc>
                <a:spcPct val="150000"/>
              </a:lnSpc>
              <a:buFont typeface="Arial"/>
              <a:buChar char="•"/>
            </a:pPr>
            <a:endParaRPr lang="es-AR" sz="2400">
              <a:solidFill>
                <a:srgbClr val="0D0D0D"/>
              </a:solidFill>
              <a:latin typeface="Times New Roman"/>
            </a:endParaRPr>
          </a:p>
          <a:p>
            <a:pPr marL="342900" indent="-342900" algn="just">
              <a:buFont typeface="Arial"/>
              <a:buChar char="•"/>
            </a:pPr>
            <a:endParaRPr lang="es-AR" sz="2000">
              <a:latin typeface="Times New Roman"/>
              <a:ea typeface="Calibri"/>
              <a:cs typeface="Times New Roman"/>
            </a:endParaRPr>
          </a:p>
        </p:txBody>
      </p:sp>
    </p:spTree>
    <p:extLst>
      <p:ext uri="{BB962C8B-B14F-4D97-AF65-F5344CB8AC3E}">
        <p14:creationId xmlns:p14="http://schemas.microsoft.com/office/powerpoint/2010/main" val="758534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25D60C-F580-08D0-9DF7-36068CEFA56F}"/>
              </a:ext>
            </a:extLst>
          </p:cNvPr>
          <p:cNvGrpSpPr/>
          <p:nvPr/>
        </p:nvGrpSpPr>
        <p:grpSpPr>
          <a:xfrm>
            <a:off x="15816" y="6421236"/>
            <a:ext cx="12189124" cy="442210"/>
            <a:chOff x="1439" y="6435613"/>
            <a:chExt cx="12189124" cy="442210"/>
          </a:xfrm>
        </p:grpSpPr>
        <p:pic>
          <p:nvPicPr>
            <p:cNvPr id="4" name="Picture 3" descr="A blue and black rectangle&#10;&#10;Description automatically generated">
              <a:extLst>
                <a:ext uri="{FF2B5EF4-FFF2-40B4-BE49-F238E27FC236}">
                  <a16:creationId xmlns:a16="http://schemas.microsoft.com/office/drawing/2014/main" id="{2A56421B-9565-9F26-0577-A97CD9FF22EA}"/>
                </a:ext>
              </a:extLst>
            </p:cNvPr>
            <p:cNvPicPr>
              <a:picLocks noChangeAspect="1"/>
            </p:cNvPicPr>
            <p:nvPr/>
          </p:nvPicPr>
          <p:blipFill>
            <a:blip r:embed="rId2"/>
            <a:stretch>
              <a:fillRect/>
            </a:stretch>
          </p:blipFill>
          <p:spPr>
            <a:xfrm>
              <a:off x="1439" y="6435613"/>
              <a:ext cx="12189124" cy="442210"/>
            </a:xfrm>
            <a:prstGeom prst="rect">
              <a:avLst/>
            </a:prstGeom>
          </p:spPr>
        </p:pic>
        <p:pic>
          <p:nvPicPr>
            <p:cNvPr id="5" name="Graphic 4">
              <a:extLst>
                <a:ext uri="{FF2B5EF4-FFF2-40B4-BE49-F238E27FC236}">
                  <a16:creationId xmlns:a16="http://schemas.microsoft.com/office/drawing/2014/main" id="{E2FF155A-0077-6BBE-226E-61352658ADD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7821" y="6515906"/>
              <a:ext cx="1892960" cy="252864"/>
            </a:xfrm>
            <a:prstGeom prst="rect">
              <a:avLst/>
            </a:prstGeom>
          </p:spPr>
        </p:pic>
      </p:grpSp>
      <p:grpSp>
        <p:nvGrpSpPr>
          <p:cNvPr id="13" name="Group 12">
            <a:extLst>
              <a:ext uri="{FF2B5EF4-FFF2-40B4-BE49-F238E27FC236}">
                <a16:creationId xmlns:a16="http://schemas.microsoft.com/office/drawing/2014/main" id="{A22E8BDF-AEF7-63CF-2E2F-68734B18F0EF}"/>
              </a:ext>
            </a:extLst>
          </p:cNvPr>
          <p:cNvGrpSpPr/>
          <p:nvPr/>
        </p:nvGrpSpPr>
        <p:grpSpPr>
          <a:xfrm>
            <a:off x="-4813" y="5425"/>
            <a:ext cx="12209331" cy="203114"/>
            <a:chOff x="-4813" y="5425"/>
            <a:chExt cx="12209331" cy="203114"/>
          </a:xfrm>
        </p:grpSpPr>
        <p:sp>
          <p:nvSpPr>
            <p:cNvPr id="8" name="Rectangle 7">
              <a:extLst>
                <a:ext uri="{FF2B5EF4-FFF2-40B4-BE49-F238E27FC236}">
                  <a16:creationId xmlns:a16="http://schemas.microsoft.com/office/drawing/2014/main" id="{461CB522-2D43-4BB0-05EE-3F46C92A24B9}"/>
                </a:ext>
              </a:extLst>
            </p:cNvPr>
            <p:cNvSpPr/>
            <p:nvPr/>
          </p:nvSpPr>
          <p:spPr>
            <a:xfrm>
              <a:off x="-4813" y="5425"/>
              <a:ext cx="2441484" cy="203114"/>
            </a:xfrm>
            <a:prstGeom prst="rect">
              <a:avLst/>
            </a:prstGeom>
            <a:solidFill>
              <a:srgbClr val="204F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Rectangle 8">
              <a:extLst>
                <a:ext uri="{FF2B5EF4-FFF2-40B4-BE49-F238E27FC236}">
                  <a16:creationId xmlns:a16="http://schemas.microsoft.com/office/drawing/2014/main" id="{1F185904-BCD7-40A0-58C0-189E5F640DBD}"/>
                </a:ext>
              </a:extLst>
            </p:cNvPr>
            <p:cNvSpPr/>
            <p:nvPr/>
          </p:nvSpPr>
          <p:spPr>
            <a:xfrm>
              <a:off x="2436847" y="5425"/>
              <a:ext cx="2441484" cy="203114"/>
            </a:xfrm>
            <a:prstGeom prst="rect">
              <a:avLst/>
            </a:prstGeom>
            <a:solidFill>
              <a:srgbClr val="449D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Rectangle 9">
              <a:extLst>
                <a:ext uri="{FF2B5EF4-FFF2-40B4-BE49-F238E27FC236}">
                  <a16:creationId xmlns:a16="http://schemas.microsoft.com/office/drawing/2014/main" id="{10F194AA-B01D-F03D-B83A-77B04A86B980}"/>
                </a:ext>
              </a:extLst>
            </p:cNvPr>
            <p:cNvSpPr/>
            <p:nvPr/>
          </p:nvSpPr>
          <p:spPr>
            <a:xfrm>
              <a:off x="4880066" y="5425"/>
              <a:ext cx="2441484" cy="203114"/>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Rectangle 10">
              <a:extLst>
                <a:ext uri="{FF2B5EF4-FFF2-40B4-BE49-F238E27FC236}">
                  <a16:creationId xmlns:a16="http://schemas.microsoft.com/office/drawing/2014/main" id="{579E4916-AF46-A8C9-6A46-9735E39AAF2E}"/>
                </a:ext>
              </a:extLst>
            </p:cNvPr>
            <p:cNvSpPr/>
            <p:nvPr/>
          </p:nvSpPr>
          <p:spPr>
            <a:xfrm>
              <a:off x="7321550" y="5425"/>
              <a:ext cx="2441484" cy="203114"/>
            </a:xfrm>
            <a:prstGeom prst="rect">
              <a:avLst/>
            </a:prstGeom>
            <a:solidFill>
              <a:srgbClr val="F7EC4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Rectangle 11">
              <a:extLst>
                <a:ext uri="{FF2B5EF4-FFF2-40B4-BE49-F238E27FC236}">
                  <a16:creationId xmlns:a16="http://schemas.microsoft.com/office/drawing/2014/main" id="{86F89DC4-BA1F-81F0-8979-11C9726DDBE7}"/>
                </a:ext>
              </a:extLst>
            </p:cNvPr>
            <p:cNvSpPr/>
            <p:nvPr/>
          </p:nvSpPr>
          <p:spPr>
            <a:xfrm>
              <a:off x="9763034" y="5425"/>
              <a:ext cx="2441484" cy="203114"/>
            </a:xfrm>
            <a:prstGeom prst="rect">
              <a:avLst/>
            </a:prstGeom>
            <a:solidFill>
              <a:srgbClr val="C19F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pic>
        <p:nvPicPr>
          <p:cNvPr id="15" name="Picture 14" descr="A colorful gradient on a white background&#10;&#10;Description automatically generated">
            <a:extLst>
              <a:ext uri="{FF2B5EF4-FFF2-40B4-BE49-F238E27FC236}">
                <a16:creationId xmlns:a16="http://schemas.microsoft.com/office/drawing/2014/main" id="{B18A8AB8-6FC2-38BE-F345-FB582A3E2C91}"/>
              </a:ext>
            </a:extLst>
          </p:cNvPr>
          <p:cNvPicPr>
            <a:picLocks noChangeAspect="1"/>
          </p:cNvPicPr>
          <p:nvPr/>
        </p:nvPicPr>
        <p:blipFill>
          <a:blip r:embed="rId5"/>
          <a:stretch>
            <a:fillRect/>
          </a:stretch>
        </p:blipFill>
        <p:spPr>
          <a:xfrm>
            <a:off x="8992230" y="2842584"/>
            <a:ext cx="835504" cy="1589776"/>
          </a:xfrm>
          <a:prstGeom prst="rect">
            <a:avLst/>
          </a:prstGeom>
          <a:ln>
            <a:noFill/>
          </a:ln>
        </p:spPr>
      </p:pic>
      <p:sp>
        <p:nvSpPr>
          <p:cNvPr id="16" name="TextBox 15">
            <a:extLst>
              <a:ext uri="{FF2B5EF4-FFF2-40B4-BE49-F238E27FC236}">
                <a16:creationId xmlns:a16="http://schemas.microsoft.com/office/drawing/2014/main" id="{9F7E6840-6C57-FD88-D72C-FE598E5C7C83}"/>
              </a:ext>
            </a:extLst>
          </p:cNvPr>
          <p:cNvSpPr txBox="1"/>
          <p:nvPr/>
        </p:nvSpPr>
        <p:spPr>
          <a:xfrm>
            <a:off x="8979843" y="1887859"/>
            <a:ext cx="321353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Warm Spell index </a:t>
            </a:r>
            <a:r>
              <a:rPr lang="en-US">
                <a:ea typeface="+mn-lt"/>
                <a:cs typeface="+mn-lt"/>
              </a:rPr>
              <a:t>in 2004</a:t>
            </a:r>
            <a:endParaRPr lang="en-US"/>
          </a:p>
          <a:p>
            <a:r>
              <a:rPr lang="en-US"/>
              <a:t> (&gt;6 consecutive days with  temperature greater than 40°) </a:t>
            </a:r>
          </a:p>
        </p:txBody>
      </p:sp>
      <p:sp>
        <p:nvSpPr>
          <p:cNvPr id="19" name="TextBox 18">
            <a:extLst>
              <a:ext uri="{FF2B5EF4-FFF2-40B4-BE49-F238E27FC236}">
                <a16:creationId xmlns:a16="http://schemas.microsoft.com/office/drawing/2014/main" id="{2AA125C4-54AC-C488-BB52-8B0AFCBFDDF7}"/>
              </a:ext>
            </a:extLst>
          </p:cNvPr>
          <p:cNvSpPr txBox="1"/>
          <p:nvPr/>
        </p:nvSpPr>
        <p:spPr>
          <a:xfrm>
            <a:off x="8983637" y="1514047"/>
            <a:ext cx="15815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Legend:</a:t>
            </a:r>
          </a:p>
        </p:txBody>
      </p:sp>
      <p:sp>
        <p:nvSpPr>
          <p:cNvPr id="14" name="TextBox 13">
            <a:extLst>
              <a:ext uri="{FF2B5EF4-FFF2-40B4-BE49-F238E27FC236}">
                <a16:creationId xmlns:a16="http://schemas.microsoft.com/office/drawing/2014/main" id="{772A565A-C79F-1B23-CF6A-12BCCD4DC2AE}"/>
              </a:ext>
            </a:extLst>
          </p:cNvPr>
          <p:cNvSpPr txBox="1"/>
          <p:nvPr/>
        </p:nvSpPr>
        <p:spPr>
          <a:xfrm>
            <a:off x="9343072" y="2822386"/>
            <a:ext cx="531961" cy="369332"/>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28</a:t>
            </a:r>
          </a:p>
        </p:txBody>
      </p:sp>
      <p:sp>
        <p:nvSpPr>
          <p:cNvPr id="20" name="TextBox 19">
            <a:extLst>
              <a:ext uri="{FF2B5EF4-FFF2-40B4-BE49-F238E27FC236}">
                <a16:creationId xmlns:a16="http://schemas.microsoft.com/office/drawing/2014/main" id="{374DB02B-94C8-2CBD-CDCE-A9B139998738}"/>
              </a:ext>
            </a:extLst>
          </p:cNvPr>
          <p:cNvSpPr txBox="1"/>
          <p:nvPr/>
        </p:nvSpPr>
        <p:spPr>
          <a:xfrm>
            <a:off x="9343071" y="4044461"/>
            <a:ext cx="531961" cy="369332"/>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0</a:t>
            </a:r>
          </a:p>
        </p:txBody>
      </p:sp>
      <p:sp>
        <p:nvSpPr>
          <p:cNvPr id="22" name="Text Placeholder 2">
            <a:extLst>
              <a:ext uri="{FF2B5EF4-FFF2-40B4-BE49-F238E27FC236}">
                <a16:creationId xmlns:a16="http://schemas.microsoft.com/office/drawing/2014/main" id="{4DB63AA9-0596-BA13-4D8B-33219C3B662C}"/>
              </a:ext>
            </a:extLst>
          </p:cNvPr>
          <p:cNvSpPr txBox="1">
            <a:spLocks/>
          </p:cNvSpPr>
          <p:nvPr/>
        </p:nvSpPr>
        <p:spPr>
          <a:xfrm>
            <a:off x="-1" y="197349"/>
            <a:ext cx="12200633" cy="657795"/>
          </a:xfrm>
          <a:prstGeom prst="rect">
            <a:avLst/>
          </a:prstGeom>
          <a:solidFill>
            <a:srgbClr val="0A2143"/>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2E3953"/>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2E3953"/>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2E3953"/>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2E3953"/>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2E395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solidFill>
                  <a:schemeClr val="bg1"/>
                </a:solidFill>
                <a:latin typeface="Libre Baskerville"/>
                <a:cs typeface="Calibri" panose="020F0502020204030204"/>
              </a:rPr>
              <a:t>DHS data coverage</a:t>
            </a:r>
            <a:endParaRPr lang="en-US">
              <a:solidFill>
                <a:schemeClr val="bg1"/>
              </a:solidFill>
            </a:endParaRPr>
          </a:p>
        </p:txBody>
      </p:sp>
      <p:pic>
        <p:nvPicPr>
          <p:cNvPr id="3" name="Picture 2" descr="A map of the world with red dots&#10;&#10;Description automatically generated">
            <a:extLst>
              <a:ext uri="{FF2B5EF4-FFF2-40B4-BE49-F238E27FC236}">
                <a16:creationId xmlns:a16="http://schemas.microsoft.com/office/drawing/2014/main" id="{8A7972D6-98E3-725E-2FD8-4B9C5F0B365F}"/>
              </a:ext>
            </a:extLst>
          </p:cNvPr>
          <p:cNvPicPr>
            <a:picLocks noChangeAspect="1"/>
          </p:cNvPicPr>
          <p:nvPr/>
        </p:nvPicPr>
        <p:blipFill>
          <a:blip r:embed="rId6"/>
          <a:stretch>
            <a:fillRect/>
          </a:stretch>
        </p:blipFill>
        <p:spPr>
          <a:xfrm>
            <a:off x="1439" y="992667"/>
            <a:ext cx="12174747" cy="4858289"/>
          </a:xfrm>
          <a:prstGeom prst="rect">
            <a:avLst/>
          </a:prstGeom>
        </p:spPr>
      </p:pic>
      <p:sp>
        <p:nvSpPr>
          <p:cNvPr id="17" name="TextBox 16">
            <a:extLst>
              <a:ext uri="{FF2B5EF4-FFF2-40B4-BE49-F238E27FC236}">
                <a16:creationId xmlns:a16="http://schemas.microsoft.com/office/drawing/2014/main" id="{5BF87D57-239F-C7F7-85DB-B3A40C5F8D1E}"/>
              </a:ext>
            </a:extLst>
          </p:cNvPr>
          <p:cNvSpPr txBox="1"/>
          <p:nvPr/>
        </p:nvSpPr>
        <p:spPr>
          <a:xfrm>
            <a:off x="5719975" y="5927895"/>
            <a:ext cx="28179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Household in DHS</a:t>
            </a:r>
          </a:p>
        </p:txBody>
      </p:sp>
      <p:pic>
        <p:nvPicPr>
          <p:cNvPr id="7" name="Picture 6">
            <a:extLst>
              <a:ext uri="{FF2B5EF4-FFF2-40B4-BE49-F238E27FC236}">
                <a16:creationId xmlns:a16="http://schemas.microsoft.com/office/drawing/2014/main" id="{3B9D2F8E-0481-EA9D-C856-25491DEF67C5}"/>
              </a:ext>
            </a:extLst>
          </p:cNvPr>
          <p:cNvPicPr>
            <a:picLocks noChangeAspect="1"/>
          </p:cNvPicPr>
          <p:nvPr/>
        </p:nvPicPr>
        <p:blipFill>
          <a:blip r:embed="rId7"/>
          <a:stretch>
            <a:fillRect/>
          </a:stretch>
        </p:blipFill>
        <p:spPr>
          <a:xfrm>
            <a:off x="7860462" y="5960225"/>
            <a:ext cx="266700" cy="257175"/>
          </a:xfrm>
          <a:prstGeom prst="rect">
            <a:avLst/>
          </a:prstGeom>
          <a:ln>
            <a:noFill/>
          </a:ln>
        </p:spPr>
      </p:pic>
    </p:spTree>
    <p:extLst>
      <p:ext uri="{BB962C8B-B14F-4D97-AF65-F5344CB8AC3E}">
        <p14:creationId xmlns:p14="http://schemas.microsoft.com/office/powerpoint/2010/main" val="3101552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BC87702-4BD6-A2D5-F13F-85D2DB355313}"/>
              </a:ext>
            </a:extLst>
          </p:cNvPr>
          <p:cNvSpPr txBox="1">
            <a:spLocks/>
          </p:cNvSpPr>
          <p:nvPr/>
        </p:nvSpPr>
        <p:spPr>
          <a:xfrm>
            <a:off x="-1" y="197349"/>
            <a:ext cx="12200633" cy="657795"/>
          </a:xfrm>
          <a:prstGeom prst="rect">
            <a:avLst/>
          </a:prstGeom>
          <a:solidFill>
            <a:srgbClr val="0A2143"/>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2E3953"/>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2E3953"/>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2E3953"/>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2E3953"/>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2E395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solidFill>
                  <a:schemeClr val="bg1"/>
                </a:solidFill>
                <a:latin typeface="Libre Baskerville"/>
                <a:cs typeface="Calibri" panose="020F0502020204030204"/>
              </a:rPr>
              <a:t>Weather shock definitions</a:t>
            </a:r>
            <a:endParaRPr lang="en-US">
              <a:solidFill>
                <a:schemeClr val="bg1"/>
              </a:solidFill>
            </a:endParaRPr>
          </a:p>
        </p:txBody>
      </p:sp>
      <p:grpSp>
        <p:nvGrpSpPr>
          <p:cNvPr id="6" name="Group 5">
            <a:extLst>
              <a:ext uri="{FF2B5EF4-FFF2-40B4-BE49-F238E27FC236}">
                <a16:creationId xmlns:a16="http://schemas.microsoft.com/office/drawing/2014/main" id="{2A030757-B24A-DE4B-3BF3-BD9669FC73B8}"/>
              </a:ext>
            </a:extLst>
          </p:cNvPr>
          <p:cNvGrpSpPr/>
          <p:nvPr/>
        </p:nvGrpSpPr>
        <p:grpSpPr>
          <a:xfrm>
            <a:off x="1439" y="6435613"/>
            <a:ext cx="12189124" cy="442210"/>
            <a:chOff x="1439" y="6435613"/>
            <a:chExt cx="12189124" cy="442210"/>
          </a:xfrm>
        </p:grpSpPr>
        <p:pic>
          <p:nvPicPr>
            <p:cNvPr id="4" name="Picture 3" descr="A blue and black rectangle&#10;&#10;Description automatically generated">
              <a:extLst>
                <a:ext uri="{FF2B5EF4-FFF2-40B4-BE49-F238E27FC236}">
                  <a16:creationId xmlns:a16="http://schemas.microsoft.com/office/drawing/2014/main" id="{C464AB4B-9BC0-768D-B044-4A95810F9829}"/>
                </a:ext>
              </a:extLst>
            </p:cNvPr>
            <p:cNvPicPr>
              <a:picLocks noChangeAspect="1"/>
            </p:cNvPicPr>
            <p:nvPr/>
          </p:nvPicPr>
          <p:blipFill>
            <a:blip r:embed="rId3"/>
            <a:stretch>
              <a:fillRect/>
            </a:stretch>
          </p:blipFill>
          <p:spPr>
            <a:xfrm>
              <a:off x="1439" y="6435613"/>
              <a:ext cx="12189124" cy="442210"/>
            </a:xfrm>
            <a:prstGeom prst="rect">
              <a:avLst/>
            </a:prstGeom>
          </p:spPr>
        </p:pic>
        <p:pic>
          <p:nvPicPr>
            <p:cNvPr id="5" name="Graphic 4">
              <a:extLst>
                <a:ext uri="{FF2B5EF4-FFF2-40B4-BE49-F238E27FC236}">
                  <a16:creationId xmlns:a16="http://schemas.microsoft.com/office/drawing/2014/main" id="{8C6A78F3-16C8-0B36-C8F9-4F6004A7488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37821" y="6515906"/>
              <a:ext cx="1892960" cy="252864"/>
            </a:xfrm>
            <a:prstGeom prst="rect">
              <a:avLst/>
            </a:prstGeom>
          </p:spPr>
        </p:pic>
      </p:grpSp>
      <p:grpSp>
        <p:nvGrpSpPr>
          <p:cNvPr id="13" name="Group 12">
            <a:extLst>
              <a:ext uri="{FF2B5EF4-FFF2-40B4-BE49-F238E27FC236}">
                <a16:creationId xmlns:a16="http://schemas.microsoft.com/office/drawing/2014/main" id="{81851A7E-6A36-9656-5CBD-B4A132BB61E1}"/>
              </a:ext>
            </a:extLst>
          </p:cNvPr>
          <p:cNvGrpSpPr/>
          <p:nvPr/>
        </p:nvGrpSpPr>
        <p:grpSpPr>
          <a:xfrm>
            <a:off x="-4813" y="5425"/>
            <a:ext cx="12209331" cy="203114"/>
            <a:chOff x="-4813" y="5425"/>
            <a:chExt cx="12209331" cy="203114"/>
          </a:xfrm>
        </p:grpSpPr>
        <p:sp>
          <p:nvSpPr>
            <p:cNvPr id="8" name="Rectangle 7">
              <a:extLst>
                <a:ext uri="{FF2B5EF4-FFF2-40B4-BE49-F238E27FC236}">
                  <a16:creationId xmlns:a16="http://schemas.microsoft.com/office/drawing/2014/main" id="{48F7BA90-A907-8205-2DC4-42DBFF1692DD}"/>
                </a:ext>
              </a:extLst>
            </p:cNvPr>
            <p:cNvSpPr/>
            <p:nvPr/>
          </p:nvSpPr>
          <p:spPr>
            <a:xfrm>
              <a:off x="-4813" y="5425"/>
              <a:ext cx="2441484" cy="203114"/>
            </a:xfrm>
            <a:prstGeom prst="rect">
              <a:avLst/>
            </a:prstGeom>
            <a:solidFill>
              <a:srgbClr val="204F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Rectangle 8">
              <a:extLst>
                <a:ext uri="{FF2B5EF4-FFF2-40B4-BE49-F238E27FC236}">
                  <a16:creationId xmlns:a16="http://schemas.microsoft.com/office/drawing/2014/main" id="{838FD151-54CE-42F4-019A-1EEB690B1A8C}"/>
                </a:ext>
              </a:extLst>
            </p:cNvPr>
            <p:cNvSpPr/>
            <p:nvPr/>
          </p:nvSpPr>
          <p:spPr>
            <a:xfrm>
              <a:off x="2436847" y="5425"/>
              <a:ext cx="2441484" cy="203114"/>
            </a:xfrm>
            <a:prstGeom prst="rect">
              <a:avLst/>
            </a:prstGeom>
            <a:solidFill>
              <a:srgbClr val="449D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Rectangle 9">
              <a:extLst>
                <a:ext uri="{FF2B5EF4-FFF2-40B4-BE49-F238E27FC236}">
                  <a16:creationId xmlns:a16="http://schemas.microsoft.com/office/drawing/2014/main" id="{EC0A3875-AAD6-0D43-C937-08778B62A09A}"/>
                </a:ext>
              </a:extLst>
            </p:cNvPr>
            <p:cNvSpPr/>
            <p:nvPr/>
          </p:nvSpPr>
          <p:spPr>
            <a:xfrm>
              <a:off x="4880066" y="5425"/>
              <a:ext cx="2441484" cy="203114"/>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Rectangle 10">
              <a:extLst>
                <a:ext uri="{FF2B5EF4-FFF2-40B4-BE49-F238E27FC236}">
                  <a16:creationId xmlns:a16="http://schemas.microsoft.com/office/drawing/2014/main" id="{481E2C1B-FBFB-02D1-C0D5-441DD38504A0}"/>
                </a:ext>
              </a:extLst>
            </p:cNvPr>
            <p:cNvSpPr/>
            <p:nvPr/>
          </p:nvSpPr>
          <p:spPr>
            <a:xfrm>
              <a:off x="7321550" y="5425"/>
              <a:ext cx="2441484" cy="203114"/>
            </a:xfrm>
            <a:prstGeom prst="rect">
              <a:avLst/>
            </a:prstGeom>
            <a:solidFill>
              <a:srgbClr val="F7EC4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Rectangle 11">
              <a:extLst>
                <a:ext uri="{FF2B5EF4-FFF2-40B4-BE49-F238E27FC236}">
                  <a16:creationId xmlns:a16="http://schemas.microsoft.com/office/drawing/2014/main" id="{2B81C84E-A44B-779F-1BDD-957FB0640696}"/>
                </a:ext>
              </a:extLst>
            </p:cNvPr>
            <p:cNvSpPr/>
            <p:nvPr/>
          </p:nvSpPr>
          <p:spPr>
            <a:xfrm>
              <a:off x="9763034" y="5425"/>
              <a:ext cx="2441484" cy="203114"/>
            </a:xfrm>
            <a:prstGeom prst="rect">
              <a:avLst/>
            </a:prstGeom>
            <a:solidFill>
              <a:srgbClr val="C19F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
        <p:nvSpPr>
          <p:cNvPr id="21" name="TextBox 2">
            <a:extLst>
              <a:ext uri="{FF2B5EF4-FFF2-40B4-BE49-F238E27FC236}">
                <a16:creationId xmlns:a16="http://schemas.microsoft.com/office/drawing/2014/main" id="{D3568AF5-3E1E-8C85-9E9A-D3D6C3647E2D}"/>
              </a:ext>
            </a:extLst>
          </p:cNvPr>
          <p:cNvSpPr txBox="1"/>
          <p:nvPr/>
        </p:nvSpPr>
        <p:spPr>
          <a:xfrm>
            <a:off x="606914" y="1115389"/>
            <a:ext cx="11125198" cy="5466112"/>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lnSpc>
                <a:spcPct val="90000"/>
              </a:lnSpc>
              <a:spcAft>
                <a:spcPts val="1200"/>
              </a:spcAft>
              <a:buAutoNum type="arabicPeriod"/>
            </a:pPr>
            <a:r>
              <a:rPr lang="en-US" b="1">
                <a:latin typeface="Times New Roman"/>
                <a:cs typeface="Calibri Light"/>
              </a:rPr>
              <a:t>Droughts:</a:t>
            </a:r>
            <a:r>
              <a:rPr lang="en-US">
                <a:latin typeface="Times New Roman"/>
                <a:cs typeface="Calibri Light"/>
              </a:rPr>
              <a:t> </a:t>
            </a:r>
            <a:endParaRPr lang="en-US">
              <a:latin typeface="Times New Roman"/>
              <a:cs typeface="Calibri"/>
            </a:endParaRPr>
          </a:p>
          <a:p>
            <a:pPr marL="742950" lvl="1" indent="-285750" algn="just">
              <a:lnSpc>
                <a:spcPct val="90000"/>
              </a:lnSpc>
              <a:spcAft>
                <a:spcPts val="1200"/>
              </a:spcAft>
              <a:buFont typeface="Arial"/>
              <a:buChar char="•"/>
            </a:pPr>
            <a:r>
              <a:rPr lang="en-US">
                <a:latin typeface="Times New Roman"/>
                <a:cs typeface="Calibri Light"/>
              </a:rPr>
              <a:t>Year cumulative precipitation lower than historical average minus </a:t>
            </a:r>
            <a:r>
              <a:rPr lang="en-US" b="1">
                <a:solidFill>
                  <a:srgbClr val="FF0000"/>
                </a:solidFill>
                <a:latin typeface="Times New Roman"/>
                <a:cs typeface="Calibri Light"/>
              </a:rPr>
              <a:t>2 </a:t>
            </a:r>
            <a:r>
              <a:rPr lang="en-US">
                <a:latin typeface="Times New Roman"/>
                <a:cs typeface="Calibri Light"/>
              </a:rPr>
              <a:t>or </a:t>
            </a:r>
            <a:r>
              <a:rPr lang="en-US" b="1">
                <a:solidFill>
                  <a:srgbClr val="FF0000"/>
                </a:solidFill>
                <a:latin typeface="Times New Roman"/>
                <a:cs typeface="Calibri Light"/>
              </a:rPr>
              <a:t>2.5 standard deviations</a:t>
            </a:r>
            <a:r>
              <a:rPr lang="en-US">
                <a:latin typeface="Times New Roman"/>
                <a:cs typeface="Calibri Light"/>
              </a:rPr>
              <a:t>, considering </a:t>
            </a:r>
            <a:r>
              <a:rPr lang="en-US" b="1">
                <a:solidFill>
                  <a:srgbClr val="FF0000"/>
                </a:solidFill>
                <a:latin typeface="Times New Roman"/>
                <a:cs typeface="Calibri Light"/>
              </a:rPr>
              <a:t>15 </a:t>
            </a:r>
            <a:r>
              <a:rPr lang="en-US">
                <a:latin typeface="Times New Roman"/>
                <a:cs typeface="Calibri Light"/>
              </a:rPr>
              <a:t>or</a:t>
            </a:r>
            <a:r>
              <a:rPr lang="en-US">
                <a:solidFill>
                  <a:srgbClr val="FF0000"/>
                </a:solidFill>
                <a:latin typeface="Times New Roman"/>
                <a:cs typeface="Calibri Light"/>
              </a:rPr>
              <a:t> </a:t>
            </a:r>
            <a:r>
              <a:rPr lang="en-US" b="1">
                <a:solidFill>
                  <a:srgbClr val="FF0000"/>
                </a:solidFill>
                <a:latin typeface="Times New Roman"/>
                <a:cs typeface="Calibri Light"/>
              </a:rPr>
              <a:t>50 years</a:t>
            </a:r>
            <a:r>
              <a:rPr lang="en-US">
                <a:latin typeface="Times New Roman"/>
                <a:cs typeface="Calibri Light"/>
              </a:rPr>
              <a:t> to estimate historical average and SD. Potentially we may include a measure including SPI.</a:t>
            </a:r>
            <a:endParaRPr lang="en-US">
              <a:latin typeface="Times New Roman"/>
              <a:ea typeface="Calibri Light"/>
              <a:cs typeface="Calibri Light"/>
            </a:endParaRPr>
          </a:p>
          <a:p>
            <a:pPr marL="342900" indent="-342900" algn="just">
              <a:lnSpc>
                <a:spcPct val="90000"/>
              </a:lnSpc>
              <a:spcAft>
                <a:spcPts val="1200"/>
              </a:spcAft>
              <a:buAutoNum type="arabicPeriod"/>
            </a:pPr>
            <a:r>
              <a:rPr lang="en-US" b="1">
                <a:latin typeface="Times New Roman"/>
                <a:cs typeface="Calibri Light"/>
              </a:rPr>
              <a:t>Excessive Rain:</a:t>
            </a:r>
            <a:r>
              <a:rPr lang="en-US">
                <a:latin typeface="Times New Roman"/>
                <a:cs typeface="Calibri Light"/>
              </a:rPr>
              <a:t> </a:t>
            </a:r>
            <a:endParaRPr lang="en-US">
              <a:latin typeface="Times New Roman"/>
              <a:ea typeface="Calibri Light"/>
              <a:cs typeface="Calibri Light"/>
            </a:endParaRPr>
          </a:p>
          <a:p>
            <a:pPr marL="742950" lvl="1" indent="-285750" algn="just">
              <a:lnSpc>
                <a:spcPct val="90000"/>
              </a:lnSpc>
              <a:spcAft>
                <a:spcPts val="1200"/>
              </a:spcAft>
              <a:buFont typeface="Arial"/>
              <a:buChar char="•"/>
            </a:pPr>
            <a:r>
              <a:rPr lang="en-US">
                <a:latin typeface="Times New Roman"/>
                <a:cs typeface="Calibri Light"/>
              </a:rPr>
              <a:t>Year cumulative precipitation higher than historical average plus</a:t>
            </a:r>
            <a:r>
              <a:rPr lang="en-US">
                <a:solidFill>
                  <a:srgbClr val="FF0000"/>
                </a:solidFill>
                <a:latin typeface="Times New Roman"/>
                <a:cs typeface="Calibri Light"/>
              </a:rPr>
              <a:t> </a:t>
            </a:r>
            <a:r>
              <a:rPr lang="en-US" b="1">
                <a:solidFill>
                  <a:srgbClr val="FF0000"/>
                </a:solidFill>
                <a:latin typeface="Times New Roman"/>
                <a:cs typeface="Calibri Light"/>
              </a:rPr>
              <a:t>2</a:t>
            </a:r>
            <a:r>
              <a:rPr lang="en-US">
                <a:latin typeface="Times New Roman"/>
                <a:cs typeface="Calibri Light"/>
              </a:rPr>
              <a:t> or </a:t>
            </a:r>
            <a:r>
              <a:rPr lang="en-US" b="1">
                <a:solidFill>
                  <a:srgbClr val="FF0000"/>
                </a:solidFill>
                <a:latin typeface="Times New Roman"/>
                <a:cs typeface="Calibri Light"/>
              </a:rPr>
              <a:t>2.5</a:t>
            </a:r>
            <a:r>
              <a:rPr lang="en-US">
                <a:solidFill>
                  <a:srgbClr val="FF0000"/>
                </a:solidFill>
                <a:latin typeface="Times New Roman"/>
                <a:cs typeface="Calibri Light"/>
              </a:rPr>
              <a:t> </a:t>
            </a:r>
            <a:r>
              <a:rPr lang="en-US" b="1">
                <a:solidFill>
                  <a:srgbClr val="FF0000"/>
                </a:solidFill>
                <a:latin typeface="Times New Roman"/>
                <a:cs typeface="Calibri Light"/>
              </a:rPr>
              <a:t>standard deviations</a:t>
            </a:r>
            <a:r>
              <a:rPr lang="en-US">
                <a:latin typeface="Times New Roman"/>
                <a:cs typeface="Calibri Light"/>
              </a:rPr>
              <a:t>, considering </a:t>
            </a:r>
            <a:r>
              <a:rPr lang="en-US" b="1">
                <a:solidFill>
                  <a:srgbClr val="FF0000"/>
                </a:solidFill>
                <a:latin typeface="Times New Roman"/>
                <a:cs typeface="Calibri Light"/>
              </a:rPr>
              <a:t>15</a:t>
            </a:r>
            <a:r>
              <a:rPr lang="en-US">
                <a:latin typeface="Times New Roman"/>
                <a:cs typeface="Calibri Light"/>
              </a:rPr>
              <a:t> or </a:t>
            </a:r>
            <a:r>
              <a:rPr lang="en-US" b="1">
                <a:solidFill>
                  <a:srgbClr val="FF0000"/>
                </a:solidFill>
                <a:latin typeface="Times New Roman"/>
                <a:cs typeface="Calibri Light"/>
              </a:rPr>
              <a:t>50 years</a:t>
            </a:r>
            <a:r>
              <a:rPr lang="en-US">
                <a:latin typeface="Times New Roman"/>
                <a:cs typeface="Calibri Light"/>
              </a:rPr>
              <a:t> to estimate historical average and SD.</a:t>
            </a:r>
            <a:endParaRPr lang="en-US">
              <a:latin typeface="Times New Roman"/>
              <a:ea typeface="Calibri Light"/>
              <a:cs typeface="Calibri Light"/>
            </a:endParaRPr>
          </a:p>
          <a:p>
            <a:pPr marL="342900" indent="-342900" algn="just">
              <a:lnSpc>
                <a:spcPct val="90000"/>
              </a:lnSpc>
              <a:spcAft>
                <a:spcPts val="1200"/>
              </a:spcAft>
              <a:buAutoNum type="arabicPeriod"/>
            </a:pPr>
            <a:r>
              <a:rPr lang="en-US" b="1">
                <a:latin typeface="Times New Roman"/>
                <a:cs typeface="Calibri Light"/>
              </a:rPr>
              <a:t>Intense Rain</a:t>
            </a:r>
            <a:r>
              <a:rPr lang="en-US">
                <a:latin typeface="Times New Roman"/>
                <a:cs typeface="Calibri Light"/>
              </a:rPr>
              <a:t>: </a:t>
            </a:r>
            <a:endParaRPr lang="en-US">
              <a:latin typeface="Times New Roman"/>
              <a:ea typeface="Calibri Light"/>
              <a:cs typeface="Calibri Light"/>
            </a:endParaRPr>
          </a:p>
          <a:p>
            <a:pPr marL="742950" lvl="1" indent="-285750" algn="just">
              <a:lnSpc>
                <a:spcPct val="90000"/>
              </a:lnSpc>
              <a:spcAft>
                <a:spcPts val="1200"/>
              </a:spcAft>
              <a:buFont typeface="Arial"/>
              <a:buChar char="•"/>
            </a:pPr>
            <a:r>
              <a:rPr lang="en-US">
                <a:latin typeface="Times New Roman"/>
                <a:cs typeface="Calibri Light"/>
              </a:rPr>
              <a:t>Cumulative</a:t>
            </a:r>
            <a:r>
              <a:rPr lang="en-US" b="1">
                <a:latin typeface="Times New Roman"/>
                <a:cs typeface="Calibri Light"/>
              </a:rPr>
              <a:t> </a:t>
            </a:r>
            <a:r>
              <a:rPr lang="en-US" b="1">
                <a:solidFill>
                  <a:srgbClr val="FF0000"/>
                </a:solidFill>
                <a:latin typeface="Times New Roman"/>
                <a:cs typeface="Calibri Light"/>
              </a:rPr>
              <a:t>1</a:t>
            </a:r>
            <a:r>
              <a:rPr lang="en-US" b="1">
                <a:latin typeface="Times New Roman"/>
                <a:cs typeface="Calibri Light"/>
              </a:rPr>
              <a:t>-</a:t>
            </a:r>
            <a:r>
              <a:rPr lang="en-US">
                <a:latin typeface="Times New Roman"/>
                <a:cs typeface="Calibri Light"/>
              </a:rPr>
              <a:t> or</a:t>
            </a:r>
            <a:r>
              <a:rPr lang="en-US" b="1">
                <a:solidFill>
                  <a:srgbClr val="FF0000"/>
                </a:solidFill>
                <a:latin typeface="Times New Roman"/>
                <a:cs typeface="Calibri Light"/>
              </a:rPr>
              <a:t> 5-days</a:t>
            </a:r>
            <a:r>
              <a:rPr lang="en-US">
                <a:latin typeface="Times New Roman"/>
                <a:cs typeface="Calibri Light"/>
              </a:rPr>
              <a:t> precipitation exceeding </a:t>
            </a:r>
            <a:r>
              <a:rPr lang="en-US" b="1">
                <a:solidFill>
                  <a:srgbClr val="FF0000"/>
                </a:solidFill>
                <a:latin typeface="Times New Roman"/>
                <a:cs typeface="Calibri Light"/>
              </a:rPr>
              <a:t>100, 200, 300, 400</a:t>
            </a:r>
            <a:r>
              <a:rPr lang="en-US">
                <a:latin typeface="Times New Roman"/>
                <a:cs typeface="Calibri Light"/>
              </a:rPr>
              <a:t> or </a:t>
            </a:r>
            <a:r>
              <a:rPr lang="en-US" b="1">
                <a:solidFill>
                  <a:srgbClr val="FF0000"/>
                </a:solidFill>
                <a:latin typeface="Times New Roman"/>
                <a:cs typeface="Calibri Light"/>
              </a:rPr>
              <a:t>600 millimeters</a:t>
            </a:r>
            <a:r>
              <a:rPr lang="en-US">
                <a:latin typeface="Times New Roman"/>
                <a:cs typeface="Calibri Light"/>
              </a:rPr>
              <a:t>.</a:t>
            </a:r>
            <a:endParaRPr lang="en-US">
              <a:latin typeface="Times New Roman"/>
              <a:ea typeface="Calibri Light"/>
              <a:cs typeface="Calibri Light"/>
            </a:endParaRPr>
          </a:p>
          <a:p>
            <a:pPr marL="342900" indent="-342900" algn="just">
              <a:lnSpc>
                <a:spcPct val="90000"/>
              </a:lnSpc>
              <a:spcAft>
                <a:spcPts val="1200"/>
              </a:spcAft>
              <a:buAutoNum type="arabicPeriod"/>
            </a:pPr>
            <a:r>
              <a:rPr lang="en-US" b="1">
                <a:latin typeface="Times New Roman"/>
                <a:cs typeface="Calibri Light"/>
              </a:rPr>
              <a:t>Cold wave:</a:t>
            </a:r>
            <a:r>
              <a:rPr lang="en-US">
                <a:latin typeface="Times New Roman"/>
                <a:cs typeface="Calibri Light"/>
              </a:rPr>
              <a:t> </a:t>
            </a:r>
            <a:endParaRPr lang="en-US">
              <a:latin typeface="Times New Roman"/>
              <a:ea typeface="Calibri Light"/>
              <a:cs typeface="Calibri Light"/>
            </a:endParaRPr>
          </a:p>
          <a:p>
            <a:pPr marL="742950" lvl="1" indent="-285750" algn="just">
              <a:lnSpc>
                <a:spcPct val="90000"/>
              </a:lnSpc>
              <a:spcAft>
                <a:spcPts val="1200"/>
              </a:spcAft>
              <a:buFont typeface="Arial"/>
              <a:buChar char="•"/>
            </a:pPr>
            <a:r>
              <a:rPr lang="en-US">
                <a:latin typeface="Times New Roman"/>
                <a:cs typeface="Calibri Light"/>
              </a:rPr>
              <a:t>Number of days with </a:t>
            </a:r>
            <a:r>
              <a:rPr lang="en-US" b="1">
                <a:solidFill>
                  <a:srgbClr val="FF0000"/>
                </a:solidFill>
                <a:latin typeface="Times New Roman"/>
                <a:cs typeface="Calibri Light"/>
              </a:rPr>
              <a:t>maximum</a:t>
            </a:r>
            <a:r>
              <a:rPr lang="en-US">
                <a:latin typeface="Times New Roman"/>
                <a:cs typeface="Calibri Light"/>
              </a:rPr>
              <a:t> or </a:t>
            </a:r>
            <a:r>
              <a:rPr lang="en-US" b="1">
                <a:solidFill>
                  <a:srgbClr val="FF0000"/>
                </a:solidFill>
                <a:latin typeface="Times New Roman"/>
                <a:cs typeface="Calibri Light"/>
              </a:rPr>
              <a:t>minimum </a:t>
            </a:r>
            <a:r>
              <a:rPr lang="en-US">
                <a:latin typeface="Times New Roman"/>
                <a:cs typeface="Calibri Light"/>
              </a:rPr>
              <a:t>temperature below 0 degrees is over 6 and higher than historical average plus </a:t>
            </a:r>
            <a:r>
              <a:rPr lang="en-US" b="1">
                <a:solidFill>
                  <a:srgbClr val="FF0000"/>
                </a:solidFill>
                <a:latin typeface="Times New Roman"/>
                <a:cs typeface="Calibri Light"/>
              </a:rPr>
              <a:t>2</a:t>
            </a:r>
            <a:r>
              <a:rPr lang="en-US">
                <a:latin typeface="Times New Roman"/>
                <a:cs typeface="Calibri Light"/>
              </a:rPr>
              <a:t> or </a:t>
            </a:r>
            <a:r>
              <a:rPr lang="en-US" b="1">
                <a:solidFill>
                  <a:srgbClr val="FF0000"/>
                </a:solidFill>
                <a:latin typeface="Times New Roman"/>
                <a:cs typeface="Calibri Light"/>
              </a:rPr>
              <a:t>2.5 standard deviations</a:t>
            </a:r>
            <a:r>
              <a:rPr lang="en-US">
                <a:latin typeface="Times New Roman"/>
                <a:cs typeface="Calibri Light"/>
              </a:rPr>
              <a:t>, considering 50 years to estimate historical average and SD. Furthermore, cold spell duration index is higher than 6 days.  </a:t>
            </a:r>
            <a:endParaRPr lang="en-US">
              <a:latin typeface="Times New Roman"/>
              <a:ea typeface="Calibri Light"/>
              <a:cs typeface="Calibri Light"/>
            </a:endParaRPr>
          </a:p>
          <a:p>
            <a:pPr marL="342900" indent="-342900" algn="just">
              <a:lnSpc>
                <a:spcPct val="90000"/>
              </a:lnSpc>
              <a:spcAft>
                <a:spcPts val="1200"/>
              </a:spcAft>
              <a:buAutoNum type="arabicPeriod"/>
            </a:pPr>
            <a:r>
              <a:rPr lang="en-US" b="1">
                <a:latin typeface="Times New Roman"/>
                <a:cs typeface="Calibri Light"/>
              </a:rPr>
              <a:t>Heat wave:</a:t>
            </a:r>
            <a:r>
              <a:rPr lang="en-US">
                <a:latin typeface="Times New Roman"/>
                <a:cs typeface="Calibri Light"/>
              </a:rPr>
              <a:t> </a:t>
            </a:r>
            <a:endParaRPr lang="en-US">
              <a:latin typeface="Times New Roman"/>
              <a:ea typeface="Calibri Light"/>
              <a:cs typeface="Calibri Light"/>
            </a:endParaRPr>
          </a:p>
          <a:p>
            <a:pPr marL="742950" lvl="1" indent="-285750" algn="just">
              <a:lnSpc>
                <a:spcPct val="90000"/>
              </a:lnSpc>
              <a:spcAft>
                <a:spcPts val="1200"/>
              </a:spcAft>
              <a:buFont typeface="Arial"/>
              <a:buChar char="•"/>
            </a:pPr>
            <a:r>
              <a:rPr lang="en-US">
                <a:latin typeface="Times New Roman"/>
                <a:cs typeface="Calibri Light"/>
              </a:rPr>
              <a:t>Number of days with maximum temperature above </a:t>
            </a:r>
            <a:r>
              <a:rPr lang="en-US" b="1">
                <a:solidFill>
                  <a:srgbClr val="FF0000"/>
                </a:solidFill>
                <a:latin typeface="Times New Roman"/>
                <a:cs typeface="Calibri Light"/>
              </a:rPr>
              <a:t>35 </a:t>
            </a:r>
            <a:r>
              <a:rPr lang="en-US">
                <a:latin typeface="Times New Roman"/>
                <a:cs typeface="Calibri Light"/>
              </a:rPr>
              <a:t>or </a:t>
            </a:r>
            <a:r>
              <a:rPr lang="en-US" b="1">
                <a:solidFill>
                  <a:srgbClr val="FF0000"/>
                </a:solidFill>
                <a:latin typeface="Times New Roman"/>
                <a:cs typeface="Calibri Light"/>
              </a:rPr>
              <a:t>40</a:t>
            </a:r>
            <a:r>
              <a:rPr lang="en-US">
                <a:latin typeface="Times New Roman"/>
                <a:cs typeface="Calibri Light"/>
              </a:rPr>
              <a:t> degrees is over 6 and higher than historical average plus </a:t>
            </a:r>
            <a:r>
              <a:rPr lang="en-US" b="1">
                <a:solidFill>
                  <a:srgbClr val="FF0000"/>
                </a:solidFill>
                <a:latin typeface="Times New Roman"/>
                <a:cs typeface="Calibri Light"/>
              </a:rPr>
              <a:t>2</a:t>
            </a:r>
            <a:r>
              <a:rPr lang="en-US">
                <a:latin typeface="Times New Roman"/>
                <a:cs typeface="Calibri Light"/>
              </a:rPr>
              <a:t> or </a:t>
            </a:r>
            <a:r>
              <a:rPr lang="en-US" b="1">
                <a:solidFill>
                  <a:srgbClr val="FF0000"/>
                </a:solidFill>
                <a:latin typeface="Times New Roman"/>
                <a:cs typeface="Calibri Light"/>
              </a:rPr>
              <a:t>2.5 standard deviations</a:t>
            </a:r>
            <a:r>
              <a:rPr lang="en-US">
                <a:latin typeface="Times New Roman"/>
                <a:cs typeface="Calibri Light"/>
              </a:rPr>
              <a:t>, considering 50 years to estimate historical average and SD. Furthermore, warm spell duration index is higher than 6 days.  </a:t>
            </a:r>
            <a:endParaRPr lang="en-US">
              <a:latin typeface="Times New Roman"/>
              <a:ea typeface="Calibri Light"/>
              <a:cs typeface="Calibri Light"/>
            </a:endParaRPr>
          </a:p>
        </p:txBody>
      </p:sp>
    </p:spTree>
    <p:extLst>
      <p:ext uri="{BB962C8B-B14F-4D97-AF65-F5344CB8AC3E}">
        <p14:creationId xmlns:p14="http://schemas.microsoft.com/office/powerpoint/2010/main" val="1133284701"/>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49C020-873B-B4FD-6812-9344220C02C5}"/>
              </a:ext>
            </a:extLst>
          </p:cNvPr>
          <p:cNvSpPr txBox="1">
            <a:spLocks/>
          </p:cNvSpPr>
          <p:nvPr/>
        </p:nvSpPr>
        <p:spPr>
          <a:xfrm>
            <a:off x="-1" y="197349"/>
            <a:ext cx="12200633" cy="657795"/>
          </a:xfrm>
          <a:prstGeom prst="rect">
            <a:avLst/>
          </a:prstGeom>
          <a:solidFill>
            <a:srgbClr val="0A2143"/>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2E3953"/>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2E3953"/>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2E3953"/>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2E3953"/>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2E395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solidFill>
                  <a:schemeClr val="bg1"/>
                </a:solidFill>
                <a:latin typeface="Libre Baskerville"/>
                <a:cs typeface="Calibri" panose="020F0502020204030204"/>
              </a:rPr>
              <a:t>Climate + DHS data: Number of </a:t>
            </a:r>
            <a:r>
              <a:rPr lang="en-US" err="1">
                <a:solidFill>
                  <a:schemeClr val="bg1"/>
                </a:solidFill>
                <a:latin typeface="Libre Baskerville"/>
                <a:cs typeface="Calibri" panose="020F0502020204030204"/>
              </a:rPr>
              <a:t>Heatdays</a:t>
            </a:r>
            <a:endParaRPr lang="en-US" err="1">
              <a:solidFill>
                <a:schemeClr val="bg1"/>
              </a:solidFill>
            </a:endParaRPr>
          </a:p>
        </p:txBody>
      </p:sp>
      <p:grpSp>
        <p:nvGrpSpPr>
          <p:cNvPr id="6" name="Group 5">
            <a:extLst>
              <a:ext uri="{FF2B5EF4-FFF2-40B4-BE49-F238E27FC236}">
                <a16:creationId xmlns:a16="http://schemas.microsoft.com/office/drawing/2014/main" id="{1A25D60C-F580-08D0-9DF7-36068CEFA56F}"/>
              </a:ext>
            </a:extLst>
          </p:cNvPr>
          <p:cNvGrpSpPr/>
          <p:nvPr/>
        </p:nvGrpSpPr>
        <p:grpSpPr>
          <a:xfrm>
            <a:off x="1439" y="6421236"/>
            <a:ext cx="12189124" cy="442210"/>
            <a:chOff x="1439" y="6435613"/>
            <a:chExt cx="12189124" cy="442210"/>
          </a:xfrm>
        </p:grpSpPr>
        <p:pic>
          <p:nvPicPr>
            <p:cNvPr id="4" name="Picture 3" descr="A blue and black rectangle&#10;&#10;Description automatically generated">
              <a:extLst>
                <a:ext uri="{FF2B5EF4-FFF2-40B4-BE49-F238E27FC236}">
                  <a16:creationId xmlns:a16="http://schemas.microsoft.com/office/drawing/2014/main" id="{2A56421B-9565-9F26-0577-A97CD9FF22EA}"/>
                </a:ext>
              </a:extLst>
            </p:cNvPr>
            <p:cNvPicPr>
              <a:picLocks noChangeAspect="1"/>
            </p:cNvPicPr>
            <p:nvPr/>
          </p:nvPicPr>
          <p:blipFill>
            <a:blip r:embed="rId2"/>
            <a:stretch>
              <a:fillRect/>
            </a:stretch>
          </p:blipFill>
          <p:spPr>
            <a:xfrm>
              <a:off x="1439" y="6435613"/>
              <a:ext cx="12189124" cy="442210"/>
            </a:xfrm>
            <a:prstGeom prst="rect">
              <a:avLst/>
            </a:prstGeom>
          </p:spPr>
        </p:pic>
        <p:pic>
          <p:nvPicPr>
            <p:cNvPr id="5" name="Graphic 4">
              <a:extLst>
                <a:ext uri="{FF2B5EF4-FFF2-40B4-BE49-F238E27FC236}">
                  <a16:creationId xmlns:a16="http://schemas.microsoft.com/office/drawing/2014/main" id="{E2FF155A-0077-6BBE-226E-61352658ADD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7821" y="6515906"/>
              <a:ext cx="1892960" cy="252864"/>
            </a:xfrm>
            <a:prstGeom prst="rect">
              <a:avLst/>
            </a:prstGeom>
          </p:spPr>
        </p:pic>
      </p:grpSp>
      <p:grpSp>
        <p:nvGrpSpPr>
          <p:cNvPr id="13" name="Group 12">
            <a:extLst>
              <a:ext uri="{FF2B5EF4-FFF2-40B4-BE49-F238E27FC236}">
                <a16:creationId xmlns:a16="http://schemas.microsoft.com/office/drawing/2014/main" id="{A22E8BDF-AEF7-63CF-2E2F-68734B18F0EF}"/>
              </a:ext>
            </a:extLst>
          </p:cNvPr>
          <p:cNvGrpSpPr/>
          <p:nvPr/>
        </p:nvGrpSpPr>
        <p:grpSpPr>
          <a:xfrm>
            <a:off x="-4813" y="5425"/>
            <a:ext cx="12209331" cy="203114"/>
            <a:chOff x="-4813" y="5425"/>
            <a:chExt cx="12209331" cy="203114"/>
          </a:xfrm>
        </p:grpSpPr>
        <p:sp>
          <p:nvSpPr>
            <p:cNvPr id="8" name="Rectangle 7">
              <a:extLst>
                <a:ext uri="{FF2B5EF4-FFF2-40B4-BE49-F238E27FC236}">
                  <a16:creationId xmlns:a16="http://schemas.microsoft.com/office/drawing/2014/main" id="{461CB522-2D43-4BB0-05EE-3F46C92A24B9}"/>
                </a:ext>
              </a:extLst>
            </p:cNvPr>
            <p:cNvSpPr/>
            <p:nvPr/>
          </p:nvSpPr>
          <p:spPr>
            <a:xfrm>
              <a:off x="-4813" y="5425"/>
              <a:ext cx="2441484" cy="203114"/>
            </a:xfrm>
            <a:prstGeom prst="rect">
              <a:avLst/>
            </a:prstGeom>
            <a:solidFill>
              <a:srgbClr val="204F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Rectangle 8">
              <a:extLst>
                <a:ext uri="{FF2B5EF4-FFF2-40B4-BE49-F238E27FC236}">
                  <a16:creationId xmlns:a16="http://schemas.microsoft.com/office/drawing/2014/main" id="{1F185904-BCD7-40A0-58C0-189E5F640DBD}"/>
                </a:ext>
              </a:extLst>
            </p:cNvPr>
            <p:cNvSpPr/>
            <p:nvPr/>
          </p:nvSpPr>
          <p:spPr>
            <a:xfrm>
              <a:off x="2436847" y="5425"/>
              <a:ext cx="2441484" cy="203114"/>
            </a:xfrm>
            <a:prstGeom prst="rect">
              <a:avLst/>
            </a:prstGeom>
            <a:solidFill>
              <a:srgbClr val="449D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Rectangle 9">
              <a:extLst>
                <a:ext uri="{FF2B5EF4-FFF2-40B4-BE49-F238E27FC236}">
                  <a16:creationId xmlns:a16="http://schemas.microsoft.com/office/drawing/2014/main" id="{10F194AA-B01D-F03D-B83A-77B04A86B980}"/>
                </a:ext>
              </a:extLst>
            </p:cNvPr>
            <p:cNvSpPr/>
            <p:nvPr/>
          </p:nvSpPr>
          <p:spPr>
            <a:xfrm>
              <a:off x="4880066" y="5425"/>
              <a:ext cx="2441484" cy="203114"/>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Rectangle 10">
              <a:extLst>
                <a:ext uri="{FF2B5EF4-FFF2-40B4-BE49-F238E27FC236}">
                  <a16:creationId xmlns:a16="http://schemas.microsoft.com/office/drawing/2014/main" id="{579E4916-AF46-A8C9-6A46-9735E39AAF2E}"/>
                </a:ext>
              </a:extLst>
            </p:cNvPr>
            <p:cNvSpPr/>
            <p:nvPr/>
          </p:nvSpPr>
          <p:spPr>
            <a:xfrm>
              <a:off x="7321550" y="5425"/>
              <a:ext cx="2441484" cy="203114"/>
            </a:xfrm>
            <a:prstGeom prst="rect">
              <a:avLst/>
            </a:prstGeom>
            <a:solidFill>
              <a:srgbClr val="F7EC4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Rectangle 11">
              <a:extLst>
                <a:ext uri="{FF2B5EF4-FFF2-40B4-BE49-F238E27FC236}">
                  <a16:creationId xmlns:a16="http://schemas.microsoft.com/office/drawing/2014/main" id="{86F89DC4-BA1F-81F0-8979-11C9726DDBE7}"/>
                </a:ext>
              </a:extLst>
            </p:cNvPr>
            <p:cNvSpPr/>
            <p:nvPr/>
          </p:nvSpPr>
          <p:spPr>
            <a:xfrm>
              <a:off x="9763034" y="5425"/>
              <a:ext cx="2441484" cy="203114"/>
            </a:xfrm>
            <a:prstGeom prst="rect">
              <a:avLst/>
            </a:prstGeom>
            <a:solidFill>
              <a:srgbClr val="C19F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pic>
        <p:nvPicPr>
          <p:cNvPr id="7" name="Picture 6" descr="A map of the world&#10;&#10;Description automatically generated">
            <a:extLst>
              <a:ext uri="{FF2B5EF4-FFF2-40B4-BE49-F238E27FC236}">
                <a16:creationId xmlns:a16="http://schemas.microsoft.com/office/drawing/2014/main" id="{99F06D6E-3251-2D9D-36EC-6DDC6B6E9007}"/>
              </a:ext>
            </a:extLst>
          </p:cNvPr>
          <p:cNvPicPr>
            <a:picLocks noChangeAspect="1"/>
          </p:cNvPicPr>
          <p:nvPr/>
        </p:nvPicPr>
        <p:blipFill>
          <a:blip r:embed="rId5"/>
          <a:stretch>
            <a:fillRect/>
          </a:stretch>
        </p:blipFill>
        <p:spPr>
          <a:xfrm>
            <a:off x="1313821" y="1373397"/>
            <a:ext cx="7839075" cy="4686300"/>
          </a:xfrm>
          <a:prstGeom prst="rect">
            <a:avLst/>
          </a:prstGeom>
        </p:spPr>
      </p:pic>
      <p:pic>
        <p:nvPicPr>
          <p:cNvPr id="15" name="Picture 14" descr="A colorful gradient on a white background&#10;&#10;Description automatically generated">
            <a:extLst>
              <a:ext uri="{FF2B5EF4-FFF2-40B4-BE49-F238E27FC236}">
                <a16:creationId xmlns:a16="http://schemas.microsoft.com/office/drawing/2014/main" id="{B18A8AB8-6FC2-38BE-F345-FB582A3E2C91}"/>
              </a:ext>
            </a:extLst>
          </p:cNvPr>
          <p:cNvPicPr>
            <a:picLocks noChangeAspect="1"/>
          </p:cNvPicPr>
          <p:nvPr/>
        </p:nvPicPr>
        <p:blipFill>
          <a:blip r:embed="rId6"/>
          <a:stretch>
            <a:fillRect/>
          </a:stretch>
        </p:blipFill>
        <p:spPr>
          <a:xfrm>
            <a:off x="9437928" y="2698810"/>
            <a:ext cx="835504" cy="1589776"/>
          </a:xfrm>
          <a:prstGeom prst="rect">
            <a:avLst/>
          </a:prstGeom>
          <a:ln>
            <a:noFill/>
          </a:ln>
        </p:spPr>
      </p:pic>
      <p:sp>
        <p:nvSpPr>
          <p:cNvPr id="16" name="TextBox 15">
            <a:extLst>
              <a:ext uri="{FF2B5EF4-FFF2-40B4-BE49-F238E27FC236}">
                <a16:creationId xmlns:a16="http://schemas.microsoft.com/office/drawing/2014/main" id="{9F7E6840-6C57-FD88-D72C-FE598E5C7C83}"/>
              </a:ext>
            </a:extLst>
          </p:cNvPr>
          <p:cNvSpPr txBox="1"/>
          <p:nvPr/>
        </p:nvSpPr>
        <p:spPr>
          <a:xfrm>
            <a:off x="9414958" y="1744085"/>
            <a:ext cx="1811546" cy="9377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Number of </a:t>
            </a:r>
            <a:r>
              <a:rPr lang="en-US" err="1"/>
              <a:t>Heatdays</a:t>
            </a:r>
            <a:r>
              <a:rPr lang="en-US"/>
              <a:t> (&gt;40°) in 2004</a:t>
            </a:r>
          </a:p>
        </p:txBody>
      </p:sp>
      <p:sp>
        <p:nvSpPr>
          <p:cNvPr id="17" name="TextBox 16">
            <a:extLst>
              <a:ext uri="{FF2B5EF4-FFF2-40B4-BE49-F238E27FC236}">
                <a16:creationId xmlns:a16="http://schemas.microsoft.com/office/drawing/2014/main" id="{5BF87D57-239F-C7F7-85DB-B3A40C5F8D1E}"/>
              </a:ext>
            </a:extLst>
          </p:cNvPr>
          <p:cNvSpPr txBox="1"/>
          <p:nvPr/>
        </p:nvSpPr>
        <p:spPr>
          <a:xfrm>
            <a:off x="9429334" y="4461405"/>
            <a:ext cx="139460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Households in DHS</a:t>
            </a:r>
          </a:p>
        </p:txBody>
      </p:sp>
      <p:pic>
        <p:nvPicPr>
          <p:cNvPr id="18" name="Picture 17">
            <a:extLst>
              <a:ext uri="{FF2B5EF4-FFF2-40B4-BE49-F238E27FC236}">
                <a16:creationId xmlns:a16="http://schemas.microsoft.com/office/drawing/2014/main" id="{6CE359F6-CFC3-F78F-E31D-A439E957DB4E}"/>
              </a:ext>
            </a:extLst>
          </p:cNvPr>
          <p:cNvPicPr>
            <a:picLocks noChangeAspect="1"/>
          </p:cNvPicPr>
          <p:nvPr/>
        </p:nvPicPr>
        <p:blipFill>
          <a:blip r:embed="rId7"/>
          <a:stretch>
            <a:fillRect/>
          </a:stretch>
        </p:blipFill>
        <p:spPr>
          <a:xfrm>
            <a:off x="10523588" y="4784147"/>
            <a:ext cx="304800" cy="342900"/>
          </a:xfrm>
          <a:prstGeom prst="rect">
            <a:avLst/>
          </a:prstGeom>
          <a:ln>
            <a:noFill/>
          </a:ln>
        </p:spPr>
      </p:pic>
      <p:sp>
        <p:nvSpPr>
          <p:cNvPr id="19" name="TextBox 18">
            <a:extLst>
              <a:ext uri="{FF2B5EF4-FFF2-40B4-BE49-F238E27FC236}">
                <a16:creationId xmlns:a16="http://schemas.microsoft.com/office/drawing/2014/main" id="{2AA125C4-54AC-C488-BB52-8B0AFCBFDDF7}"/>
              </a:ext>
            </a:extLst>
          </p:cNvPr>
          <p:cNvSpPr txBox="1"/>
          <p:nvPr/>
        </p:nvSpPr>
        <p:spPr>
          <a:xfrm>
            <a:off x="9429335" y="1370273"/>
            <a:ext cx="15815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Legend:</a:t>
            </a:r>
          </a:p>
        </p:txBody>
      </p:sp>
    </p:spTree>
    <p:extLst>
      <p:ext uri="{BB962C8B-B14F-4D97-AF65-F5344CB8AC3E}">
        <p14:creationId xmlns:p14="http://schemas.microsoft.com/office/powerpoint/2010/main" val="3598312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25D60C-F580-08D0-9DF7-36068CEFA56F}"/>
              </a:ext>
            </a:extLst>
          </p:cNvPr>
          <p:cNvGrpSpPr/>
          <p:nvPr/>
        </p:nvGrpSpPr>
        <p:grpSpPr>
          <a:xfrm>
            <a:off x="15816" y="6421236"/>
            <a:ext cx="12189124" cy="442210"/>
            <a:chOff x="1439" y="6435613"/>
            <a:chExt cx="12189124" cy="442210"/>
          </a:xfrm>
        </p:grpSpPr>
        <p:pic>
          <p:nvPicPr>
            <p:cNvPr id="4" name="Picture 3" descr="A blue and black rectangle&#10;&#10;Description automatically generated">
              <a:extLst>
                <a:ext uri="{FF2B5EF4-FFF2-40B4-BE49-F238E27FC236}">
                  <a16:creationId xmlns:a16="http://schemas.microsoft.com/office/drawing/2014/main" id="{2A56421B-9565-9F26-0577-A97CD9FF22EA}"/>
                </a:ext>
              </a:extLst>
            </p:cNvPr>
            <p:cNvPicPr>
              <a:picLocks noChangeAspect="1"/>
            </p:cNvPicPr>
            <p:nvPr/>
          </p:nvPicPr>
          <p:blipFill>
            <a:blip r:embed="rId2"/>
            <a:stretch>
              <a:fillRect/>
            </a:stretch>
          </p:blipFill>
          <p:spPr>
            <a:xfrm>
              <a:off x="1439" y="6435613"/>
              <a:ext cx="12189124" cy="442210"/>
            </a:xfrm>
            <a:prstGeom prst="rect">
              <a:avLst/>
            </a:prstGeom>
          </p:spPr>
        </p:pic>
        <p:pic>
          <p:nvPicPr>
            <p:cNvPr id="5" name="Graphic 4">
              <a:extLst>
                <a:ext uri="{FF2B5EF4-FFF2-40B4-BE49-F238E27FC236}">
                  <a16:creationId xmlns:a16="http://schemas.microsoft.com/office/drawing/2014/main" id="{E2FF155A-0077-6BBE-226E-61352658ADD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7821" y="6515906"/>
              <a:ext cx="1892960" cy="252864"/>
            </a:xfrm>
            <a:prstGeom prst="rect">
              <a:avLst/>
            </a:prstGeom>
          </p:spPr>
        </p:pic>
      </p:grpSp>
      <p:grpSp>
        <p:nvGrpSpPr>
          <p:cNvPr id="13" name="Group 12">
            <a:extLst>
              <a:ext uri="{FF2B5EF4-FFF2-40B4-BE49-F238E27FC236}">
                <a16:creationId xmlns:a16="http://schemas.microsoft.com/office/drawing/2014/main" id="{A22E8BDF-AEF7-63CF-2E2F-68734B18F0EF}"/>
              </a:ext>
            </a:extLst>
          </p:cNvPr>
          <p:cNvGrpSpPr/>
          <p:nvPr/>
        </p:nvGrpSpPr>
        <p:grpSpPr>
          <a:xfrm>
            <a:off x="-4813" y="5425"/>
            <a:ext cx="12209331" cy="203114"/>
            <a:chOff x="-4813" y="5425"/>
            <a:chExt cx="12209331" cy="203114"/>
          </a:xfrm>
        </p:grpSpPr>
        <p:sp>
          <p:nvSpPr>
            <p:cNvPr id="8" name="Rectangle 7">
              <a:extLst>
                <a:ext uri="{FF2B5EF4-FFF2-40B4-BE49-F238E27FC236}">
                  <a16:creationId xmlns:a16="http://schemas.microsoft.com/office/drawing/2014/main" id="{461CB522-2D43-4BB0-05EE-3F46C92A24B9}"/>
                </a:ext>
              </a:extLst>
            </p:cNvPr>
            <p:cNvSpPr/>
            <p:nvPr/>
          </p:nvSpPr>
          <p:spPr>
            <a:xfrm>
              <a:off x="-4813" y="5425"/>
              <a:ext cx="2441484" cy="203114"/>
            </a:xfrm>
            <a:prstGeom prst="rect">
              <a:avLst/>
            </a:prstGeom>
            <a:solidFill>
              <a:srgbClr val="204F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Rectangle 8">
              <a:extLst>
                <a:ext uri="{FF2B5EF4-FFF2-40B4-BE49-F238E27FC236}">
                  <a16:creationId xmlns:a16="http://schemas.microsoft.com/office/drawing/2014/main" id="{1F185904-BCD7-40A0-58C0-189E5F640DBD}"/>
                </a:ext>
              </a:extLst>
            </p:cNvPr>
            <p:cNvSpPr/>
            <p:nvPr/>
          </p:nvSpPr>
          <p:spPr>
            <a:xfrm>
              <a:off x="2436847" y="5425"/>
              <a:ext cx="2441484" cy="203114"/>
            </a:xfrm>
            <a:prstGeom prst="rect">
              <a:avLst/>
            </a:prstGeom>
            <a:solidFill>
              <a:srgbClr val="449D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Rectangle 9">
              <a:extLst>
                <a:ext uri="{FF2B5EF4-FFF2-40B4-BE49-F238E27FC236}">
                  <a16:creationId xmlns:a16="http://schemas.microsoft.com/office/drawing/2014/main" id="{10F194AA-B01D-F03D-B83A-77B04A86B980}"/>
                </a:ext>
              </a:extLst>
            </p:cNvPr>
            <p:cNvSpPr/>
            <p:nvPr/>
          </p:nvSpPr>
          <p:spPr>
            <a:xfrm>
              <a:off x="4880066" y="5425"/>
              <a:ext cx="2441484" cy="203114"/>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Rectangle 10">
              <a:extLst>
                <a:ext uri="{FF2B5EF4-FFF2-40B4-BE49-F238E27FC236}">
                  <a16:creationId xmlns:a16="http://schemas.microsoft.com/office/drawing/2014/main" id="{579E4916-AF46-A8C9-6A46-9735E39AAF2E}"/>
                </a:ext>
              </a:extLst>
            </p:cNvPr>
            <p:cNvSpPr/>
            <p:nvPr/>
          </p:nvSpPr>
          <p:spPr>
            <a:xfrm>
              <a:off x="7321550" y="5425"/>
              <a:ext cx="2441484" cy="203114"/>
            </a:xfrm>
            <a:prstGeom prst="rect">
              <a:avLst/>
            </a:prstGeom>
            <a:solidFill>
              <a:srgbClr val="F7EC4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Rectangle 11">
              <a:extLst>
                <a:ext uri="{FF2B5EF4-FFF2-40B4-BE49-F238E27FC236}">
                  <a16:creationId xmlns:a16="http://schemas.microsoft.com/office/drawing/2014/main" id="{86F89DC4-BA1F-81F0-8979-11C9726DDBE7}"/>
                </a:ext>
              </a:extLst>
            </p:cNvPr>
            <p:cNvSpPr/>
            <p:nvPr/>
          </p:nvSpPr>
          <p:spPr>
            <a:xfrm>
              <a:off x="9763034" y="5425"/>
              <a:ext cx="2441484" cy="203114"/>
            </a:xfrm>
            <a:prstGeom prst="rect">
              <a:avLst/>
            </a:prstGeom>
            <a:solidFill>
              <a:srgbClr val="C19F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pic>
        <p:nvPicPr>
          <p:cNvPr id="15" name="Picture 14" descr="A colorful gradient on a white background&#10;&#10;Description automatically generated">
            <a:extLst>
              <a:ext uri="{FF2B5EF4-FFF2-40B4-BE49-F238E27FC236}">
                <a16:creationId xmlns:a16="http://schemas.microsoft.com/office/drawing/2014/main" id="{B18A8AB8-6FC2-38BE-F345-FB582A3E2C91}"/>
              </a:ext>
            </a:extLst>
          </p:cNvPr>
          <p:cNvPicPr>
            <a:picLocks noChangeAspect="1"/>
          </p:cNvPicPr>
          <p:nvPr/>
        </p:nvPicPr>
        <p:blipFill>
          <a:blip r:embed="rId5"/>
          <a:stretch>
            <a:fillRect/>
          </a:stretch>
        </p:blipFill>
        <p:spPr>
          <a:xfrm>
            <a:off x="8992230" y="2842584"/>
            <a:ext cx="835504" cy="1589776"/>
          </a:xfrm>
          <a:prstGeom prst="rect">
            <a:avLst/>
          </a:prstGeom>
          <a:ln>
            <a:noFill/>
          </a:ln>
        </p:spPr>
      </p:pic>
      <p:sp>
        <p:nvSpPr>
          <p:cNvPr id="16" name="TextBox 15">
            <a:extLst>
              <a:ext uri="{FF2B5EF4-FFF2-40B4-BE49-F238E27FC236}">
                <a16:creationId xmlns:a16="http://schemas.microsoft.com/office/drawing/2014/main" id="{9F7E6840-6C57-FD88-D72C-FE598E5C7C83}"/>
              </a:ext>
            </a:extLst>
          </p:cNvPr>
          <p:cNvSpPr txBox="1"/>
          <p:nvPr/>
        </p:nvSpPr>
        <p:spPr>
          <a:xfrm>
            <a:off x="8979843" y="1887859"/>
            <a:ext cx="321353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Warm Spell index </a:t>
            </a:r>
            <a:r>
              <a:rPr lang="en-US">
                <a:ea typeface="+mn-lt"/>
                <a:cs typeface="+mn-lt"/>
              </a:rPr>
              <a:t>in 2004</a:t>
            </a:r>
            <a:endParaRPr lang="en-US"/>
          </a:p>
          <a:p>
            <a:r>
              <a:rPr lang="en-US"/>
              <a:t> (&gt;6 consecutive days with  temperature greater than 40°) </a:t>
            </a:r>
          </a:p>
        </p:txBody>
      </p:sp>
      <p:sp>
        <p:nvSpPr>
          <p:cNvPr id="17" name="TextBox 16">
            <a:extLst>
              <a:ext uri="{FF2B5EF4-FFF2-40B4-BE49-F238E27FC236}">
                <a16:creationId xmlns:a16="http://schemas.microsoft.com/office/drawing/2014/main" id="{5BF87D57-239F-C7F7-85DB-B3A40C5F8D1E}"/>
              </a:ext>
            </a:extLst>
          </p:cNvPr>
          <p:cNvSpPr txBox="1"/>
          <p:nvPr/>
        </p:nvSpPr>
        <p:spPr>
          <a:xfrm>
            <a:off x="8983636" y="4605179"/>
            <a:ext cx="139460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Households in DHS</a:t>
            </a:r>
          </a:p>
        </p:txBody>
      </p:sp>
      <p:pic>
        <p:nvPicPr>
          <p:cNvPr id="18" name="Picture 17">
            <a:extLst>
              <a:ext uri="{FF2B5EF4-FFF2-40B4-BE49-F238E27FC236}">
                <a16:creationId xmlns:a16="http://schemas.microsoft.com/office/drawing/2014/main" id="{6CE359F6-CFC3-F78F-E31D-A439E957DB4E}"/>
              </a:ext>
            </a:extLst>
          </p:cNvPr>
          <p:cNvPicPr>
            <a:picLocks noChangeAspect="1"/>
          </p:cNvPicPr>
          <p:nvPr/>
        </p:nvPicPr>
        <p:blipFill>
          <a:blip r:embed="rId6"/>
          <a:stretch>
            <a:fillRect/>
          </a:stretch>
        </p:blipFill>
        <p:spPr>
          <a:xfrm>
            <a:off x="10077890" y="4917337"/>
            <a:ext cx="304800" cy="342900"/>
          </a:xfrm>
          <a:prstGeom prst="rect">
            <a:avLst/>
          </a:prstGeom>
          <a:ln>
            <a:noFill/>
          </a:ln>
        </p:spPr>
      </p:pic>
      <p:sp>
        <p:nvSpPr>
          <p:cNvPr id="19" name="TextBox 18">
            <a:extLst>
              <a:ext uri="{FF2B5EF4-FFF2-40B4-BE49-F238E27FC236}">
                <a16:creationId xmlns:a16="http://schemas.microsoft.com/office/drawing/2014/main" id="{2AA125C4-54AC-C488-BB52-8B0AFCBFDDF7}"/>
              </a:ext>
            </a:extLst>
          </p:cNvPr>
          <p:cNvSpPr txBox="1"/>
          <p:nvPr/>
        </p:nvSpPr>
        <p:spPr>
          <a:xfrm>
            <a:off x="8983637" y="1514047"/>
            <a:ext cx="15815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Legend:</a:t>
            </a:r>
          </a:p>
        </p:txBody>
      </p:sp>
      <p:pic>
        <p:nvPicPr>
          <p:cNvPr id="2" name="Picture 1" descr="A map of the world&#10;&#10;Description automatically generated">
            <a:extLst>
              <a:ext uri="{FF2B5EF4-FFF2-40B4-BE49-F238E27FC236}">
                <a16:creationId xmlns:a16="http://schemas.microsoft.com/office/drawing/2014/main" id="{CE7B54A5-A893-5971-B52C-15C043532418}"/>
              </a:ext>
            </a:extLst>
          </p:cNvPr>
          <p:cNvPicPr>
            <a:picLocks noChangeAspect="1"/>
          </p:cNvPicPr>
          <p:nvPr/>
        </p:nvPicPr>
        <p:blipFill>
          <a:blip r:embed="rId7"/>
          <a:stretch>
            <a:fillRect/>
          </a:stretch>
        </p:blipFill>
        <p:spPr>
          <a:xfrm>
            <a:off x="872616" y="1493269"/>
            <a:ext cx="7814788" cy="4748482"/>
          </a:xfrm>
          <a:prstGeom prst="rect">
            <a:avLst/>
          </a:prstGeom>
        </p:spPr>
      </p:pic>
      <p:sp>
        <p:nvSpPr>
          <p:cNvPr id="14" name="TextBox 13">
            <a:extLst>
              <a:ext uri="{FF2B5EF4-FFF2-40B4-BE49-F238E27FC236}">
                <a16:creationId xmlns:a16="http://schemas.microsoft.com/office/drawing/2014/main" id="{772A565A-C79F-1B23-CF6A-12BCCD4DC2AE}"/>
              </a:ext>
            </a:extLst>
          </p:cNvPr>
          <p:cNvSpPr txBox="1"/>
          <p:nvPr/>
        </p:nvSpPr>
        <p:spPr>
          <a:xfrm>
            <a:off x="9343072" y="2822386"/>
            <a:ext cx="531961" cy="369332"/>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28</a:t>
            </a:r>
          </a:p>
        </p:txBody>
      </p:sp>
      <p:sp>
        <p:nvSpPr>
          <p:cNvPr id="20" name="TextBox 19">
            <a:extLst>
              <a:ext uri="{FF2B5EF4-FFF2-40B4-BE49-F238E27FC236}">
                <a16:creationId xmlns:a16="http://schemas.microsoft.com/office/drawing/2014/main" id="{374DB02B-94C8-2CBD-CDCE-A9B139998738}"/>
              </a:ext>
            </a:extLst>
          </p:cNvPr>
          <p:cNvSpPr txBox="1"/>
          <p:nvPr/>
        </p:nvSpPr>
        <p:spPr>
          <a:xfrm>
            <a:off x="9343071" y="4044461"/>
            <a:ext cx="531961" cy="369332"/>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0</a:t>
            </a:r>
          </a:p>
        </p:txBody>
      </p:sp>
      <p:sp>
        <p:nvSpPr>
          <p:cNvPr id="22" name="Text Placeholder 2">
            <a:extLst>
              <a:ext uri="{FF2B5EF4-FFF2-40B4-BE49-F238E27FC236}">
                <a16:creationId xmlns:a16="http://schemas.microsoft.com/office/drawing/2014/main" id="{4DB63AA9-0596-BA13-4D8B-33219C3B662C}"/>
              </a:ext>
            </a:extLst>
          </p:cNvPr>
          <p:cNvSpPr txBox="1">
            <a:spLocks/>
          </p:cNvSpPr>
          <p:nvPr/>
        </p:nvSpPr>
        <p:spPr>
          <a:xfrm>
            <a:off x="-1" y="197349"/>
            <a:ext cx="12200633" cy="657795"/>
          </a:xfrm>
          <a:prstGeom prst="rect">
            <a:avLst/>
          </a:prstGeom>
          <a:solidFill>
            <a:srgbClr val="0A2143"/>
          </a:solidFill>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2E3953"/>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2E3953"/>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2E3953"/>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2E3953"/>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2E395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solidFill>
                  <a:schemeClr val="bg1"/>
                </a:solidFill>
                <a:latin typeface="Libre Baskerville"/>
                <a:cs typeface="Calibri" panose="020F0502020204030204"/>
              </a:rPr>
              <a:t>Climate + DHS data: Warm Spell Index</a:t>
            </a:r>
          </a:p>
        </p:txBody>
      </p:sp>
    </p:spTree>
    <p:extLst>
      <p:ext uri="{BB962C8B-B14F-4D97-AF65-F5344CB8AC3E}">
        <p14:creationId xmlns:p14="http://schemas.microsoft.com/office/powerpoint/2010/main" val="773774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83CA4C1-EA33-4C88-B54B-4870B878ED25}"/>
              </a:ext>
            </a:extLst>
          </p:cNvPr>
          <p:cNvSpPr>
            <a:spLocks noGrp="1"/>
          </p:cNvSpPr>
          <p:nvPr>
            <p:ph type="body" sz="quarter" idx="4294967295"/>
          </p:nvPr>
        </p:nvSpPr>
        <p:spPr>
          <a:xfrm>
            <a:off x="-1" y="197349"/>
            <a:ext cx="12200633" cy="657795"/>
          </a:xfrm>
          <a:solidFill>
            <a:srgbClr val="0A2143"/>
          </a:solidFill>
        </p:spPr>
        <p:txBody>
          <a:bodyPr vert="horz" lIns="91440" tIns="45720" rIns="91440" bIns="45720" rtlCol="0" anchor="ctr">
            <a:normAutofit/>
          </a:bodyPr>
          <a:lstStyle/>
          <a:p>
            <a:pPr marL="0" indent="0" algn="ctr">
              <a:buNone/>
            </a:pPr>
            <a:r>
              <a:rPr lang="en-US">
                <a:solidFill>
                  <a:schemeClr val="bg1"/>
                </a:solidFill>
                <a:latin typeface="Libre Baskerville"/>
                <a:cs typeface="Calibri" panose="020F0502020204030204"/>
              </a:rPr>
              <a:t>Questions</a:t>
            </a:r>
          </a:p>
        </p:txBody>
      </p:sp>
      <p:grpSp>
        <p:nvGrpSpPr>
          <p:cNvPr id="6" name="Group 5">
            <a:extLst>
              <a:ext uri="{FF2B5EF4-FFF2-40B4-BE49-F238E27FC236}">
                <a16:creationId xmlns:a16="http://schemas.microsoft.com/office/drawing/2014/main" id="{023F730E-F9B9-2A3E-F1D7-0283C00BECBD}"/>
              </a:ext>
            </a:extLst>
          </p:cNvPr>
          <p:cNvGrpSpPr/>
          <p:nvPr/>
        </p:nvGrpSpPr>
        <p:grpSpPr>
          <a:xfrm>
            <a:off x="1439" y="6435613"/>
            <a:ext cx="12189124" cy="442210"/>
            <a:chOff x="1439" y="6435613"/>
            <a:chExt cx="12189124" cy="442210"/>
          </a:xfrm>
        </p:grpSpPr>
        <p:pic>
          <p:nvPicPr>
            <p:cNvPr id="4" name="Picture 3" descr="A blue and black rectangle&#10;&#10;Description automatically generated">
              <a:extLst>
                <a:ext uri="{FF2B5EF4-FFF2-40B4-BE49-F238E27FC236}">
                  <a16:creationId xmlns:a16="http://schemas.microsoft.com/office/drawing/2014/main" id="{074760D1-A851-E77B-6E07-09824A032270}"/>
                </a:ext>
              </a:extLst>
            </p:cNvPr>
            <p:cNvPicPr>
              <a:picLocks noChangeAspect="1"/>
            </p:cNvPicPr>
            <p:nvPr/>
          </p:nvPicPr>
          <p:blipFill>
            <a:blip r:embed="rId3"/>
            <a:stretch>
              <a:fillRect/>
            </a:stretch>
          </p:blipFill>
          <p:spPr>
            <a:xfrm>
              <a:off x="1439" y="6435613"/>
              <a:ext cx="12189124" cy="442210"/>
            </a:xfrm>
            <a:prstGeom prst="rect">
              <a:avLst/>
            </a:prstGeom>
          </p:spPr>
        </p:pic>
        <p:pic>
          <p:nvPicPr>
            <p:cNvPr id="5" name="Graphic 4">
              <a:extLst>
                <a:ext uri="{FF2B5EF4-FFF2-40B4-BE49-F238E27FC236}">
                  <a16:creationId xmlns:a16="http://schemas.microsoft.com/office/drawing/2014/main" id="{8F755D44-BE22-8B0D-162F-C3F0C699003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37821" y="6515906"/>
              <a:ext cx="1892960" cy="252864"/>
            </a:xfrm>
            <a:prstGeom prst="rect">
              <a:avLst/>
            </a:prstGeom>
          </p:spPr>
        </p:pic>
      </p:grpSp>
      <p:grpSp>
        <p:nvGrpSpPr>
          <p:cNvPr id="13" name="Group 12">
            <a:extLst>
              <a:ext uri="{FF2B5EF4-FFF2-40B4-BE49-F238E27FC236}">
                <a16:creationId xmlns:a16="http://schemas.microsoft.com/office/drawing/2014/main" id="{505CB0C9-F4D1-CC45-0DB0-5117DDBB4E84}"/>
              </a:ext>
            </a:extLst>
          </p:cNvPr>
          <p:cNvGrpSpPr/>
          <p:nvPr/>
        </p:nvGrpSpPr>
        <p:grpSpPr>
          <a:xfrm>
            <a:off x="-4813" y="5425"/>
            <a:ext cx="12209331" cy="203114"/>
            <a:chOff x="-4813" y="5425"/>
            <a:chExt cx="12209331" cy="203114"/>
          </a:xfrm>
        </p:grpSpPr>
        <p:sp>
          <p:nvSpPr>
            <p:cNvPr id="8" name="Rectangle 7">
              <a:extLst>
                <a:ext uri="{FF2B5EF4-FFF2-40B4-BE49-F238E27FC236}">
                  <a16:creationId xmlns:a16="http://schemas.microsoft.com/office/drawing/2014/main" id="{8DFD7C9D-2E84-B303-32CA-8407F87BDA82}"/>
                </a:ext>
              </a:extLst>
            </p:cNvPr>
            <p:cNvSpPr/>
            <p:nvPr/>
          </p:nvSpPr>
          <p:spPr>
            <a:xfrm>
              <a:off x="-4813" y="5425"/>
              <a:ext cx="2441484" cy="203114"/>
            </a:xfrm>
            <a:prstGeom prst="rect">
              <a:avLst/>
            </a:prstGeom>
            <a:solidFill>
              <a:srgbClr val="204F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Rectangle 8">
              <a:extLst>
                <a:ext uri="{FF2B5EF4-FFF2-40B4-BE49-F238E27FC236}">
                  <a16:creationId xmlns:a16="http://schemas.microsoft.com/office/drawing/2014/main" id="{64D0300C-CEFB-FD61-D27D-7D2D6E3B27CB}"/>
                </a:ext>
              </a:extLst>
            </p:cNvPr>
            <p:cNvSpPr/>
            <p:nvPr/>
          </p:nvSpPr>
          <p:spPr>
            <a:xfrm>
              <a:off x="2436847" y="5425"/>
              <a:ext cx="2441484" cy="203114"/>
            </a:xfrm>
            <a:prstGeom prst="rect">
              <a:avLst/>
            </a:prstGeom>
            <a:solidFill>
              <a:srgbClr val="449D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Rectangle 9">
              <a:extLst>
                <a:ext uri="{FF2B5EF4-FFF2-40B4-BE49-F238E27FC236}">
                  <a16:creationId xmlns:a16="http://schemas.microsoft.com/office/drawing/2014/main" id="{2E6BBB16-60B3-4EEA-D8FF-DBB63279BE2B}"/>
                </a:ext>
              </a:extLst>
            </p:cNvPr>
            <p:cNvSpPr/>
            <p:nvPr/>
          </p:nvSpPr>
          <p:spPr>
            <a:xfrm>
              <a:off x="4880066" y="5425"/>
              <a:ext cx="2441484" cy="203114"/>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Rectangle 10">
              <a:extLst>
                <a:ext uri="{FF2B5EF4-FFF2-40B4-BE49-F238E27FC236}">
                  <a16:creationId xmlns:a16="http://schemas.microsoft.com/office/drawing/2014/main" id="{47B01069-F345-C2DC-763D-521A6D93BEAC}"/>
                </a:ext>
              </a:extLst>
            </p:cNvPr>
            <p:cNvSpPr/>
            <p:nvPr/>
          </p:nvSpPr>
          <p:spPr>
            <a:xfrm>
              <a:off x="7321550" y="5425"/>
              <a:ext cx="2441484" cy="203114"/>
            </a:xfrm>
            <a:prstGeom prst="rect">
              <a:avLst/>
            </a:prstGeom>
            <a:solidFill>
              <a:srgbClr val="F7EC4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Rectangle 11">
              <a:extLst>
                <a:ext uri="{FF2B5EF4-FFF2-40B4-BE49-F238E27FC236}">
                  <a16:creationId xmlns:a16="http://schemas.microsoft.com/office/drawing/2014/main" id="{35BBF6B6-2FB9-F6BB-0E5C-F78AA1E46D08}"/>
                </a:ext>
              </a:extLst>
            </p:cNvPr>
            <p:cNvSpPr/>
            <p:nvPr/>
          </p:nvSpPr>
          <p:spPr>
            <a:xfrm>
              <a:off x="9763034" y="5425"/>
              <a:ext cx="2441484" cy="203114"/>
            </a:xfrm>
            <a:prstGeom prst="rect">
              <a:avLst/>
            </a:prstGeom>
            <a:solidFill>
              <a:srgbClr val="C19F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
        <p:nvSpPr>
          <p:cNvPr id="15" name="TextBox 1">
            <a:extLst>
              <a:ext uri="{FF2B5EF4-FFF2-40B4-BE49-F238E27FC236}">
                <a16:creationId xmlns:a16="http://schemas.microsoft.com/office/drawing/2014/main" id="{B8069987-3ABB-9998-760A-32DE68B361A3}"/>
              </a:ext>
            </a:extLst>
          </p:cNvPr>
          <p:cNvSpPr txBox="1"/>
          <p:nvPr/>
        </p:nvSpPr>
        <p:spPr>
          <a:xfrm>
            <a:off x="668885" y="1407805"/>
            <a:ext cx="10740726" cy="542922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lnSpc>
                <a:spcPct val="150000"/>
              </a:lnSpc>
              <a:buFont typeface="Arial"/>
              <a:buChar char="•"/>
            </a:pPr>
            <a:r>
              <a:rPr lang="es-AR" sz="2400" b="1" err="1">
                <a:solidFill>
                  <a:srgbClr val="0D0D0D"/>
                </a:solidFill>
                <a:latin typeface="Times New Roman"/>
                <a:ea typeface="+mn-lt"/>
                <a:cs typeface="+mn-lt"/>
              </a:rPr>
              <a:t>Which</a:t>
            </a:r>
            <a:r>
              <a:rPr lang="es-AR" sz="2400" b="1">
                <a:solidFill>
                  <a:srgbClr val="0D0D0D"/>
                </a:solidFill>
                <a:latin typeface="Times New Roman"/>
                <a:ea typeface="+mn-lt"/>
                <a:cs typeface="+mn-lt"/>
              </a:rPr>
              <a:t> shocks</a:t>
            </a:r>
            <a:r>
              <a:rPr lang="es-AR" sz="2400">
                <a:solidFill>
                  <a:srgbClr val="0D0D0D"/>
                </a:solidFill>
                <a:latin typeface="Times New Roman"/>
                <a:ea typeface="+mn-lt"/>
                <a:cs typeface="+mn-lt"/>
              </a:rPr>
              <a:t> </a:t>
            </a:r>
            <a:r>
              <a:rPr lang="es-AR" sz="2400" err="1">
                <a:solidFill>
                  <a:srgbClr val="0D0D0D"/>
                </a:solidFill>
                <a:latin typeface="Times New Roman"/>
                <a:ea typeface="+mn-lt"/>
                <a:cs typeface="+mn-lt"/>
              </a:rPr>
              <a:t>should</a:t>
            </a:r>
            <a:r>
              <a:rPr lang="es-AR" sz="2400">
                <a:solidFill>
                  <a:srgbClr val="0D0D0D"/>
                </a:solidFill>
                <a:latin typeface="Times New Roman"/>
                <a:ea typeface="+mn-lt"/>
                <a:cs typeface="+mn-lt"/>
              </a:rPr>
              <a:t> </a:t>
            </a:r>
            <a:r>
              <a:rPr lang="es-AR" sz="2400" err="1">
                <a:solidFill>
                  <a:srgbClr val="0D0D0D"/>
                </a:solidFill>
                <a:latin typeface="Times New Roman"/>
                <a:ea typeface="+mn-lt"/>
                <a:cs typeface="+mn-lt"/>
              </a:rPr>
              <a:t>we</a:t>
            </a:r>
            <a:r>
              <a:rPr lang="es-AR" sz="2400">
                <a:solidFill>
                  <a:srgbClr val="0D0D0D"/>
                </a:solidFill>
                <a:latin typeface="Times New Roman"/>
                <a:ea typeface="+mn-lt"/>
                <a:cs typeface="+mn-lt"/>
              </a:rPr>
              <a:t> </a:t>
            </a:r>
            <a:r>
              <a:rPr lang="es-AR" sz="2400" err="1">
                <a:solidFill>
                  <a:srgbClr val="0D0D0D"/>
                </a:solidFill>
                <a:latin typeface="Times New Roman"/>
                <a:ea typeface="+mn-lt"/>
                <a:cs typeface="+mn-lt"/>
              </a:rPr>
              <a:t>prioritize</a:t>
            </a:r>
            <a:r>
              <a:rPr lang="es-AR" sz="2400">
                <a:solidFill>
                  <a:srgbClr val="0D0D0D"/>
                </a:solidFill>
                <a:latin typeface="Times New Roman"/>
                <a:ea typeface="+mn-lt"/>
                <a:cs typeface="+mn-lt"/>
              </a:rPr>
              <a:t> </a:t>
            </a:r>
            <a:r>
              <a:rPr lang="es-AR" sz="2400" err="1">
                <a:solidFill>
                  <a:srgbClr val="0D0D0D"/>
                </a:solidFill>
                <a:latin typeface="Times New Roman"/>
                <a:ea typeface="+mn-lt"/>
                <a:cs typeface="+mn-lt"/>
              </a:rPr>
              <a:t>addressing</a:t>
            </a:r>
            <a:r>
              <a:rPr lang="es-AR" sz="2400">
                <a:solidFill>
                  <a:srgbClr val="0D0D0D"/>
                </a:solidFill>
                <a:latin typeface="Times New Roman"/>
                <a:ea typeface="+mn-lt"/>
                <a:cs typeface="+mn-lt"/>
              </a:rPr>
              <a:t> at </a:t>
            </a:r>
            <a:r>
              <a:rPr lang="es-AR" sz="2400" err="1">
                <a:solidFill>
                  <a:srgbClr val="0D0D0D"/>
                </a:solidFill>
                <a:latin typeface="Times New Roman"/>
                <a:ea typeface="+mn-lt"/>
                <a:cs typeface="+mn-lt"/>
              </a:rPr>
              <a:t>this</a:t>
            </a:r>
            <a:r>
              <a:rPr lang="es-AR" sz="2400">
                <a:solidFill>
                  <a:srgbClr val="0D0D0D"/>
                </a:solidFill>
                <a:latin typeface="Times New Roman"/>
                <a:ea typeface="+mn-lt"/>
                <a:cs typeface="+mn-lt"/>
              </a:rPr>
              <a:t> </a:t>
            </a:r>
            <a:r>
              <a:rPr lang="es-AR" sz="2400" err="1">
                <a:solidFill>
                  <a:srgbClr val="0D0D0D"/>
                </a:solidFill>
                <a:latin typeface="Times New Roman"/>
                <a:ea typeface="+mn-lt"/>
                <a:cs typeface="+mn-lt"/>
              </a:rPr>
              <a:t>stage</a:t>
            </a:r>
            <a:r>
              <a:rPr lang="es-AR" sz="2400">
                <a:solidFill>
                  <a:srgbClr val="0D0D0D"/>
                </a:solidFill>
                <a:latin typeface="Times New Roman"/>
                <a:ea typeface="+mn-lt"/>
                <a:cs typeface="+mn-lt"/>
              </a:rPr>
              <a:t> </a:t>
            </a:r>
            <a:r>
              <a:rPr lang="es-AR" sz="2400" err="1">
                <a:solidFill>
                  <a:srgbClr val="0D0D0D"/>
                </a:solidFill>
                <a:latin typeface="Times New Roman"/>
                <a:ea typeface="+mn-lt"/>
                <a:cs typeface="+mn-lt"/>
              </a:rPr>
              <a:t>of</a:t>
            </a:r>
            <a:r>
              <a:rPr lang="es-AR" sz="2400">
                <a:solidFill>
                  <a:srgbClr val="0D0D0D"/>
                </a:solidFill>
                <a:latin typeface="Times New Roman"/>
                <a:ea typeface="+mn-lt"/>
                <a:cs typeface="+mn-lt"/>
              </a:rPr>
              <a:t> </a:t>
            </a:r>
            <a:r>
              <a:rPr lang="es-AR" sz="2400" err="1">
                <a:solidFill>
                  <a:srgbClr val="0D0D0D"/>
                </a:solidFill>
                <a:latin typeface="Times New Roman"/>
                <a:ea typeface="+mn-lt"/>
                <a:cs typeface="+mn-lt"/>
              </a:rPr>
              <a:t>the</a:t>
            </a:r>
            <a:r>
              <a:rPr lang="es-AR" sz="2400">
                <a:solidFill>
                  <a:srgbClr val="0D0D0D"/>
                </a:solidFill>
                <a:latin typeface="Times New Roman"/>
                <a:ea typeface="+mn-lt"/>
                <a:cs typeface="+mn-lt"/>
              </a:rPr>
              <a:t> </a:t>
            </a:r>
            <a:r>
              <a:rPr lang="es-AR" sz="2400" err="1">
                <a:solidFill>
                  <a:srgbClr val="0D0D0D"/>
                </a:solidFill>
                <a:latin typeface="Times New Roman"/>
                <a:ea typeface="+mn-lt"/>
                <a:cs typeface="+mn-lt"/>
              </a:rPr>
              <a:t>paper</a:t>
            </a:r>
            <a:r>
              <a:rPr lang="es-AR" sz="2400">
                <a:solidFill>
                  <a:srgbClr val="0D0D0D"/>
                </a:solidFill>
                <a:latin typeface="Times New Roman"/>
                <a:ea typeface="+mn-lt"/>
                <a:cs typeface="+mn-lt"/>
              </a:rPr>
              <a:t>?</a:t>
            </a:r>
            <a:endParaRPr lang="en-US" sz="2400">
              <a:solidFill>
                <a:srgbClr val="0D0D0D"/>
              </a:solidFill>
              <a:latin typeface="Times New Roman"/>
              <a:ea typeface="+mn-lt"/>
              <a:cs typeface="+mn-lt"/>
            </a:endParaRPr>
          </a:p>
          <a:p>
            <a:pPr marL="342900" indent="-342900" algn="just">
              <a:lnSpc>
                <a:spcPct val="150000"/>
              </a:lnSpc>
              <a:buFont typeface="Arial"/>
              <a:buChar char="•"/>
            </a:pPr>
            <a:r>
              <a:rPr lang="es-AR" sz="2400" err="1">
                <a:solidFill>
                  <a:srgbClr val="0D0D0D"/>
                </a:solidFill>
                <a:latin typeface="Times New Roman"/>
                <a:ea typeface="+mn-lt"/>
                <a:cs typeface="+mn-lt"/>
              </a:rPr>
              <a:t>How</a:t>
            </a:r>
            <a:r>
              <a:rPr lang="es-AR" sz="2400">
                <a:solidFill>
                  <a:srgbClr val="0D0D0D"/>
                </a:solidFill>
                <a:latin typeface="Times New Roman"/>
                <a:ea typeface="+mn-lt"/>
                <a:cs typeface="+mn-lt"/>
              </a:rPr>
              <a:t> </a:t>
            </a:r>
            <a:r>
              <a:rPr lang="es-AR" sz="2400" err="1">
                <a:solidFill>
                  <a:srgbClr val="0D0D0D"/>
                </a:solidFill>
                <a:latin typeface="Times New Roman"/>
                <a:ea typeface="+mn-lt"/>
                <a:cs typeface="+mn-lt"/>
              </a:rPr>
              <a:t>should</a:t>
            </a:r>
            <a:r>
              <a:rPr lang="es-AR" sz="2400">
                <a:solidFill>
                  <a:srgbClr val="0D0D0D"/>
                </a:solidFill>
                <a:latin typeface="Times New Roman"/>
                <a:ea typeface="+mn-lt"/>
                <a:cs typeface="+mn-lt"/>
              </a:rPr>
              <a:t> </a:t>
            </a:r>
            <a:r>
              <a:rPr lang="es-AR" sz="2400" err="1">
                <a:solidFill>
                  <a:srgbClr val="0D0D0D"/>
                </a:solidFill>
                <a:latin typeface="Times New Roman"/>
                <a:ea typeface="+mn-lt"/>
                <a:cs typeface="+mn-lt"/>
              </a:rPr>
              <a:t>we</a:t>
            </a:r>
            <a:r>
              <a:rPr lang="es-AR" sz="2400">
                <a:solidFill>
                  <a:srgbClr val="0D0D0D"/>
                </a:solidFill>
                <a:latin typeface="Times New Roman"/>
                <a:ea typeface="+mn-lt"/>
                <a:cs typeface="+mn-lt"/>
              </a:rPr>
              <a:t> </a:t>
            </a:r>
            <a:r>
              <a:rPr lang="es-AR" sz="2400" err="1">
                <a:solidFill>
                  <a:srgbClr val="0D0D0D"/>
                </a:solidFill>
                <a:latin typeface="Times New Roman"/>
                <a:ea typeface="+mn-lt"/>
                <a:cs typeface="+mn-lt"/>
              </a:rPr>
              <a:t>manage</a:t>
            </a:r>
            <a:r>
              <a:rPr lang="es-AR" sz="2400">
                <a:solidFill>
                  <a:srgbClr val="0D0D0D"/>
                </a:solidFill>
                <a:latin typeface="Times New Roman"/>
                <a:ea typeface="+mn-lt"/>
                <a:cs typeface="+mn-lt"/>
              </a:rPr>
              <a:t> </a:t>
            </a:r>
            <a:r>
              <a:rPr lang="es-AR" sz="2400" err="1">
                <a:solidFill>
                  <a:srgbClr val="0D0D0D"/>
                </a:solidFill>
                <a:latin typeface="Times New Roman"/>
                <a:ea typeface="+mn-lt"/>
                <a:cs typeface="+mn-lt"/>
              </a:rPr>
              <a:t>the</a:t>
            </a:r>
            <a:r>
              <a:rPr lang="es-AR" sz="2400">
                <a:solidFill>
                  <a:srgbClr val="0D0D0D"/>
                </a:solidFill>
                <a:latin typeface="Times New Roman"/>
                <a:ea typeface="+mn-lt"/>
                <a:cs typeface="+mn-lt"/>
              </a:rPr>
              <a:t> </a:t>
            </a:r>
            <a:r>
              <a:rPr lang="es-AR" sz="2400" err="1">
                <a:solidFill>
                  <a:srgbClr val="0D0D0D"/>
                </a:solidFill>
                <a:latin typeface="Times New Roman"/>
                <a:ea typeface="+mn-lt"/>
                <a:cs typeface="+mn-lt"/>
              </a:rPr>
              <a:t>inherent</a:t>
            </a:r>
            <a:r>
              <a:rPr lang="es-AR" sz="2400">
                <a:solidFill>
                  <a:srgbClr val="0D0D0D"/>
                </a:solidFill>
                <a:latin typeface="Times New Roman"/>
                <a:ea typeface="+mn-lt"/>
                <a:cs typeface="+mn-lt"/>
              </a:rPr>
              <a:t> </a:t>
            </a:r>
            <a:r>
              <a:rPr lang="es-AR" sz="2400" b="1" err="1">
                <a:solidFill>
                  <a:srgbClr val="0D0D0D"/>
                </a:solidFill>
                <a:latin typeface="Times New Roman"/>
                <a:ea typeface="+mn-lt"/>
                <a:cs typeface="+mn-lt"/>
              </a:rPr>
              <a:t>noise</a:t>
            </a:r>
            <a:r>
              <a:rPr lang="es-AR" sz="2400" b="1">
                <a:solidFill>
                  <a:srgbClr val="0D0D0D"/>
                </a:solidFill>
                <a:latin typeface="Times New Roman"/>
                <a:ea typeface="+mn-lt"/>
                <a:cs typeface="+mn-lt"/>
              </a:rPr>
              <a:t> in </a:t>
            </a:r>
            <a:r>
              <a:rPr lang="es-AR" sz="2400" b="1" err="1">
                <a:solidFill>
                  <a:srgbClr val="0D0D0D"/>
                </a:solidFill>
                <a:latin typeface="Times New Roman"/>
                <a:ea typeface="+mn-lt"/>
                <a:cs typeface="+mn-lt"/>
              </a:rPr>
              <a:t>the</a:t>
            </a:r>
            <a:r>
              <a:rPr lang="es-AR" sz="2400" b="1">
                <a:solidFill>
                  <a:srgbClr val="0D0D0D"/>
                </a:solidFill>
                <a:latin typeface="Times New Roman"/>
                <a:ea typeface="+mn-lt"/>
                <a:cs typeface="+mn-lt"/>
              </a:rPr>
              <a:t> GPS</a:t>
            </a:r>
            <a:r>
              <a:rPr lang="es-AR" sz="2400">
                <a:solidFill>
                  <a:srgbClr val="0D0D0D"/>
                </a:solidFill>
                <a:latin typeface="Times New Roman"/>
                <a:ea typeface="+mn-lt"/>
                <a:cs typeface="+mn-lt"/>
              </a:rPr>
              <a:t> </a:t>
            </a:r>
            <a:r>
              <a:rPr lang="es-AR" sz="2400" err="1">
                <a:solidFill>
                  <a:srgbClr val="0D0D0D"/>
                </a:solidFill>
                <a:latin typeface="Times New Roman"/>
                <a:ea typeface="+mn-lt"/>
                <a:cs typeface="+mn-lt"/>
              </a:rPr>
              <a:t>coordinates</a:t>
            </a:r>
            <a:r>
              <a:rPr lang="es-AR" sz="2400">
                <a:solidFill>
                  <a:srgbClr val="0D0D0D"/>
                </a:solidFill>
                <a:latin typeface="Times New Roman"/>
                <a:ea typeface="+mn-lt"/>
                <a:cs typeface="+mn-lt"/>
              </a:rPr>
              <a:t> </a:t>
            </a:r>
            <a:r>
              <a:rPr lang="es-AR" sz="2400" err="1">
                <a:solidFill>
                  <a:srgbClr val="0D0D0D"/>
                </a:solidFill>
                <a:latin typeface="Times New Roman"/>
                <a:ea typeface="+mn-lt"/>
                <a:cs typeface="+mn-lt"/>
              </a:rPr>
              <a:t>obtained</a:t>
            </a:r>
            <a:r>
              <a:rPr lang="es-AR" sz="2400">
                <a:solidFill>
                  <a:srgbClr val="0D0D0D"/>
                </a:solidFill>
                <a:latin typeface="Times New Roman"/>
                <a:ea typeface="+mn-lt"/>
                <a:cs typeface="+mn-lt"/>
              </a:rPr>
              <a:t> </a:t>
            </a:r>
            <a:r>
              <a:rPr lang="es-AR" sz="2400" err="1">
                <a:solidFill>
                  <a:srgbClr val="0D0D0D"/>
                </a:solidFill>
                <a:latin typeface="Times New Roman"/>
                <a:ea typeface="+mn-lt"/>
                <a:cs typeface="+mn-lt"/>
              </a:rPr>
              <a:t>from</a:t>
            </a:r>
            <a:r>
              <a:rPr lang="es-AR" sz="2400">
                <a:solidFill>
                  <a:srgbClr val="0D0D0D"/>
                </a:solidFill>
                <a:latin typeface="Times New Roman"/>
                <a:ea typeface="+mn-lt"/>
                <a:cs typeface="+mn-lt"/>
              </a:rPr>
              <a:t> </a:t>
            </a:r>
            <a:r>
              <a:rPr lang="es-AR" sz="2400" err="1">
                <a:solidFill>
                  <a:srgbClr val="0D0D0D"/>
                </a:solidFill>
                <a:latin typeface="Times New Roman"/>
                <a:ea typeface="+mn-lt"/>
                <a:cs typeface="+mn-lt"/>
              </a:rPr>
              <a:t>the</a:t>
            </a:r>
            <a:r>
              <a:rPr lang="es-AR" sz="2400">
                <a:solidFill>
                  <a:srgbClr val="0D0D0D"/>
                </a:solidFill>
                <a:latin typeface="Times New Roman"/>
                <a:ea typeface="+mn-lt"/>
                <a:cs typeface="+mn-lt"/>
              </a:rPr>
              <a:t> DHS?</a:t>
            </a:r>
          </a:p>
          <a:p>
            <a:pPr marL="342900" indent="-342900" algn="just">
              <a:lnSpc>
                <a:spcPct val="150000"/>
              </a:lnSpc>
              <a:buFont typeface="Arial"/>
              <a:buChar char="•"/>
            </a:pPr>
            <a:r>
              <a:rPr lang="es-AR" sz="2400" err="1">
                <a:solidFill>
                  <a:srgbClr val="0D0D0D"/>
                </a:solidFill>
                <a:latin typeface="Times New Roman"/>
                <a:ea typeface="+mn-lt"/>
                <a:cs typeface="+mn-lt"/>
              </a:rPr>
              <a:t>Is</a:t>
            </a:r>
            <a:r>
              <a:rPr lang="es-AR" sz="2400">
                <a:solidFill>
                  <a:srgbClr val="0D0D0D"/>
                </a:solidFill>
                <a:latin typeface="Times New Roman"/>
                <a:ea typeface="+mn-lt"/>
                <a:cs typeface="+mn-lt"/>
              </a:rPr>
              <a:t> </a:t>
            </a:r>
            <a:r>
              <a:rPr lang="es-AR" sz="2400" err="1">
                <a:solidFill>
                  <a:srgbClr val="0D0D0D"/>
                </a:solidFill>
                <a:latin typeface="Times New Roman"/>
                <a:ea typeface="+mn-lt"/>
                <a:cs typeface="+mn-lt"/>
              </a:rPr>
              <a:t>it</a:t>
            </a:r>
            <a:r>
              <a:rPr lang="es-AR" sz="2400">
                <a:solidFill>
                  <a:srgbClr val="0D0D0D"/>
                </a:solidFill>
                <a:latin typeface="Times New Roman"/>
                <a:ea typeface="+mn-lt"/>
                <a:cs typeface="+mn-lt"/>
              </a:rPr>
              <a:t> </a:t>
            </a:r>
            <a:r>
              <a:rPr lang="es-AR" sz="2400" err="1">
                <a:solidFill>
                  <a:srgbClr val="0D0D0D"/>
                </a:solidFill>
                <a:latin typeface="Times New Roman"/>
                <a:ea typeface="+mn-lt"/>
                <a:cs typeface="+mn-lt"/>
              </a:rPr>
              <a:t>advisable</a:t>
            </a:r>
            <a:r>
              <a:rPr lang="es-AR" sz="2400">
                <a:solidFill>
                  <a:srgbClr val="0D0D0D"/>
                </a:solidFill>
                <a:latin typeface="Times New Roman"/>
                <a:ea typeface="+mn-lt"/>
                <a:cs typeface="+mn-lt"/>
              </a:rPr>
              <a:t> </a:t>
            </a:r>
            <a:r>
              <a:rPr lang="es-AR" sz="2400" err="1">
                <a:solidFill>
                  <a:srgbClr val="0D0D0D"/>
                </a:solidFill>
                <a:latin typeface="Times New Roman"/>
                <a:ea typeface="+mn-lt"/>
                <a:cs typeface="+mn-lt"/>
              </a:rPr>
              <a:t>to</a:t>
            </a:r>
            <a:r>
              <a:rPr lang="es-AR" sz="2400">
                <a:solidFill>
                  <a:srgbClr val="0D0D0D"/>
                </a:solidFill>
                <a:latin typeface="Times New Roman"/>
                <a:ea typeface="+mn-lt"/>
                <a:cs typeface="+mn-lt"/>
              </a:rPr>
              <a:t> </a:t>
            </a:r>
            <a:r>
              <a:rPr lang="es-AR" sz="2400" err="1">
                <a:solidFill>
                  <a:srgbClr val="0D0D0D"/>
                </a:solidFill>
                <a:latin typeface="Times New Roman"/>
                <a:ea typeface="+mn-lt"/>
                <a:cs typeface="+mn-lt"/>
              </a:rPr>
              <a:t>assess</a:t>
            </a:r>
            <a:r>
              <a:rPr lang="es-AR" sz="2400">
                <a:solidFill>
                  <a:srgbClr val="0D0D0D"/>
                </a:solidFill>
                <a:latin typeface="Times New Roman"/>
                <a:ea typeface="+mn-lt"/>
                <a:cs typeface="+mn-lt"/>
              </a:rPr>
              <a:t> </a:t>
            </a:r>
            <a:r>
              <a:rPr lang="es-AR" sz="2400" err="1">
                <a:solidFill>
                  <a:srgbClr val="0D0D0D"/>
                </a:solidFill>
                <a:latin typeface="Times New Roman"/>
                <a:ea typeface="+mn-lt"/>
                <a:cs typeface="+mn-lt"/>
              </a:rPr>
              <a:t>the</a:t>
            </a:r>
            <a:r>
              <a:rPr lang="es-AR" sz="2400">
                <a:solidFill>
                  <a:srgbClr val="0D0D0D"/>
                </a:solidFill>
                <a:latin typeface="Times New Roman"/>
                <a:ea typeface="+mn-lt"/>
                <a:cs typeface="+mn-lt"/>
              </a:rPr>
              <a:t> </a:t>
            </a:r>
            <a:r>
              <a:rPr lang="es-AR" sz="2400" b="1" err="1">
                <a:solidFill>
                  <a:srgbClr val="0D0D0D"/>
                </a:solidFill>
                <a:latin typeface="Times New Roman"/>
                <a:ea typeface="+mn-lt"/>
                <a:cs typeface="+mn-lt"/>
              </a:rPr>
              <a:t>magnitude</a:t>
            </a:r>
            <a:r>
              <a:rPr lang="es-AR" sz="2400" b="1">
                <a:solidFill>
                  <a:srgbClr val="0D0D0D"/>
                </a:solidFill>
                <a:latin typeface="Times New Roman"/>
                <a:ea typeface="+mn-lt"/>
                <a:cs typeface="+mn-lt"/>
              </a:rPr>
              <a:t> </a:t>
            </a:r>
            <a:r>
              <a:rPr lang="es-AR" sz="2400" b="1" err="1">
                <a:solidFill>
                  <a:srgbClr val="0D0D0D"/>
                </a:solidFill>
                <a:latin typeface="Times New Roman"/>
                <a:ea typeface="+mn-lt"/>
                <a:cs typeface="+mn-lt"/>
              </a:rPr>
              <a:t>of</a:t>
            </a:r>
            <a:r>
              <a:rPr lang="es-AR" sz="2400" b="1">
                <a:solidFill>
                  <a:srgbClr val="0D0D0D"/>
                </a:solidFill>
                <a:latin typeface="Times New Roman"/>
                <a:ea typeface="+mn-lt"/>
                <a:cs typeface="+mn-lt"/>
              </a:rPr>
              <a:t> </a:t>
            </a:r>
            <a:r>
              <a:rPr lang="es-AR" sz="2400" b="1" err="1">
                <a:solidFill>
                  <a:srgbClr val="0D0D0D"/>
                </a:solidFill>
                <a:latin typeface="Times New Roman"/>
                <a:ea typeface="+mn-lt"/>
                <a:cs typeface="+mn-lt"/>
              </a:rPr>
              <a:t>each</a:t>
            </a:r>
            <a:r>
              <a:rPr lang="es-AR" sz="2400" b="1">
                <a:solidFill>
                  <a:srgbClr val="0D0D0D"/>
                </a:solidFill>
                <a:latin typeface="Times New Roman"/>
                <a:ea typeface="+mn-lt"/>
                <a:cs typeface="+mn-lt"/>
              </a:rPr>
              <a:t> shock</a:t>
            </a:r>
            <a:r>
              <a:rPr lang="es-AR" sz="2400">
                <a:solidFill>
                  <a:srgbClr val="0D0D0D"/>
                </a:solidFill>
                <a:latin typeface="Times New Roman"/>
                <a:ea typeface="+mn-lt"/>
                <a:cs typeface="+mn-lt"/>
              </a:rPr>
              <a:t> at </a:t>
            </a:r>
            <a:r>
              <a:rPr lang="es-AR" sz="2400" err="1">
                <a:solidFill>
                  <a:srgbClr val="0D0D0D"/>
                </a:solidFill>
                <a:latin typeface="Times New Roman"/>
                <a:ea typeface="+mn-lt"/>
                <a:cs typeface="+mn-lt"/>
              </a:rPr>
              <a:t>this</a:t>
            </a:r>
            <a:r>
              <a:rPr lang="es-AR" sz="2400">
                <a:solidFill>
                  <a:srgbClr val="0D0D0D"/>
                </a:solidFill>
                <a:latin typeface="Times New Roman"/>
                <a:ea typeface="+mn-lt"/>
                <a:cs typeface="+mn-lt"/>
              </a:rPr>
              <a:t> </a:t>
            </a:r>
            <a:r>
              <a:rPr lang="es-AR" sz="2400" err="1">
                <a:solidFill>
                  <a:srgbClr val="0D0D0D"/>
                </a:solidFill>
                <a:latin typeface="Times New Roman"/>
                <a:ea typeface="+mn-lt"/>
                <a:cs typeface="+mn-lt"/>
              </a:rPr>
              <a:t>stage</a:t>
            </a:r>
            <a:r>
              <a:rPr lang="es-AR" sz="2400">
                <a:solidFill>
                  <a:srgbClr val="0D0D0D"/>
                </a:solidFill>
                <a:latin typeface="Times New Roman"/>
                <a:ea typeface="+mn-lt"/>
                <a:cs typeface="+mn-lt"/>
              </a:rPr>
              <a:t> </a:t>
            </a:r>
            <a:r>
              <a:rPr lang="es-AR" sz="2400" err="1">
                <a:solidFill>
                  <a:srgbClr val="0D0D0D"/>
                </a:solidFill>
                <a:latin typeface="Times New Roman"/>
                <a:ea typeface="+mn-lt"/>
                <a:cs typeface="+mn-lt"/>
              </a:rPr>
              <a:t>of</a:t>
            </a:r>
            <a:r>
              <a:rPr lang="es-AR" sz="2400">
                <a:solidFill>
                  <a:srgbClr val="0D0D0D"/>
                </a:solidFill>
                <a:latin typeface="Times New Roman"/>
                <a:ea typeface="+mn-lt"/>
                <a:cs typeface="+mn-lt"/>
              </a:rPr>
              <a:t> </a:t>
            </a:r>
            <a:r>
              <a:rPr lang="es-AR" sz="2400" err="1">
                <a:solidFill>
                  <a:srgbClr val="0D0D0D"/>
                </a:solidFill>
                <a:latin typeface="Times New Roman"/>
                <a:ea typeface="+mn-lt"/>
                <a:cs typeface="+mn-lt"/>
              </a:rPr>
              <a:t>analysis</a:t>
            </a:r>
            <a:r>
              <a:rPr lang="es-AR" sz="2400">
                <a:solidFill>
                  <a:srgbClr val="0D0D0D"/>
                </a:solidFill>
                <a:latin typeface="Times New Roman"/>
                <a:ea typeface="+mn-lt"/>
                <a:cs typeface="+mn-lt"/>
              </a:rPr>
              <a:t>?</a:t>
            </a:r>
          </a:p>
          <a:p>
            <a:pPr marL="342900" indent="-342900" algn="just">
              <a:lnSpc>
                <a:spcPct val="150000"/>
              </a:lnSpc>
              <a:buFont typeface="Arial"/>
              <a:buChar char="•"/>
            </a:pPr>
            <a:r>
              <a:rPr lang="es-AR" sz="2400" err="1">
                <a:solidFill>
                  <a:srgbClr val="0D0D0D"/>
                </a:solidFill>
                <a:latin typeface="Times New Roman"/>
                <a:ea typeface="+mn-lt"/>
                <a:cs typeface="+mn-lt"/>
              </a:rPr>
              <a:t>What</a:t>
            </a:r>
            <a:r>
              <a:rPr lang="es-AR" sz="2400">
                <a:solidFill>
                  <a:srgbClr val="0D0D0D"/>
                </a:solidFill>
                <a:latin typeface="Times New Roman"/>
                <a:ea typeface="+mn-lt"/>
                <a:cs typeface="+mn-lt"/>
              </a:rPr>
              <a:t> </a:t>
            </a:r>
            <a:r>
              <a:rPr lang="es-AR" sz="2400" err="1">
                <a:solidFill>
                  <a:srgbClr val="0D0D0D"/>
                </a:solidFill>
                <a:latin typeface="Times New Roman"/>
                <a:ea typeface="+mn-lt"/>
                <a:cs typeface="+mn-lt"/>
              </a:rPr>
              <a:t>forms</a:t>
            </a:r>
            <a:r>
              <a:rPr lang="es-AR" sz="2400">
                <a:solidFill>
                  <a:srgbClr val="0D0D0D"/>
                </a:solidFill>
                <a:latin typeface="Times New Roman"/>
                <a:ea typeface="+mn-lt"/>
                <a:cs typeface="+mn-lt"/>
              </a:rPr>
              <a:t> </a:t>
            </a:r>
            <a:r>
              <a:rPr lang="es-AR" sz="2400" err="1">
                <a:solidFill>
                  <a:srgbClr val="0D0D0D"/>
                </a:solidFill>
                <a:latin typeface="Times New Roman"/>
                <a:ea typeface="+mn-lt"/>
                <a:cs typeface="+mn-lt"/>
              </a:rPr>
              <a:t>of</a:t>
            </a:r>
            <a:r>
              <a:rPr lang="es-AR" sz="2400">
                <a:solidFill>
                  <a:srgbClr val="0D0D0D"/>
                </a:solidFill>
                <a:latin typeface="Times New Roman"/>
                <a:ea typeface="+mn-lt"/>
                <a:cs typeface="+mn-lt"/>
              </a:rPr>
              <a:t> </a:t>
            </a:r>
            <a:r>
              <a:rPr lang="es-AR" sz="2400" b="1" err="1">
                <a:solidFill>
                  <a:srgbClr val="0D0D0D"/>
                </a:solidFill>
                <a:latin typeface="Times New Roman"/>
                <a:ea typeface="+mn-lt"/>
                <a:cs typeface="+mn-lt"/>
              </a:rPr>
              <a:t>heterogeneity</a:t>
            </a:r>
            <a:r>
              <a:rPr lang="es-AR" sz="2400" b="1">
                <a:solidFill>
                  <a:srgbClr val="0D0D0D"/>
                </a:solidFill>
                <a:latin typeface="Times New Roman"/>
                <a:ea typeface="+mn-lt"/>
                <a:cs typeface="+mn-lt"/>
              </a:rPr>
              <a:t> </a:t>
            </a:r>
            <a:r>
              <a:rPr lang="es-AR" sz="2400" b="1" err="1">
                <a:solidFill>
                  <a:srgbClr val="0D0D0D"/>
                </a:solidFill>
                <a:latin typeface="Times New Roman"/>
                <a:ea typeface="+mn-lt"/>
                <a:cs typeface="+mn-lt"/>
              </a:rPr>
              <a:t>analysis</a:t>
            </a:r>
            <a:r>
              <a:rPr lang="es-AR" sz="2400">
                <a:solidFill>
                  <a:srgbClr val="0D0D0D"/>
                </a:solidFill>
                <a:latin typeface="Times New Roman"/>
                <a:ea typeface="+mn-lt"/>
                <a:cs typeface="+mn-lt"/>
              </a:rPr>
              <a:t> </a:t>
            </a:r>
            <a:r>
              <a:rPr lang="es-AR" sz="2400" err="1">
                <a:solidFill>
                  <a:srgbClr val="0D0D0D"/>
                </a:solidFill>
                <a:latin typeface="Times New Roman"/>
                <a:ea typeface="+mn-lt"/>
                <a:cs typeface="+mn-lt"/>
              </a:rPr>
              <a:t>should</a:t>
            </a:r>
            <a:r>
              <a:rPr lang="es-AR" sz="2400">
                <a:solidFill>
                  <a:srgbClr val="0D0D0D"/>
                </a:solidFill>
                <a:latin typeface="Times New Roman"/>
                <a:ea typeface="+mn-lt"/>
                <a:cs typeface="+mn-lt"/>
              </a:rPr>
              <a:t> </a:t>
            </a:r>
            <a:r>
              <a:rPr lang="es-AR" sz="2400" err="1">
                <a:solidFill>
                  <a:srgbClr val="0D0D0D"/>
                </a:solidFill>
                <a:latin typeface="Times New Roman"/>
                <a:ea typeface="+mn-lt"/>
                <a:cs typeface="+mn-lt"/>
              </a:rPr>
              <a:t>we</a:t>
            </a:r>
            <a:r>
              <a:rPr lang="es-AR" sz="2400">
                <a:solidFill>
                  <a:srgbClr val="0D0D0D"/>
                </a:solidFill>
                <a:latin typeface="Times New Roman"/>
                <a:ea typeface="+mn-lt"/>
                <a:cs typeface="+mn-lt"/>
              </a:rPr>
              <a:t> </a:t>
            </a:r>
            <a:r>
              <a:rPr lang="es-AR" sz="2400" err="1">
                <a:solidFill>
                  <a:srgbClr val="0D0D0D"/>
                </a:solidFill>
                <a:latin typeface="Times New Roman"/>
                <a:ea typeface="+mn-lt"/>
                <a:cs typeface="+mn-lt"/>
              </a:rPr>
              <a:t>consider</a:t>
            </a:r>
            <a:r>
              <a:rPr lang="es-AR" sz="2400">
                <a:solidFill>
                  <a:srgbClr val="0D0D0D"/>
                </a:solidFill>
                <a:latin typeface="Times New Roman"/>
                <a:ea typeface="+mn-lt"/>
                <a:cs typeface="+mn-lt"/>
              </a:rPr>
              <a:t> </a:t>
            </a:r>
            <a:r>
              <a:rPr lang="es-AR" sz="2400" err="1">
                <a:solidFill>
                  <a:srgbClr val="0D0D0D"/>
                </a:solidFill>
                <a:latin typeface="Times New Roman"/>
                <a:ea typeface="+mn-lt"/>
                <a:cs typeface="+mn-lt"/>
              </a:rPr>
              <a:t>relevant</a:t>
            </a:r>
            <a:r>
              <a:rPr lang="es-AR" sz="2400">
                <a:solidFill>
                  <a:srgbClr val="0D0D0D"/>
                </a:solidFill>
                <a:latin typeface="Times New Roman"/>
                <a:ea typeface="+mn-lt"/>
                <a:cs typeface="+mn-lt"/>
              </a:rPr>
              <a:t> </a:t>
            </a:r>
            <a:r>
              <a:rPr lang="es-AR" sz="2400" err="1">
                <a:solidFill>
                  <a:srgbClr val="0D0D0D"/>
                </a:solidFill>
                <a:latin typeface="Times New Roman"/>
                <a:ea typeface="+mn-lt"/>
                <a:cs typeface="+mn-lt"/>
              </a:rPr>
              <a:t>for</a:t>
            </a:r>
            <a:r>
              <a:rPr lang="es-AR" sz="2400">
                <a:solidFill>
                  <a:srgbClr val="0D0D0D"/>
                </a:solidFill>
                <a:latin typeface="Times New Roman"/>
                <a:ea typeface="+mn-lt"/>
                <a:cs typeface="+mn-lt"/>
              </a:rPr>
              <a:t> </a:t>
            </a:r>
            <a:r>
              <a:rPr lang="es-AR" sz="2400" err="1">
                <a:solidFill>
                  <a:srgbClr val="0D0D0D"/>
                </a:solidFill>
                <a:latin typeface="Times New Roman"/>
                <a:ea typeface="+mn-lt"/>
                <a:cs typeface="+mn-lt"/>
              </a:rPr>
              <a:t>inclusion</a:t>
            </a:r>
            <a:r>
              <a:rPr lang="es-AR" sz="2400">
                <a:solidFill>
                  <a:srgbClr val="0D0D0D"/>
                </a:solidFill>
                <a:latin typeface="Times New Roman"/>
                <a:ea typeface="+mn-lt"/>
                <a:cs typeface="+mn-lt"/>
              </a:rPr>
              <a:t> in </a:t>
            </a:r>
            <a:r>
              <a:rPr lang="es-AR" sz="2400" err="1">
                <a:solidFill>
                  <a:srgbClr val="0D0D0D"/>
                </a:solidFill>
                <a:latin typeface="Times New Roman"/>
                <a:ea typeface="+mn-lt"/>
                <a:cs typeface="+mn-lt"/>
              </a:rPr>
              <a:t>the</a:t>
            </a:r>
            <a:r>
              <a:rPr lang="es-AR" sz="2400">
                <a:solidFill>
                  <a:srgbClr val="0D0D0D"/>
                </a:solidFill>
                <a:latin typeface="Times New Roman"/>
                <a:ea typeface="+mn-lt"/>
                <a:cs typeface="+mn-lt"/>
              </a:rPr>
              <a:t> data </a:t>
            </a:r>
            <a:r>
              <a:rPr lang="es-AR" sz="2400" err="1">
                <a:solidFill>
                  <a:srgbClr val="0D0D0D"/>
                </a:solidFill>
                <a:latin typeface="Times New Roman"/>
                <a:ea typeface="+mn-lt"/>
                <a:cs typeface="+mn-lt"/>
              </a:rPr>
              <a:t>cleaning</a:t>
            </a:r>
            <a:r>
              <a:rPr lang="es-AR" sz="2400">
                <a:solidFill>
                  <a:srgbClr val="0D0D0D"/>
                </a:solidFill>
                <a:latin typeface="Times New Roman"/>
                <a:ea typeface="+mn-lt"/>
                <a:cs typeface="+mn-lt"/>
              </a:rPr>
              <a:t> </a:t>
            </a:r>
            <a:r>
              <a:rPr lang="es-AR" sz="2400" err="1">
                <a:solidFill>
                  <a:srgbClr val="0D0D0D"/>
                </a:solidFill>
                <a:latin typeface="Times New Roman"/>
                <a:ea typeface="+mn-lt"/>
                <a:cs typeface="+mn-lt"/>
              </a:rPr>
              <a:t>process</a:t>
            </a:r>
            <a:r>
              <a:rPr lang="es-AR" sz="2400">
                <a:solidFill>
                  <a:srgbClr val="0D0D0D"/>
                </a:solidFill>
                <a:latin typeface="Times New Roman"/>
                <a:ea typeface="+mn-lt"/>
                <a:cs typeface="+mn-lt"/>
              </a:rPr>
              <a:t> at </a:t>
            </a:r>
            <a:r>
              <a:rPr lang="es-AR" sz="2400" err="1">
                <a:solidFill>
                  <a:srgbClr val="0D0D0D"/>
                </a:solidFill>
                <a:latin typeface="Times New Roman"/>
                <a:ea typeface="+mn-lt"/>
                <a:cs typeface="+mn-lt"/>
              </a:rPr>
              <a:t>this</a:t>
            </a:r>
            <a:r>
              <a:rPr lang="es-AR" sz="2400">
                <a:solidFill>
                  <a:srgbClr val="0D0D0D"/>
                </a:solidFill>
                <a:latin typeface="Times New Roman"/>
                <a:ea typeface="+mn-lt"/>
                <a:cs typeface="+mn-lt"/>
              </a:rPr>
              <a:t> </a:t>
            </a:r>
            <a:r>
              <a:rPr lang="es-AR" sz="2400" err="1">
                <a:solidFill>
                  <a:srgbClr val="0D0D0D"/>
                </a:solidFill>
                <a:latin typeface="Times New Roman"/>
                <a:ea typeface="+mn-lt"/>
                <a:cs typeface="+mn-lt"/>
              </a:rPr>
              <a:t>stage</a:t>
            </a:r>
            <a:r>
              <a:rPr lang="es-AR" sz="2400">
                <a:solidFill>
                  <a:srgbClr val="0D0D0D"/>
                </a:solidFill>
                <a:latin typeface="Times New Roman"/>
                <a:ea typeface="+mn-lt"/>
                <a:cs typeface="+mn-lt"/>
              </a:rPr>
              <a:t>?</a:t>
            </a:r>
          </a:p>
          <a:p>
            <a:pPr marL="342900" indent="-342900" algn="just">
              <a:lnSpc>
                <a:spcPct val="150000"/>
              </a:lnSpc>
              <a:buFont typeface="Arial"/>
              <a:buChar char="•"/>
            </a:pPr>
            <a:r>
              <a:rPr lang="es-AR" sz="2400" err="1">
                <a:solidFill>
                  <a:srgbClr val="0D0D0D"/>
                </a:solidFill>
                <a:latin typeface="Times New Roman"/>
                <a:ea typeface="+mn-lt"/>
                <a:cs typeface="+mn-lt"/>
              </a:rPr>
              <a:t>Which</a:t>
            </a:r>
            <a:r>
              <a:rPr lang="es-AR" sz="2400">
                <a:solidFill>
                  <a:srgbClr val="0D0D0D"/>
                </a:solidFill>
                <a:latin typeface="Times New Roman"/>
                <a:ea typeface="+mn-lt"/>
                <a:cs typeface="+mn-lt"/>
              </a:rPr>
              <a:t> </a:t>
            </a:r>
            <a:r>
              <a:rPr lang="es-AR" sz="2400" b="1">
                <a:solidFill>
                  <a:srgbClr val="0D0D0D"/>
                </a:solidFill>
                <a:latin typeface="Times New Roman"/>
                <a:ea typeface="+mn-lt"/>
                <a:cs typeface="+mn-lt"/>
              </a:rPr>
              <a:t>control variables</a:t>
            </a:r>
            <a:r>
              <a:rPr lang="es-AR" sz="2400">
                <a:solidFill>
                  <a:srgbClr val="0D0D0D"/>
                </a:solidFill>
                <a:latin typeface="Times New Roman"/>
                <a:ea typeface="+mn-lt"/>
                <a:cs typeface="+mn-lt"/>
              </a:rPr>
              <a:t> </a:t>
            </a:r>
            <a:r>
              <a:rPr lang="es-AR" sz="2400" err="1">
                <a:solidFill>
                  <a:srgbClr val="0D0D0D"/>
                </a:solidFill>
                <a:latin typeface="Times New Roman"/>
                <a:ea typeface="+mn-lt"/>
                <a:cs typeface="+mn-lt"/>
              </a:rPr>
              <a:t>should</a:t>
            </a:r>
            <a:r>
              <a:rPr lang="es-AR" sz="2400">
                <a:solidFill>
                  <a:srgbClr val="0D0D0D"/>
                </a:solidFill>
                <a:latin typeface="Times New Roman"/>
                <a:ea typeface="+mn-lt"/>
                <a:cs typeface="+mn-lt"/>
              </a:rPr>
              <a:t> </a:t>
            </a:r>
            <a:r>
              <a:rPr lang="es-AR" sz="2400" err="1">
                <a:solidFill>
                  <a:srgbClr val="0D0D0D"/>
                </a:solidFill>
                <a:latin typeface="Times New Roman"/>
                <a:ea typeface="+mn-lt"/>
                <a:cs typeface="+mn-lt"/>
              </a:rPr>
              <a:t>we</a:t>
            </a:r>
            <a:r>
              <a:rPr lang="es-AR" sz="2400">
                <a:solidFill>
                  <a:srgbClr val="0D0D0D"/>
                </a:solidFill>
                <a:latin typeface="Times New Roman"/>
                <a:ea typeface="+mn-lt"/>
                <a:cs typeface="+mn-lt"/>
              </a:rPr>
              <a:t> </a:t>
            </a:r>
            <a:r>
              <a:rPr lang="es-AR" sz="2400" err="1">
                <a:solidFill>
                  <a:srgbClr val="0D0D0D"/>
                </a:solidFill>
                <a:latin typeface="Times New Roman"/>
                <a:ea typeface="+mn-lt"/>
                <a:cs typeface="+mn-lt"/>
              </a:rPr>
              <a:t>consider</a:t>
            </a:r>
            <a:r>
              <a:rPr lang="es-AR" sz="2400">
                <a:solidFill>
                  <a:srgbClr val="0D0D0D"/>
                </a:solidFill>
                <a:latin typeface="Times New Roman"/>
                <a:ea typeface="+mn-lt"/>
                <a:cs typeface="+mn-lt"/>
              </a:rPr>
              <a:t> </a:t>
            </a:r>
            <a:r>
              <a:rPr lang="es-AR" sz="2400" err="1">
                <a:solidFill>
                  <a:srgbClr val="0D0D0D"/>
                </a:solidFill>
                <a:latin typeface="Times New Roman"/>
                <a:ea typeface="+mn-lt"/>
                <a:cs typeface="+mn-lt"/>
              </a:rPr>
              <a:t>relevant</a:t>
            </a:r>
            <a:r>
              <a:rPr lang="es-AR" sz="2400">
                <a:solidFill>
                  <a:srgbClr val="0D0D0D"/>
                </a:solidFill>
                <a:latin typeface="Times New Roman"/>
                <a:ea typeface="+mn-lt"/>
                <a:cs typeface="+mn-lt"/>
              </a:rPr>
              <a:t> </a:t>
            </a:r>
            <a:r>
              <a:rPr lang="es-AR" sz="2400" err="1">
                <a:solidFill>
                  <a:srgbClr val="0D0D0D"/>
                </a:solidFill>
                <a:latin typeface="Times New Roman"/>
                <a:ea typeface="+mn-lt"/>
                <a:cs typeface="+mn-lt"/>
              </a:rPr>
              <a:t>for</a:t>
            </a:r>
            <a:r>
              <a:rPr lang="es-AR" sz="2400">
                <a:solidFill>
                  <a:srgbClr val="0D0D0D"/>
                </a:solidFill>
                <a:latin typeface="Times New Roman"/>
                <a:ea typeface="+mn-lt"/>
                <a:cs typeface="+mn-lt"/>
              </a:rPr>
              <a:t> </a:t>
            </a:r>
            <a:r>
              <a:rPr lang="es-AR" sz="2400" err="1">
                <a:solidFill>
                  <a:srgbClr val="0D0D0D"/>
                </a:solidFill>
                <a:latin typeface="Times New Roman"/>
                <a:ea typeface="+mn-lt"/>
                <a:cs typeface="+mn-lt"/>
              </a:rPr>
              <a:t>inclusion</a:t>
            </a:r>
            <a:r>
              <a:rPr lang="es-AR" sz="2400">
                <a:solidFill>
                  <a:srgbClr val="0D0D0D"/>
                </a:solidFill>
                <a:latin typeface="Times New Roman"/>
                <a:ea typeface="+mn-lt"/>
                <a:cs typeface="+mn-lt"/>
              </a:rPr>
              <a:t> in </a:t>
            </a:r>
            <a:r>
              <a:rPr lang="es-AR" sz="2400" err="1">
                <a:solidFill>
                  <a:srgbClr val="0D0D0D"/>
                </a:solidFill>
                <a:latin typeface="Times New Roman"/>
                <a:ea typeface="+mn-lt"/>
                <a:cs typeface="+mn-lt"/>
              </a:rPr>
              <a:t>the</a:t>
            </a:r>
            <a:r>
              <a:rPr lang="es-AR" sz="2400">
                <a:solidFill>
                  <a:srgbClr val="0D0D0D"/>
                </a:solidFill>
                <a:latin typeface="Times New Roman"/>
                <a:ea typeface="+mn-lt"/>
                <a:cs typeface="+mn-lt"/>
              </a:rPr>
              <a:t> data </a:t>
            </a:r>
            <a:r>
              <a:rPr lang="es-AR" sz="2400" err="1">
                <a:solidFill>
                  <a:srgbClr val="0D0D0D"/>
                </a:solidFill>
                <a:latin typeface="Times New Roman"/>
                <a:ea typeface="+mn-lt"/>
                <a:cs typeface="+mn-lt"/>
              </a:rPr>
              <a:t>cleaning</a:t>
            </a:r>
            <a:r>
              <a:rPr lang="es-AR" sz="2400">
                <a:solidFill>
                  <a:srgbClr val="0D0D0D"/>
                </a:solidFill>
                <a:latin typeface="Times New Roman"/>
                <a:ea typeface="+mn-lt"/>
                <a:cs typeface="+mn-lt"/>
              </a:rPr>
              <a:t> </a:t>
            </a:r>
            <a:r>
              <a:rPr lang="es-AR" sz="2400" err="1">
                <a:solidFill>
                  <a:srgbClr val="0D0D0D"/>
                </a:solidFill>
                <a:latin typeface="Times New Roman"/>
                <a:ea typeface="+mn-lt"/>
                <a:cs typeface="+mn-lt"/>
              </a:rPr>
              <a:t>process</a:t>
            </a:r>
            <a:r>
              <a:rPr lang="es-AR" sz="2400">
                <a:solidFill>
                  <a:srgbClr val="0D0D0D"/>
                </a:solidFill>
                <a:latin typeface="Times New Roman"/>
                <a:ea typeface="+mn-lt"/>
                <a:cs typeface="+mn-lt"/>
              </a:rPr>
              <a:t> at </a:t>
            </a:r>
            <a:r>
              <a:rPr lang="es-AR" sz="2400" err="1">
                <a:solidFill>
                  <a:srgbClr val="0D0D0D"/>
                </a:solidFill>
                <a:latin typeface="Times New Roman"/>
                <a:ea typeface="+mn-lt"/>
                <a:cs typeface="+mn-lt"/>
              </a:rPr>
              <a:t>this</a:t>
            </a:r>
            <a:r>
              <a:rPr lang="es-AR" sz="2400">
                <a:solidFill>
                  <a:srgbClr val="0D0D0D"/>
                </a:solidFill>
                <a:latin typeface="Times New Roman"/>
                <a:ea typeface="+mn-lt"/>
                <a:cs typeface="+mn-lt"/>
              </a:rPr>
              <a:t> </a:t>
            </a:r>
            <a:r>
              <a:rPr lang="es-AR" sz="2400" err="1">
                <a:solidFill>
                  <a:srgbClr val="0D0D0D"/>
                </a:solidFill>
                <a:latin typeface="Times New Roman"/>
                <a:ea typeface="+mn-lt"/>
                <a:cs typeface="+mn-lt"/>
              </a:rPr>
              <a:t>stage</a:t>
            </a:r>
            <a:r>
              <a:rPr lang="es-AR" sz="2400">
                <a:solidFill>
                  <a:srgbClr val="0D0D0D"/>
                </a:solidFill>
                <a:latin typeface="Times New Roman"/>
                <a:ea typeface="+mn-lt"/>
                <a:cs typeface="+mn-lt"/>
              </a:rPr>
              <a:t>?</a:t>
            </a:r>
          </a:p>
          <a:p>
            <a:pPr marL="342900" indent="-342900" algn="just">
              <a:lnSpc>
                <a:spcPct val="150000"/>
              </a:lnSpc>
              <a:buFont typeface="Arial"/>
              <a:buChar char="•"/>
            </a:pPr>
            <a:endParaRPr lang="es-AR" sz="2400">
              <a:latin typeface="Times New Roman"/>
              <a:ea typeface="Calibri"/>
              <a:cs typeface="Times New Roman"/>
            </a:endParaRPr>
          </a:p>
          <a:p>
            <a:pPr marL="342900" indent="-342900" algn="just">
              <a:buFont typeface="Arial"/>
              <a:buChar char="•"/>
            </a:pPr>
            <a:endParaRPr lang="es-AR" sz="2000">
              <a:latin typeface="Times New Roman"/>
              <a:ea typeface="Calibri"/>
              <a:cs typeface="Times New Roman"/>
            </a:endParaRPr>
          </a:p>
        </p:txBody>
      </p:sp>
    </p:spTree>
    <p:extLst>
      <p:ext uri="{BB962C8B-B14F-4D97-AF65-F5344CB8AC3E}">
        <p14:creationId xmlns:p14="http://schemas.microsoft.com/office/powerpoint/2010/main" val="3877937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23F730E-F9B9-2A3E-F1D7-0283C00BECBD}"/>
              </a:ext>
            </a:extLst>
          </p:cNvPr>
          <p:cNvGrpSpPr/>
          <p:nvPr/>
        </p:nvGrpSpPr>
        <p:grpSpPr>
          <a:xfrm>
            <a:off x="1439" y="6435613"/>
            <a:ext cx="12189124" cy="442210"/>
            <a:chOff x="1439" y="6435613"/>
            <a:chExt cx="12189124" cy="442210"/>
          </a:xfrm>
        </p:grpSpPr>
        <p:pic>
          <p:nvPicPr>
            <p:cNvPr id="4" name="Picture 3" descr="A blue and black rectangle&#10;&#10;Description automatically generated">
              <a:extLst>
                <a:ext uri="{FF2B5EF4-FFF2-40B4-BE49-F238E27FC236}">
                  <a16:creationId xmlns:a16="http://schemas.microsoft.com/office/drawing/2014/main" id="{074760D1-A851-E77B-6E07-09824A032270}"/>
                </a:ext>
              </a:extLst>
            </p:cNvPr>
            <p:cNvPicPr>
              <a:picLocks noChangeAspect="1"/>
            </p:cNvPicPr>
            <p:nvPr/>
          </p:nvPicPr>
          <p:blipFill>
            <a:blip r:embed="rId3"/>
            <a:stretch>
              <a:fillRect/>
            </a:stretch>
          </p:blipFill>
          <p:spPr>
            <a:xfrm>
              <a:off x="1439" y="6435613"/>
              <a:ext cx="12189124" cy="442210"/>
            </a:xfrm>
            <a:prstGeom prst="rect">
              <a:avLst/>
            </a:prstGeom>
          </p:spPr>
        </p:pic>
        <p:pic>
          <p:nvPicPr>
            <p:cNvPr id="5" name="Graphic 4">
              <a:extLst>
                <a:ext uri="{FF2B5EF4-FFF2-40B4-BE49-F238E27FC236}">
                  <a16:creationId xmlns:a16="http://schemas.microsoft.com/office/drawing/2014/main" id="{8F755D44-BE22-8B0D-162F-C3F0C699003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37821" y="6515906"/>
              <a:ext cx="1892960" cy="252864"/>
            </a:xfrm>
            <a:prstGeom prst="rect">
              <a:avLst/>
            </a:prstGeom>
          </p:spPr>
        </p:pic>
      </p:grpSp>
      <p:grpSp>
        <p:nvGrpSpPr>
          <p:cNvPr id="13" name="Group 12">
            <a:extLst>
              <a:ext uri="{FF2B5EF4-FFF2-40B4-BE49-F238E27FC236}">
                <a16:creationId xmlns:a16="http://schemas.microsoft.com/office/drawing/2014/main" id="{505CB0C9-F4D1-CC45-0DB0-5117DDBB4E84}"/>
              </a:ext>
            </a:extLst>
          </p:cNvPr>
          <p:cNvGrpSpPr/>
          <p:nvPr/>
        </p:nvGrpSpPr>
        <p:grpSpPr>
          <a:xfrm>
            <a:off x="-4813" y="5425"/>
            <a:ext cx="12209331" cy="203114"/>
            <a:chOff x="-4813" y="5425"/>
            <a:chExt cx="12209331" cy="203114"/>
          </a:xfrm>
        </p:grpSpPr>
        <p:sp>
          <p:nvSpPr>
            <p:cNvPr id="8" name="Rectangle 7">
              <a:extLst>
                <a:ext uri="{FF2B5EF4-FFF2-40B4-BE49-F238E27FC236}">
                  <a16:creationId xmlns:a16="http://schemas.microsoft.com/office/drawing/2014/main" id="{8DFD7C9D-2E84-B303-32CA-8407F87BDA82}"/>
                </a:ext>
              </a:extLst>
            </p:cNvPr>
            <p:cNvSpPr/>
            <p:nvPr/>
          </p:nvSpPr>
          <p:spPr>
            <a:xfrm>
              <a:off x="-4813" y="5425"/>
              <a:ext cx="2441484" cy="203114"/>
            </a:xfrm>
            <a:prstGeom prst="rect">
              <a:avLst/>
            </a:prstGeom>
            <a:solidFill>
              <a:srgbClr val="204F2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9" name="Rectangle 8">
              <a:extLst>
                <a:ext uri="{FF2B5EF4-FFF2-40B4-BE49-F238E27FC236}">
                  <a16:creationId xmlns:a16="http://schemas.microsoft.com/office/drawing/2014/main" id="{64D0300C-CEFB-FD61-D27D-7D2D6E3B27CB}"/>
                </a:ext>
              </a:extLst>
            </p:cNvPr>
            <p:cNvSpPr/>
            <p:nvPr/>
          </p:nvSpPr>
          <p:spPr>
            <a:xfrm>
              <a:off x="2436847" y="5425"/>
              <a:ext cx="2441484" cy="203114"/>
            </a:xfrm>
            <a:prstGeom prst="rect">
              <a:avLst/>
            </a:prstGeom>
            <a:solidFill>
              <a:srgbClr val="449D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0" name="Rectangle 9">
              <a:extLst>
                <a:ext uri="{FF2B5EF4-FFF2-40B4-BE49-F238E27FC236}">
                  <a16:creationId xmlns:a16="http://schemas.microsoft.com/office/drawing/2014/main" id="{2E6BBB16-60B3-4EEA-D8FF-DBB63279BE2B}"/>
                </a:ext>
              </a:extLst>
            </p:cNvPr>
            <p:cNvSpPr/>
            <p:nvPr/>
          </p:nvSpPr>
          <p:spPr>
            <a:xfrm>
              <a:off x="4880066" y="5425"/>
              <a:ext cx="2441484" cy="203114"/>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Rectangle 10">
              <a:extLst>
                <a:ext uri="{FF2B5EF4-FFF2-40B4-BE49-F238E27FC236}">
                  <a16:creationId xmlns:a16="http://schemas.microsoft.com/office/drawing/2014/main" id="{47B01069-F345-C2DC-763D-521A6D93BEAC}"/>
                </a:ext>
              </a:extLst>
            </p:cNvPr>
            <p:cNvSpPr/>
            <p:nvPr/>
          </p:nvSpPr>
          <p:spPr>
            <a:xfrm>
              <a:off x="7321550" y="5425"/>
              <a:ext cx="2441484" cy="203114"/>
            </a:xfrm>
            <a:prstGeom prst="rect">
              <a:avLst/>
            </a:prstGeom>
            <a:solidFill>
              <a:srgbClr val="F7EC4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Rectangle 11">
              <a:extLst>
                <a:ext uri="{FF2B5EF4-FFF2-40B4-BE49-F238E27FC236}">
                  <a16:creationId xmlns:a16="http://schemas.microsoft.com/office/drawing/2014/main" id="{35BBF6B6-2FB9-F6BB-0E5C-F78AA1E46D08}"/>
                </a:ext>
              </a:extLst>
            </p:cNvPr>
            <p:cNvSpPr/>
            <p:nvPr/>
          </p:nvSpPr>
          <p:spPr>
            <a:xfrm>
              <a:off x="9763034" y="5425"/>
              <a:ext cx="2441484" cy="203114"/>
            </a:xfrm>
            <a:prstGeom prst="rect">
              <a:avLst/>
            </a:prstGeom>
            <a:solidFill>
              <a:srgbClr val="C19F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grpSp>
      <p:sp>
        <p:nvSpPr>
          <p:cNvPr id="7" name="Rectangle 6">
            <a:extLst>
              <a:ext uri="{FF2B5EF4-FFF2-40B4-BE49-F238E27FC236}">
                <a16:creationId xmlns:a16="http://schemas.microsoft.com/office/drawing/2014/main" id="{0BB0B5C7-DAF8-14E1-CE81-0F5BB80C9255}"/>
              </a:ext>
            </a:extLst>
          </p:cNvPr>
          <p:cNvSpPr/>
          <p:nvPr/>
        </p:nvSpPr>
        <p:spPr>
          <a:xfrm>
            <a:off x="-4378" y="202809"/>
            <a:ext cx="12187839" cy="6657739"/>
          </a:xfrm>
          <a:prstGeom prst="rect">
            <a:avLst/>
          </a:prstGeom>
          <a:solidFill>
            <a:srgbClr val="204F26"/>
          </a:solidFill>
          <a:ln>
            <a:noFill/>
          </a:ln>
          <a:effectLst>
            <a:outerShdw blurRad="508000" dist="127000" algn="l" rotWithShape="0">
              <a:prstClr val="black">
                <a:alpha val="6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s-ES_tradnl"/>
          </a:p>
        </p:txBody>
      </p:sp>
      <p:sp>
        <p:nvSpPr>
          <p:cNvPr id="16" name="TextBox 15">
            <a:extLst>
              <a:ext uri="{FF2B5EF4-FFF2-40B4-BE49-F238E27FC236}">
                <a16:creationId xmlns:a16="http://schemas.microsoft.com/office/drawing/2014/main" id="{80CED38D-A422-BEAF-3462-6E4F5087C09B}"/>
              </a:ext>
            </a:extLst>
          </p:cNvPr>
          <p:cNvSpPr txBox="1"/>
          <p:nvPr/>
        </p:nvSpPr>
        <p:spPr>
          <a:xfrm>
            <a:off x="-9605" y="2771852"/>
            <a:ext cx="12184161" cy="1077218"/>
          </a:xfrm>
          <a:prstGeom prst="rect">
            <a:avLst/>
          </a:prstGeom>
          <a:noFill/>
        </p:spPr>
        <p:txBody>
          <a:bodyPr wrap="square" lIns="91440" tIns="45720" rIns="91440" bIns="45720" rtlCol="0" anchor="t">
            <a:spAutoFit/>
          </a:bodyPr>
          <a:lstStyle/>
          <a:p>
            <a:pPr algn="ctr"/>
            <a:r>
              <a:rPr lang="en-US" sz="3200" b="1">
                <a:solidFill>
                  <a:srgbClr val="FAF49D"/>
                </a:solidFill>
                <a:latin typeface="Libre Baskerville"/>
                <a:ea typeface="+mn-lt"/>
                <a:cs typeface="Times New Roman"/>
              </a:rPr>
              <a:t>Updates </a:t>
            </a:r>
            <a:endParaRPr lang="en-US">
              <a:solidFill>
                <a:srgbClr val="000000"/>
              </a:solidFill>
              <a:latin typeface="Aptos" panose="020B0004020202020204"/>
              <a:ea typeface="+mn-lt"/>
              <a:cs typeface="Times New Roman"/>
            </a:endParaRPr>
          </a:p>
          <a:p>
            <a:pPr algn="ctr"/>
            <a:r>
              <a:rPr lang="en-US" sz="3200" b="1">
                <a:solidFill>
                  <a:srgbClr val="FAF49D"/>
                </a:solidFill>
                <a:latin typeface="Libre Baskerville"/>
                <a:ea typeface="+mn-lt"/>
                <a:cs typeface="Times New Roman"/>
              </a:rPr>
              <a:t>(Work done during Late April-Early June) </a:t>
            </a:r>
            <a:endParaRPr lang="en-US">
              <a:latin typeface="Aptos" panose="020B0004020202020204"/>
              <a:ea typeface="+mn-lt"/>
              <a:cs typeface="Times New Roman"/>
            </a:endParaRPr>
          </a:p>
        </p:txBody>
      </p:sp>
    </p:spTree>
    <p:extLst>
      <p:ext uri="{BB962C8B-B14F-4D97-AF65-F5344CB8AC3E}">
        <p14:creationId xmlns:p14="http://schemas.microsoft.com/office/powerpoint/2010/main" val="31548708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33</Slides>
  <Notes>15</Notes>
  <HiddenSlides>0</HiddenSlide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2024-04-11T13:32:30Z</dcterms:created>
  <dcterms:modified xsi:type="dcterms:W3CDTF">2024-06-06T20:08:29Z</dcterms:modified>
</cp:coreProperties>
</file>