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6A88-8432-4AA6-B10D-B4C799E78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24C03-F849-419D-A26B-26A78549C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14C6-A20D-4BCA-A3CE-4165E944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25C8-347C-44DA-8ADB-C3DC3E0AC7C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158A6-852D-48D2-A8F8-9A7C295F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018A-9062-4F68-A673-41689A1F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F69C-F950-4BBB-ABB6-65EC819D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F45A-B499-40C1-8FAE-EB1566B8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548D9-7E13-43C5-8CB2-28288A982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5EC8B-78F6-4C31-ABC1-461106E7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25C8-347C-44DA-8ADB-C3DC3E0AC7C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48D6-480D-4112-A1F9-34387E5D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F86E-E3FF-457E-8741-64F53BE5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F69C-F950-4BBB-ABB6-65EC819D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4A621-01B3-48BD-9C34-A29460D76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54E34-B6CF-46B2-B088-22C556D21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AA1CA-DFC9-4629-B80B-8ED95437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25C8-347C-44DA-8ADB-C3DC3E0AC7C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B77B-01BA-466B-9A9A-19CB6306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7283-B5E3-43AE-BDE1-CD7B0B17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F69C-F950-4BBB-ABB6-65EC819D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DA7F-DD84-408C-A0C9-2AC00542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24EA1-5C20-45DA-A61B-AB5DE557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EB02-0D28-4728-8ABA-D273820F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25C8-347C-44DA-8ADB-C3DC3E0AC7C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C4FE-69C5-4F51-BD70-9801B9BC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CFA5-2A7F-408B-BB2E-AE4F1AB6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F69C-F950-4BBB-ABB6-65EC819D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05BD-6531-4D10-8337-E4118D47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B45B2-8F86-4584-BC80-3DE301D8A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3F0B4-3527-49E4-B7D9-1B653126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25C8-347C-44DA-8ADB-C3DC3E0AC7C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16675-EF42-4C4E-997C-C8490C08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0F39-30DD-4777-BA62-23D4D144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F69C-F950-4BBB-ABB6-65EC819D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03A0-89FC-4D62-8656-7E073A59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ABF3-D17A-48EA-B45E-5456CB232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47806-A1D8-4C8C-B746-5AEA7C4FD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19C13-C612-41C2-9E32-AA6B47ED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25C8-347C-44DA-8ADB-C3DC3E0AC7C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69ABA-0AEE-4383-A9DA-B7DBA215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CB9F5-9C36-4277-A44F-43026ACF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F69C-F950-4BBB-ABB6-65EC819D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4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C53D-BB5B-49A0-9F50-A06D3524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CF87E-A8E5-4DEC-B48E-DC7DE7FD6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08D81-E411-4441-A2C0-51DF54187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F7D9A-3024-4F16-A715-84D27584D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1F840-21B4-40FD-B4E2-F0B05770D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E79C7-720C-4BEA-87D7-32FFAF83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25C8-347C-44DA-8ADB-C3DC3E0AC7C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F3287-F134-4AB2-AE99-279FD591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D4EB5-187F-4C02-833A-0A628878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F69C-F950-4BBB-ABB6-65EC819D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4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B411-A523-4E0D-88D1-B27468EB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21404-8504-4665-8F01-F9FE106A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25C8-347C-44DA-8ADB-C3DC3E0AC7C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3A380-3CC6-4FBA-B91B-8CFFA88D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0AE00-E3E7-4F62-B44F-1C385482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F69C-F950-4BBB-ABB6-65EC819D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9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24D8E-A143-4A93-BC97-CC3378A1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25C8-347C-44DA-8ADB-C3DC3E0AC7C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9B66-562E-4F4F-BDC9-3B92FA0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155B6-B104-4490-86AD-E03FFF83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F69C-F950-4BBB-ABB6-65EC819D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C17C-FD31-44A6-BFAD-C93D59E3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946C-BAB8-47E8-8D06-B2FBEC985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334FF-D4BE-4DF8-8F8C-5E23FBFC1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428E1-C024-47FA-AC4B-2E06FED1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25C8-347C-44DA-8ADB-C3DC3E0AC7C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A1BC-E45E-41E1-B3AD-4C8C0D9C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B7FEF-F1E8-4A99-B0E4-9B0D32DF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F69C-F950-4BBB-ABB6-65EC819D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0F24-BE96-4FE0-AA06-40F23F7E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C9759-E49D-4581-9C13-6BF9F8CD4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3B471-3A2F-4AFF-B17A-FD3C993FA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AAEC-54BF-46DF-9727-D840545A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25C8-347C-44DA-8ADB-C3DC3E0AC7C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D7E5B-BB76-4C1E-916D-DDBBD737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4FF83-D152-400B-A28D-71ED0BDB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F69C-F950-4BBB-ABB6-65EC819D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7221B-6053-412D-BDF6-1A4897B2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7D192-95D3-44C6-86C8-53D8F687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AC315-93C6-45C3-B1E2-1C7034F5A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25C8-347C-44DA-8ADB-C3DC3E0AC7C4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F71D8-F103-4819-BCC3-7B3DF3C3B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5CA6-3737-4E80-910C-7F64C9EF8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F69C-F950-4BBB-ABB6-65EC819D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DD5B-B838-4A38-9CEF-FE9B7F0EC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16" y="84221"/>
            <a:ext cx="9976184" cy="1413711"/>
          </a:xfrm>
        </p:spPr>
        <p:txBody>
          <a:bodyPr>
            <a:no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Were there any key takeaways from the programs with missing (0) attendance? 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507BC-30B6-49EC-B390-9F0650AA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9" y="1750596"/>
            <a:ext cx="5829350" cy="48878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CB7B71D-3617-4094-AD20-3B124E565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446" y="1750595"/>
            <a:ext cx="4020553" cy="179270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Doris Jones has the highest number of programs with zero attendance at 355.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2BBF397-C2BF-4525-AFED-26A8E9AAA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428224"/>
              </p:ext>
            </p:extLst>
          </p:nvPr>
        </p:nvGraphicFramePr>
        <p:xfrm>
          <a:off x="5481638" y="3232150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1228578" imgH="390661" progId="Excel.Sheet.12">
                  <p:embed/>
                </p:oleObj>
              </mc:Choice>
              <mc:Fallback>
                <p:oleObj name="Worksheet" r:id="rId4" imgW="1228578" imgH="3906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1638" y="3232150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3876B2-2AA1-4D35-931D-E036C72B0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98507"/>
              </p:ext>
            </p:extLst>
          </p:nvPr>
        </p:nvGraphicFramePr>
        <p:xfrm>
          <a:off x="6647446" y="2980573"/>
          <a:ext cx="4289258" cy="36004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63219">
                  <a:extLst>
                    <a:ext uri="{9D8B030D-6E8A-4147-A177-3AD203B41FA5}">
                      <a16:colId xmlns:a16="http://schemas.microsoft.com/office/drawing/2014/main" val="363275725"/>
                    </a:ext>
                  </a:extLst>
                </a:gridCol>
                <a:gridCol w="2626039">
                  <a:extLst>
                    <a:ext uri="{9D8B030D-6E8A-4147-A177-3AD203B41FA5}">
                      <a16:colId xmlns:a16="http://schemas.microsoft.com/office/drawing/2014/main" val="2748352975"/>
                    </a:ext>
                  </a:extLst>
                </a:gridCol>
              </a:tblGrid>
              <a:tr h="422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QPL Staff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 of Programs with zero attendance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0949765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Amanda Aponte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7662928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Catherine Olivo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9724523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Cathy Chen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2977506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Daniel Nkansah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353465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Doris Jones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979583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Fiona Harvey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041550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Fred </a:t>
                      </a:r>
                      <a:r>
                        <a:rPr lang="en-US" sz="1100" dirty="0" err="1">
                          <a:effectLst/>
                        </a:rPr>
                        <a:t>Gitner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8000770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Gabriel Cortez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931453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Gillian Miller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680127"/>
                  </a:ext>
                </a:extLst>
              </a:tr>
              <a:tr h="144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Julia Hodge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633214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Karen </a:t>
                      </a:r>
                      <a:r>
                        <a:rPr lang="en-US" sz="1100" dirty="0" err="1">
                          <a:effectLst/>
                        </a:rPr>
                        <a:t>Vermut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4951547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Leslie Taylor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9374500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Madellen</a:t>
                      </a:r>
                      <a:r>
                        <a:rPr lang="en-US" sz="1100" dirty="0">
                          <a:effectLst/>
                        </a:rPr>
                        <a:t> Garcia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470333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Madlyn Schneider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1447052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Mary Smith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058863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Melissa </a:t>
                      </a:r>
                      <a:r>
                        <a:rPr lang="en-US" sz="1100" dirty="0" err="1">
                          <a:effectLst/>
                        </a:rPr>
                        <a:t>Malanuk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458218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Olaiza</a:t>
                      </a:r>
                      <a:r>
                        <a:rPr lang="en-US" sz="1100" dirty="0">
                          <a:effectLst/>
                        </a:rPr>
                        <a:t> Castillo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3546002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Radames Suarez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095085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Selena </a:t>
                      </a:r>
                      <a:r>
                        <a:rPr lang="en-US" sz="1100" dirty="0" err="1">
                          <a:effectLst/>
                        </a:rPr>
                        <a:t>Sharmin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484994"/>
                  </a:ext>
                </a:extLst>
              </a:tr>
              <a:tr h="1505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Tamara Michel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124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69C9-DB21-4AD2-B9E4-C0CEF284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Were there any key takeaways from the programs with missing (0) attendance? 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BC036-1E69-4328-AB28-E4DAC6991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47" y="2063415"/>
            <a:ext cx="5849489" cy="4313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B6B20-DC32-46AA-9459-149ADFDDBBF9}"/>
              </a:ext>
            </a:extLst>
          </p:cNvPr>
          <p:cNvSpPr txBox="1"/>
          <p:nvPr/>
        </p:nvSpPr>
        <p:spPr>
          <a:xfrm>
            <a:off x="7585911" y="2228671"/>
            <a:ext cx="315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Adult Programs has the highest amount of zero attendance with it being 489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3E44D7-9D6A-41E7-A0C1-9F8ABE39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92090"/>
              </p:ext>
            </p:extLst>
          </p:nvPr>
        </p:nvGraphicFramePr>
        <p:xfrm>
          <a:off x="7307129" y="3637881"/>
          <a:ext cx="3709838" cy="207327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71152">
                  <a:extLst>
                    <a:ext uri="{9D8B030D-6E8A-4147-A177-3AD203B41FA5}">
                      <a16:colId xmlns:a16="http://schemas.microsoft.com/office/drawing/2014/main" val="2138050544"/>
                    </a:ext>
                  </a:extLst>
                </a:gridCol>
                <a:gridCol w="2138686">
                  <a:extLst>
                    <a:ext uri="{9D8B030D-6E8A-4147-A177-3AD203B41FA5}">
                      <a16:colId xmlns:a16="http://schemas.microsoft.com/office/drawing/2014/main" val="208667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Programs with zero attendance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41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Adult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731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Children's Services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801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College Readiness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50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Community Health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5956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Early Learning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447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5009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Older Adults/Mail-A-Book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86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STACKS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5854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Teens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70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3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FCD5-F5BF-4A1F-A62F-5D64FB40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279"/>
            <a:ext cx="11121189" cy="1173079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 the programs with attendance entered- which staff booked the most programs/sessions? The least # of programs/sessions?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36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1BA381-3778-4135-979F-724C72C23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973698"/>
              </p:ext>
            </p:extLst>
          </p:nvPr>
        </p:nvGraphicFramePr>
        <p:xfrm>
          <a:off x="7435515" y="3308724"/>
          <a:ext cx="3362410" cy="327240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78406">
                  <a:extLst>
                    <a:ext uri="{9D8B030D-6E8A-4147-A177-3AD203B41FA5}">
                      <a16:colId xmlns:a16="http://schemas.microsoft.com/office/drawing/2014/main" val="2212796084"/>
                    </a:ext>
                  </a:extLst>
                </a:gridCol>
                <a:gridCol w="1684004">
                  <a:extLst>
                    <a:ext uri="{9D8B030D-6E8A-4147-A177-3AD203B41FA5}">
                      <a16:colId xmlns:a16="http://schemas.microsoft.com/office/drawing/2014/main" val="667486899"/>
                    </a:ext>
                  </a:extLst>
                </a:gridCol>
              </a:tblGrid>
              <a:tr h="1442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Staff 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Programs with Attendance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2269453258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Amanda Aponte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1447305292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Catherine Olivo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1753242797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Cathy Chen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3553917127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Daniel Nkansah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3216539780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Doris Jones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2974945021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Fiona Harvey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130109322"/>
                  </a:ext>
                </a:extLst>
              </a:tr>
              <a:tr h="142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Fred </a:t>
                      </a:r>
                      <a:r>
                        <a:rPr lang="en-US" sz="1000" dirty="0" err="1">
                          <a:effectLst/>
                        </a:rPr>
                        <a:t>Gitner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1875097069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Gabriel Cortez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3099837240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Gillian Miller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1973087443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Julia Hodge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852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1103137175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Karen </a:t>
                      </a:r>
                      <a:r>
                        <a:rPr lang="en-US" sz="1000" dirty="0" err="1">
                          <a:effectLst/>
                        </a:rPr>
                        <a:t>Vermut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3937560464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Leslie Taylor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382188275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Madellen</a:t>
                      </a:r>
                      <a:r>
                        <a:rPr lang="en-US" sz="1000" dirty="0">
                          <a:effectLst/>
                        </a:rPr>
                        <a:t> Garcia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15429571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Madlyn Schneider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215887318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Mary Smith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3078224025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Melissa </a:t>
                      </a:r>
                      <a:r>
                        <a:rPr lang="en-US" sz="1000" dirty="0" err="1">
                          <a:effectLst/>
                        </a:rPr>
                        <a:t>Malanuk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1412671199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Olaiza</a:t>
                      </a:r>
                      <a:r>
                        <a:rPr lang="en-US" sz="1000" dirty="0">
                          <a:effectLst/>
                        </a:rPr>
                        <a:t> Castillo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3316525666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Radames Suarez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3579797261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Selena </a:t>
                      </a:r>
                      <a:r>
                        <a:rPr lang="en-US" sz="1000" dirty="0" err="1">
                          <a:effectLst/>
                        </a:rPr>
                        <a:t>Sharmin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1206005148"/>
                  </a:ext>
                </a:extLst>
              </a:tr>
              <a:tr h="113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Tamara Michel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279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016" marR="65016" marT="0" marB="0"/>
                </a:tc>
                <a:extLst>
                  <a:ext uri="{0D108BD9-81ED-4DB2-BD59-A6C34878D82A}">
                    <a16:rowId xmlns:a16="http://schemas.microsoft.com/office/drawing/2014/main" val="33103746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73A036D-E092-443B-9187-9DC91407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0837"/>
            <a:ext cx="6561160" cy="4049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2ABE3C-6D60-4885-8F78-20A2D4E3DC54}"/>
              </a:ext>
            </a:extLst>
          </p:cNvPr>
          <p:cNvSpPr txBox="1"/>
          <p:nvPr/>
        </p:nvSpPr>
        <p:spPr>
          <a:xfrm>
            <a:off x="7339264" y="2050837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employee that hosted the most programs with attendance is Madlyn Schneider with 1008 programs, and the least is Fred </a:t>
            </a:r>
            <a:r>
              <a:rPr lang="en-US" dirty="0" err="1"/>
              <a:t>Gitner</a:t>
            </a:r>
            <a:r>
              <a:rPr lang="en-US" dirty="0"/>
              <a:t> with 3 programs</a:t>
            </a:r>
          </a:p>
        </p:txBody>
      </p:sp>
    </p:spTree>
    <p:extLst>
      <p:ext uri="{BB962C8B-B14F-4D97-AF65-F5344CB8AC3E}">
        <p14:creationId xmlns:p14="http://schemas.microsoft.com/office/powerpoint/2010/main" val="280262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8A79-128E-49AF-80B9-317EA1B9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types of programs were most attended?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392A57-8328-40E7-BD5C-04AA7D42A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27" y="2116117"/>
            <a:ext cx="5410336" cy="3338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35DD9-A0A5-41DF-B961-E84F73C9C20F}"/>
              </a:ext>
            </a:extLst>
          </p:cNvPr>
          <p:cNvSpPr txBox="1"/>
          <p:nvPr/>
        </p:nvSpPr>
        <p:spPr>
          <a:xfrm>
            <a:off x="7004283" y="2862262"/>
            <a:ext cx="38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attended programs were NAP, Adult, Children’s Service, and Older Adults </a:t>
            </a:r>
          </a:p>
        </p:txBody>
      </p:sp>
    </p:spTree>
    <p:extLst>
      <p:ext uri="{BB962C8B-B14F-4D97-AF65-F5344CB8AC3E}">
        <p14:creationId xmlns:p14="http://schemas.microsoft.com/office/powerpoint/2010/main" val="379063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5010-C05B-4682-91D5-9D4691EF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by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5B850-51D0-4C64-9A3A-2D23F0CCB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79" y="1877993"/>
            <a:ext cx="5825426" cy="3595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3AFA3-5F47-4DEA-976E-0D0761092871}"/>
              </a:ext>
            </a:extLst>
          </p:cNvPr>
          <p:cNvSpPr txBox="1"/>
          <p:nvPr/>
        </p:nvSpPr>
        <p:spPr>
          <a:xfrm>
            <a:off x="6383314" y="2212688"/>
            <a:ext cx="4149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month with the highest attendance is </a:t>
            </a:r>
          </a:p>
          <a:p>
            <a:r>
              <a:rPr lang="en-US" dirty="0"/>
              <a:t>February 2020 and the month with the </a:t>
            </a:r>
          </a:p>
          <a:p>
            <a:r>
              <a:rPr lang="en-US" dirty="0"/>
              <a:t>lowest attendance is July 2020.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3B79-8A04-492A-820B-C91E4411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by Paid or Unpaid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A94A1-30B9-45BC-A22A-0EFAE1338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174" y="2321461"/>
            <a:ext cx="5596826" cy="3454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454B9B-7D46-4897-AAC9-1BAC80245AAA}"/>
              </a:ext>
            </a:extLst>
          </p:cNvPr>
          <p:cNvSpPr txBox="1"/>
          <p:nvPr/>
        </p:nvSpPr>
        <p:spPr>
          <a:xfrm>
            <a:off x="7459578" y="2785311"/>
            <a:ext cx="3344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Doris Jones has the highest number of programs with zero attendance and the person with the lowest number of programs with no attendance is Fred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6AB6-A26E-4C06-993A-D87DDB77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by Activity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EB785B-7981-44B9-A0C7-B0A7849B4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26" y="1813593"/>
            <a:ext cx="7050778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E1219-880B-48F0-9AEB-65A7D53BA3F8}"/>
              </a:ext>
            </a:extLst>
          </p:cNvPr>
          <p:cNvSpPr txBox="1"/>
          <p:nvPr/>
        </p:nvSpPr>
        <p:spPr>
          <a:xfrm>
            <a:off x="7802479" y="2123574"/>
            <a:ext cx="3984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activity that had the highest attendance by a large margin is the Adult Program, followed by the Children's Program. There are several programs with little or no attendance, such as Summer Reading, ESOL, and Training</a:t>
            </a:r>
          </a:p>
        </p:txBody>
      </p:sp>
    </p:spTree>
    <p:extLst>
      <p:ext uri="{BB962C8B-B14F-4D97-AF65-F5344CB8AC3E}">
        <p14:creationId xmlns:p14="http://schemas.microsoft.com/office/powerpoint/2010/main" val="414589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17565</TotalTime>
  <Words>395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Excel Worksheet</vt:lpstr>
      <vt:lpstr>Were there any key takeaways from the programs with missing (0) attendance? </vt:lpstr>
      <vt:lpstr>Were there any key takeaways from the programs with missing (0) attendance? </vt:lpstr>
      <vt:lpstr>Of the programs with attendance entered- which staff booked the most programs/sessions? The least # of programs/sessions? </vt:lpstr>
      <vt:lpstr>What types of programs were most attended?</vt:lpstr>
      <vt:lpstr>Attendance by Month</vt:lpstr>
      <vt:lpstr>Attendance by Paid or Unpaid Program</vt:lpstr>
      <vt:lpstr>Attendance by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Were there any key takeaways from the programs with missing (0) attendance? </dc:title>
  <dc:creator>Matthew Magiera</dc:creator>
  <cp:lastModifiedBy>Magiera, Matthew</cp:lastModifiedBy>
  <cp:revision>4</cp:revision>
  <dcterms:created xsi:type="dcterms:W3CDTF">2022-03-02T22:10:57Z</dcterms:created>
  <dcterms:modified xsi:type="dcterms:W3CDTF">2022-03-15T02:56:51Z</dcterms:modified>
</cp:coreProperties>
</file>