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6A8F4-F76F-44AC-BF61-EF98C1357864}" type="datetimeFigureOut">
              <a:rPr lang="en-CA" smtClean="0"/>
              <a:t>31/03/2012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3CB7-33DE-49CF-B0D0-C14B765F2F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985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6A8F4-F76F-44AC-BF61-EF98C1357864}" type="datetimeFigureOut">
              <a:rPr lang="en-CA" smtClean="0"/>
              <a:t>31/03/2012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3CB7-33DE-49CF-B0D0-C14B765F2F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86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6A8F4-F76F-44AC-BF61-EF98C1357864}" type="datetimeFigureOut">
              <a:rPr lang="en-CA" smtClean="0"/>
              <a:t>31/03/2012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3CB7-33DE-49CF-B0D0-C14B765F2F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850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6A8F4-F76F-44AC-BF61-EF98C1357864}" type="datetimeFigureOut">
              <a:rPr lang="en-CA" smtClean="0"/>
              <a:t>31/03/2012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3CB7-33DE-49CF-B0D0-C14B765F2F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286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6A8F4-F76F-44AC-BF61-EF98C1357864}" type="datetimeFigureOut">
              <a:rPr lang="en-CA" smtClean="0"/>
              <a:t>31/03/2012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3CB7-33DE-49CF-B0D0-C14B765F2F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51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6A8F4-F76F-44AC-BF61-EF98C1357864}" type="datetimeFigureOut">
              <a:rPr lang="en-CA" smtClean="0"/>
              <a:t>31/03/2012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3CB7-33DE-49CF-B0D0-C14B765F2F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072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6A8F4-F76F-44AC-BF61-EF98C1357864}" type="datetimeFigureOut">
              <a:rPr lang="en-CA" smtClean="0"/>
              <a:t>31/03/2012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3CB7-33DE-49CF-B0D0-C14B765F2F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674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6A8F4-F76F-44AC-BF61-EF98C1357864}" type="datetimeFigureOut">
              <a:rPr lang="en-CA" smtClean="0"/>
              <a:t>31/03/2012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3CB7-33DE-49CF-B0D0-C14B765F2F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308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6A8F4-F76F-44AC-BF61-EF98C1357864}" type="datetimeFigureOut">
              <a:rPr lang="en-CA" smtClean="0"/>
              <a:t>31/03/2012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3CB7-33DE-49CF-B0D0-C14B765F2F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00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6A8F4-F76F-44AC-BF61-EF98C1357864}" type="datetimeFigureOut">
              <a:rPr lang="en-CA" smtClean="0"/>
              <a:t>31/03/2012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3CB7-33DE-49CF-B0D0-C14B765F2F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331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6A8F4-F76F-44AC-BF61-EF98C1357864}" type="datetimeFigureOut">
              <a:rPr lang="en-CA" smtClean="0"/>
              <a:t>31/03/2012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3CB7-33DE-49CF-B0D0-C14B765F2F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483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6A8F4-F76F-44AC-BF61-EF98C1357864}" type="datetimeFigureOut">
              <a:rPr lang="en-CA" smtClean="0"/>
              <a:t>31/03/2012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D3CB7-33DE-49CF-B0D0-C14B765F2F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153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168276" y="1289708"/>
            <a:ext cx="8765268" cy="4083508"/>
            <a:chOff x="168276" y="1289708"/>
            <a:chExt cx="8765268" cy="4083508"/>
          </a:xfrm>
        </p:grpSpPr>
        <p:sp>
          <p:nvSpPr>
            <p:cNvPr id="4" name="Oval 3"/>
            <p:cNvSpPr/>
            <p:nvPr/>
          </p:nvSpPr>
          <p:spPr>
            <a:xfrm>
              <a:off x="6524184" y="253276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L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524184" y="362072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M</a:t>
              </a:r>
              <a:endParaRPr lang="en-CA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5256076" y="4394942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K</a:t>
              </a:r>
              <a:endParaRPr lang="en-CA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256076" y="2999562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J</a:t>
              </a:r>
              <a:endParaRPr lang="en-CA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256076" y="185269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I</a:t>
              </a:r>
              <a:endParaRPr lang="en-CA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699340" y="4869160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H</a:t>
              </a:r>
              <a:endParaRPr lang="en-CA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681632" y="367466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G</a:t>
              </a:r>
              <a:endParaRPr lang="en-CA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707904" y="242111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F</a:t>
              </a:r>
              <a:endParaRPr lang="en-CA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707904" y="128970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E</a:t>
              </a:r>
              <a:endParaRPr lang="en-CA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267744" y="4869160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</a:t>
              </a:r>
              <a:endParaRPr lang="en-CA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265424" y="367466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C</a:t>
              </a:r>
              <a:endParaRPr lang="en-CA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265424" y="2427492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B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68276" y="2984232"/>
              <a:ext cx="1337208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Start</a:t>
              </a:r>
              <a:endParaRPr lang="en-CA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7596336" y="2999562"/>
              <a:ext cx="1337208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End</a:t>
              </a:r>
              <a:endParaRPr lang="en-CA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265424" y="1307996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A</a:t>
              </a:r>
              <a:endParaRPr lang="en-CA" dirty="0"/>
            </a:p>
          </p:txBody>
        </p:sp>
        <p:cxnSp>
          <p:nvCxnSpPr>
            <p:cNvPr id="20" name="Straight Arrow Connector 19"/>
            <p:cNvCxnSpPr>
              <a:stCxn id="16" idx="6"/>
              <a:endCxn id="18" idx="2"/>
            </p:cNvCxnSpPr>
            <p:nvPr/>
          </p:nvCxnSpPr>
          <p:spPr>
            <a:xfrm flipV="1">
              <a:off x="1505484" y="1560024"/>
              <a:ext cx="759940" cy="16762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6" idx="6"/>
              <a:endCxn id="15" idx="2"/>
            </p:cNvCxnSpPr>
            <p:nvPr/>
          </p:nvCxnSpPr>
          <p:spPr>
            <a:xfrm flipV="1">
              <a:off x="1505484" y="2679520"/>
              <a:ext cx="759940" cy="5567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6" idx="6"/>
              <a:endCxn id="14" idx="2"/>
            </p:cNvCxnSpPr>
            <p:nvPr/>
          </p:nvCxnSpPr>
          <p:spPr>
            <a:xfrm>
              <a:off x="1505484" y="3236260"/>
              <a:ext cx="759940" cy="6904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6" idx="6"/>
              <a:endCxn id="13" idx="2"/>
            </p:cNvCxnSpPr>
            <p:nvPr/>
          </p:nvCxnSpPr>
          <p:spPr>
            <a:xfrm>
              <a:off x="1505484" y="3236260"/>
              <a:ext cx="762260" cy="18849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8" idx="6"/>
              <a:endCxn id="12" idx="2"/>
            </p:cNvCxnSpPr>
            <p:nvPr/>
          </p:nvCxnSpPr>
          <p:spPr>
            <a:xfrm flipV="1">
              <a:off x="2769480" y="1541736"/>
              <a:ext cx="938424" cy="182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8" idx="6"/>
              <a:endCxn id="11" idx="2"/>
            </p:cNvCxnSpPr>
            <p:nvPr/>
          </p:nvCxnSpPr>
          <p:spPr>
            <a:xfrm>
              <a:off x="2769480" y="1560024"/>
              <a:ext cx="938424" cy="11131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5" idx="6"/>
              <a:endCxn id="11" idx="2"/>
            </p:cNvCxnSpPr>
            <p:nvPr/>
          </p:nvCxnSpPr>
          <p:spPr>
            <a:xfrm flipV="1">
              <a:off x="2769480" y="2673146"/>
              <a:ext cx="938424" cy="63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5" idx="6"/>
              <a:endCxn id="10" idx="2"/>
            </p:cNvCxnSpPr>
            <p:nvPr/>
          </p:nvCxnSpPr>
          <p:spPr>
            <a:xfrm>
              <a:off x="2769480" y="2679520"/>
              <a:ext cx="912152" cy="12471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4" idx="6"/>
              <a:endCxn id="9" idx="2"/>
            </p:cNvCxnSpPr>
            <p:nvPr/>
          </p:nvCxnSpPr>
          <p:spPr>
            <a:xfrm>
              <a:off x="2769480" y="3926696"/>
              <a:ext cx="929860" cy="11944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3" idx="6"/>
            </p:cNvCxnSpPr>
            <p:nvPr/>
          </p:nvCxnSpPr>
          <p:spPr>
            <a:xfrm>
              <a:off x="2771800" y="5121188"/>
              <a:ext cx="9098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3" idx="6"/>
              <a:endCxn id="10" idx="2"/>
            </p:cNvCxnSpPr>
            <p:nvPr/>
          </p:nvCxnSpPr>
          <p:spPr>
            <a:xfrm flipV="1">
              <a:off x="2771800" y="3926696"/>
              <a:ext cx="909832" cy="11944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4" idx="6"/>
              <a:endCxn id="10" idx="2"/>
            </p:cNvCxnSpPr>
            <p:nvPr/>
          </p:nvCxnSpPr>
          <p:spPr>
            <a:xfrm>
              <a:off x="2769480" y="3926696"/>
              <a:ext cx="9121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6"/>
              <a:endCxn id="12" idx="2"/>
            </p:cNvCxnSpPr>
            <p:nvPr/>
          </p:nvCxnSpPr>
          <p:spPr>
            <a:xfrm flipV="1">
              <a:off x="2769480" y="1541736"/>
              <a:ext cx="938424" cy="11377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12" idx="6"/>
              <a:endCxn id="8" idx="2"/>
            </p:cNvCxnSpPr>
            <p:nvPr/>
          </p:nvCxnSpPr>
          <p:spPr>
            <a:xfrm>
              <a:off x="4211960" y="1541736"/>
              <a:ext cx="1044116" cy="5629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8" idx="6"/>
              <a:endCxn id="4" idx="2"/>
            </p:cNvCxnSpPr>
            <p:nvPr/>
          </p:nvCxnSpPr>
          <p:spPr>
            <a:xfrm>
              <a:off x="5760132" y="2104726"/>
              <a:ext cx="764052" cy="6800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11" idx="6"/>
              <a:endCxn id="8" idx="2"/>
            </p:cNvCxnSpPr>
            <p:nvPr/>
          </p:nvCxnSpPr>
          <p:spPr>
            <a:xfrm flipV="1">
              <a:off x="4211960" y="2104726"/>
              <a:ext cx="1044116" cy="5684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10" idx="7"/>
              <a:endCxn id="7" idx="2"/>
            </p:cNvCxnSpPr>
            <p:nvPr/>
          </p:nvCxnSpPr>
          <p:spPr>
            <a:xfrm flipV="1">
              <a:off x="4111871" y="3251590"/>
              <a:ext cx="1144205" cy="4968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7" idx="2"/>
            </p:cNvCxnSpPr>
            <p:nvPr/>
          </p:nvCxnSpPr>
          <p:spPr>
            <a:xfrm>
              <a:off x="4283968" y="2673146"/>
              <a:ext cx="972108" cy="5784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10" idx="6"/>
              <a:endCxn id="6" idx="2"/>
            </p:cNvCxnSpPr>
            <p:nvPr/>
          </p:nvCxnSpPr>
          <p:spPr>
            <a:xfrm>
              <a:off x="4185688" y="3926696"/>
              <a:ext cx="1070388" cy="7202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9" idx="6"/>
              <a:endCxn id="6" idx="2"/>
            </p:cNvCxnSpPr>
            <p:nvPr/>
          </p:nvCxnSpPr>
          <p:spPr>
            <a:xfrm flipV="1">
              <a:off x="4203396" y="4646970"/>
              <a:ext cx="1052680" cy="4742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7" idx="6"/>
              <a:endCxn id="4" idx="2"/>
            </p:cNvCxnSpPr>
            <p:nvPr/>
          </p:nvCxnSpPr>
          <p:spPr>
            <a:xfrm flipV="1">
              <a:off x="5760132" y="2784792"/>
              <a:ext cx="764052" cy="4667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7" idx="6"/>
              <a:endCxn id="5" idx="2"/>
            </p:cNvCxnSpPr>
            <p:nvPr/>
          </p:nvCxnSpPr>
          <p:spPr>
            <a:xfrm>
              <a:off x="5760132" y="3251590"/>
              <a:ext cx="764052" cy="6211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" idx="6"/>
              <a:endCxn id="5" idx="2"/>
            </p:cNvCxnSpPr>
            <p:nvPr/>
          </p:nvCxnSpPr>
          <p:spPr>
            <a:xfrm flipV="1">
              <a:off x="5760132" y="3872756"/>
              <a:ext cx="764052" cy="7742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6" idx="6"/>
              <a:endCxn id="4" idx="2"/>
            </p:cNvCxnSpPr>
            <p:nvPr/>
          </p:nvCxnSpPr>
          <p:spPr>
            <a:xfrm flipV="1">
              <a:off x="5760132" y="2784792"/>
              <a:ext cx="764052" cy="18621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8" idx="6"/>
              <a:endCxn id="5" idx="2"/>
            </p:cNvCxnSpPr>
            <p:nvPr/>
          </p:nvCxnSpPr>
          <p:spPr>
            <a:xfrm>
              <a:off x="5760132" y="2104726"/>
              <a:ext cx="764052" cy="17680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4" idx="6"/>
              <a:endCxn id="17" idx="2"/>
            </p:cNvCxnSpPr>
            <p:nvPr/>
          </p:nvCxnSpPr>
          <p:spPr>
            <a:xfrm>
              <a:off x="7028240" y="2784792"/>
              <a:ext cx="568096" cy="4667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5" idx="6"/>
              <a:endCxn id="17" idx="2"/>
            </p:cNvCxnSpPr>
            <p:nvPr/>
          </p:nvCxnSpPr>
          <p:spPr>
            <a:xfrm flipV="1">
              <a:off x="7028240" y="3251590"/>
              <a:ext cx="568096" cy="6211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1691680" y="2116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88" name="TextBox 87"/>
          <p:cNvSpPr txBox="1"/>
          <p:nvPr/>
        </p:nvSpPr>
        <p:spPr>
          <a:xfrm>
            <a:off x="1885454" y="2740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89" name="TextBox 88"/>
          <p:cNvSpPr txBox="1"/>
          <p:nvPr/>
        </p:nvSpPr>
        <p:spPr>
          <a:xfrm>
            <a:off x="1788347" y="3455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4</a:t>
            </a:r>
            <a:endParaRPr lang="en-CA" dirty="0"/>
          </a:p>
        </p:txBody>
      </p:sp>
      <p:sp>
        <p:nvSpPr>
          <p:cNvPr id="90" name="TextBox 89"/>
          <p:cNvSpPr txBox="1"/>
          <p:nvPr/>
        </p:nvSpPr>
        <p:spPr>
          <a:xfrm>
            <a:off x="1735771" y="42598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91" name="TextBox 90"/>
          <p:cNvSpPr txBox="1"/>
          <p:nvPr/>
        </p:nvSpPr>
        <p:spPr>
          <a:xfrm>
            <a:off x="3074713" y="128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</a:t>
            </a:r>
            <a:endParaRPr lang="en-CA" dirty="0"/>
          </a:p>
        </p:txBody>
      </p:sp>
      <p:sp>
        <p:nvSpPr>
          <p:cNvPr id="92" name="TextBox 91"/>
          <p:cNvSpPr txBox="1"/>
          <p:nvPr/>
        </p:nvSpPr>
        <p:spPr>
          <a:xfrm>
            <a:off x="2742064" y="2197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  <a:endParaRPr lang="en-CA" dirty="0"/>
          </a:p>
        </p:txBody>
      </p:sp>
      <p:sp>
        <p:nvSpPr>
          <p:cNvPr id="94" name="TextBox 93"/>
          <p:cNvSpPr txBox="1"/>
          <p:nvPr/>
        </p:nvSpPr>
        <p:spPr>
          <a:xfrm>
            <a:off x="3087849" y="2566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4</a:t>
            </a:r>
            <a:endParaRPr lang="en-CA" dirty="0"/>
          </a:p>
        </p:txBody>
      </p:sp>
      <p:sp>
        <p:nvSpPr>
          <p:cNvPr id="95" name="TextBox 94"/>
          <p:cNvSpPr txBox="1"/>
          <p:nvPr/>
        </p:nvSpPr>
        <p:spPr>
          <a:xfrm>
            <a:off x="2742064" y="1668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  <a:endParaRPr lang="en-CA" dirty="0"/>
          </a:p>
        </p:txBody>
      </p:sp>
      <p:sp>
        <p:nvSpPr>
          <p:cNvPr id="96" name="TextBox 95"/>
          <p:cNvSpPr txBox="1"/>
          <p:nvPr/>
        </p:nvSpPr>
        <p:spPr>
          <a:xfrm>
            <a:off x="3043750" y="31342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97" name="TextBox 96"/>
          <p:cNvSpPr txBox="1"/>
          <p:nvPr/>
        </p:nvSpPr>
        <p:spPr>
          <a:xfrm>
            <a:off x="3087849" y="3809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CA" dirty="0"/>
          </a:p>
        </p:txBody>
      </p:sp>
      <p:sp>
        <p:nvSpPr>
          <p:cNvPr id="99" name="TextBox 98"/>
          <p:cNvSpPr txBox="1"/>
          <p:nvPr/>
        </p:nvSpPr>
        <p:spPr>
          <a:xfrm>
            <a:off x="5760132" y="28822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CA" dirty="0"/>
          </a:p>
        </p:txBody>
      </p:sp>
      <p:sp>
        <p:nvSpPr>
          <p:cNvPr id="100" name="TextBox 99"/>
          <p:cNvSpPr txBox="1"/>
          <p:nvPr/>
        </p:nvSpPr>
        <p:spPr>
          <a:xfrm>
            <a:off x="5758477" y="32876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</a:t>
            </a:r>
            <a:endParaRPr lang="en-CA" dirty="0"/>
          </a:p>
        </p:txBody>
      </p:sp>
      <p:sp>
        <p:nvSpPr>
          <p:cNvPr id="101" name="TextBox 100"/>
          <p:cNvSpPr txBox="1"/>
          <p:nvPr/>
        </p:nvSpPr>
        <p:spPr>
          <a:xfrm>
            <a:off x="7161445" y="27513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161445" y="3557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103" name="TextBox 102"/>
          <p:cNvSpPr txBox="1"/>
          <p:nvPr/>
        </p:nvSpPr>
        <p:spPr>
          <a:xfrm>
            <a:off x="5760132" y="40391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CA" dirty="0"/>
          </a:p>
        </p:txBody>
      </p:sp>
      <p:sp>
        <p:nvSpPr>
          <p:cNvPr id="104" name="TextBox 103"/>
          <p:cNvSpPr txBox="1"/>
          <p:nvPr/>
        </p:nvSpPr>
        <p:spPr>
          <a:xfrm>
            <a:off x="5758477" y="444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105" name="TextBox 104"/>
          <p:cNvSpPr txBox="1"/>
          <p:nvPr/>
        </p:nvSpPr>
        <p:spPr>
          <a:xfrm>
            <a:off x="5763344" y="1828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761689" y="2234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</a:t>
            </a:r>
            <a:endParaRPr lang="en-CA" dirty="0"/>
          </a:p>
        </p:txBody>
      </p:sp>
      <p:sp>
        <p:nvSpPr>
          <p:cNvPr id="107" name="TextBox 106"/>
          <p:cNvSpPr txBox="1"/>
          <p:nvPr/>
        </p:nvSpPr>
        <p:spPr>
          <a:xfrm>
            <a:off x="2769480" y="45749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108" name="TextBox 107"/>
          <p:cNvSpPr txBox="1"/>
          <p:nvPr/>
        </p:nvSpPr>
        <p:spPr>
          <a:xfrm>
            <a:off x="2769480" y="4045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109" name="TextBox 108"/>
          <p:cNvSpPr txBox="1"/>
          <p:nvPr/>
        </p:nvSpPr>
        <p:spPr>
          <a:xfrm>
            <a:off x="4203396" y="22247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</a:t>
            </a:r>
            <a:endParaRPr lang="en-CA" dirty="0"/>
          </a:p>
        </p:txBody>
      </p:sp>
      <p:sp>
        <p:nvSpPr>
          <p:cNvPr id="110" name="TextBox 109"/>
          <p:cNvSpPr txBox="1"/>
          <p:nvPr/>
        </p:nvSpPr>
        <p:spPr>
          <a:xfrm>
            <a:off x="4203396" y="1609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  <a:endParaRPr lang="en-CA" dirty="0"/>
          </a:p>
        </p:txBody>
      </p:sp>
      <p:sp>
        <p:nvSpPr>
          <p:cNvPr id="111" name="TextBox 110"/>
          <p:cNvSpPr txBox="1"/>
          <p:nvPr/>
        </p:nvSpPr>
        <p:spPr>
          <a:xfrm>
            <a:off x="4223212" y="3372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  <a:endParaRPr lang="en-CA" dirty="0"/>
          </a:p>
        </p:txBody>
      </p:sp>
      <p:sp>
        <p:nvSpPr>
          <p:cNvPr id="112" name="TextBox 111"/>
          <p:cNvSpPr txBox="1"/>
          <p:nvPr/>
        </p:nvSpPr>
        <p:spPr>
          <a:xfrm>
            <a:off x="4223212" y="2757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113" name="TextBox 112"/>
          <p:cNvSpPr txBox="1"/>
          <p:nvPr/>
        </p:nvSpPr>
        <p:spPr>
          <a:xfrm>
            <a:off x="4203396" y="4665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mtClean="0"/>
              <a:t>2</a:t>
            </a:r>
            <a:endParaRPr lang="en-CA" dirty="0"/>
          </a:p>
        </p:txBody>
      </p:sp>
      <p:sp>
        <p:nvSpPr>
          <p:cNvPr id="114" name="TextBox 113"/>
          <p:cNvSpPr txBox="1"/>
          <p:nvPr/>
        </p:nvSpPr>
        <p:spPr>
          <a:xfrm>
            <a:off x="4203396" y="4049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  <a:endParaRPr lang="en-CA" dirty="0"/>
          </a:p>
        </p:txBody>
      </p:sp>
      <p:sp>
        <p:nvSpPr>
          <p:cNvPr id="115" name="TextBox 114"/>
          <p:cNvSpPr txBox="1"/>
          <p:nvPr/>
        </p:nvSpPr>
        <p:spPr>
          <a:xfrm>
            <a:off x="3138397" y="51211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4581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42</Words>
  <Application>Microsoft Office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aableson</dc:creator>
  <cp:lastModifiedBy>aableson</cp:lastModifiedBy>
  <cp:revision>8</cp:revision>
  <dcterms:created xsi:type="dcterms:W3CDTF">2012-03-31T18:31:06Z</dcterms:created>
  <dcterms:modified xsi:type="dcterms:W3CDTF">2012-03-31T19:26:49Z</dcterms:modified>
</cp:coreProperties>
</file>