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24485"/>
            <a:ext cx="9144000" cy="1303020"/>
          </a:xfrm>
        </p:spPr>
        <p:txBody>
          <a:bodyPr/>
          <a:lstStyle/>
          <a:p>
            <a:r>
              <a:rPr lang="en-US" b="1" dirty="0"/>
              <a:t>Roberta Sentimental Analysis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751965"/>
            <a:ext cx="4537710" cy="472884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txBody>
          <a:bodyPr/>
          <a:lstStyle/>
          <a:p>
            <a:pPr algn="l"/>
            <a:r>
              <a:rPr lang="en-US"/>
              <a:t>From the 1000 data points scrapped from the web, the following information was obtained:</a:t>
            </a:r>
            <a:endParaRPr lang="en-US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>
                <a:ln w="12700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58.62%</a:t>
            </a:r>
            <a:r>
              <a:rPr lang="en-US"/>
              <a:t> of the reviews were negative.</a:t>
            </a:r>
            <a:endParaRPr lang="en-US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32.85%</a:t>
            </a:r>
            <a:r>
              <a:rPr lang="en-US"/>
              <a:t> of them were positive.</a:t>
            </a:r>
            <a:endParaRPr lang="en-US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While </a:t>
            </a:r>
            <a:r>
              <a:rPr lang="en-US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8.52%</a:t>
            </a:r>
            <a:r>
              <a:rPr lang="en-US"/>
              <a:t> were neutral.</a:t>
            </a:r>
            <a:endParaRPr lang="en-US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/>
          </a:p>
          <a:p>
            <a:pPr algn="l"/>
            <a:endParaRPr lang="en-US"/>
          </a:p>
          <a:p>
            <a:pPr algn="l"/>
            <a:endParaRPr lang="en-US"/>
          </a:p>
        </p:txBody>
      </p:sp>
      <p:pic>
        <p:nvPicPr>
          <p:cNvPr id="6" name="Picture 5" descr="Sentimental analysi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48095" y="1627505"/>
            <a:ext cx="5047615" cy="45993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/>
              <a:t>Words Frequency</a:t>
            </a:r>
            <a:endParaRPr lang="en-US" b="1"/>
          </a:p>
        </p:txBody>
      </p:sp>
      <p:pic>
        <p:nvPicPr>
          <p:cNvPr id="4" name="Content Placeholder 3" descr="histogram of most freq words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15710" y="1691005"/>
            <a:ext cx="5038090" cy="435165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838200" y="2109470"/>
            <a:ext cx="5114290" cy="1198880"/>
          </a:xfrm>
          <a:prstGeom prst="rect">
            <a:avLst/>
          </a:prstGeom>
          <a:pattFill prst="pct30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txBody>
          <a:bodyPr wrap="square" rtlCol="0">
            <a:spAutoFit/>
          </a:bodyPr>
          <a:p>
            <a:r>
              <a:rPr lang="en-US"/>
              <a:t>The Bag of Words approach was used to determine the most frequent words used. Here, we observe that the top most frequently used words are </a:t>
            </a:r>
            <a:r>
              <a:rPr lang="en-US" b="1"/>
              <a:t>flight, service, london, seat and crew</a:t>
            </a:r>
            <a:endParaRPr lang="en-US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340"/>
          </a:xfrm>
        </p:spPr>
        <p:txBody>
          <a:bodyPr/>
          <a:p>
            <a:pPr algn="ctr"/>
            <a:r>
              <a:rPr lang="en-US" b="1"/>
              <a:t>Presentation of Analysis</a:t>
            </a:r>
            <a:endParaRPr lang="en-US" b="1"/>
          </a:p>
        </p:txBody>
      </p:sp>
      <p:pic>
        <p:nvPicPr>
          <p:cNvPr id="4" name="Content Placeholder 3" descr="feat_imp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04490" y="1376680"/>
            <a:ext cx="6382385" cy="391922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297940" y="5585460"/>
            <a:ext cx="9331325" cy="645160"/>
          </a:xfrm>
          <a:prstGeom prst="rect">
            <a:avLst/>
          </a:prstGeom>
          <a:pattFill prst="pct30">
            <a:fgClr>
              <a:schemeClr val="accent1">
                <a:lumMod val="40000"/>
                <a:lumOff val="60000"/>
              </a:schemeClr>
            </a:fgClr>
            <a:bgClr>
              <a:schemeClr val="accent1">
                <a:lumMod val="20000"/>
                <a:lumOff val="80000"/>
              </a:schemeClr>
            </a:bgClr>
          </a:patt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According to the model, it can been seen that length of stay helped the most in determining the likelihood of a customer booking for holiday.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 altLang="en-GB" b="1">
                <a:sym typeface="+mn-ea"/>
              </a:rPr>
              <a:t>Number of customers whose trips have been verified</a:t>
            </a:r>
            <a:endParaRPr lang="en-US" b="1"/>
          </a:p>
        </p:txBody>
      </p:sp>
      <p:pic>
        <p:nvPicPr>
          <p:cNvPr id="4" name="Content Placeholder 3" descr="Verification status_copy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59455" y="1825625"/>
            <a:ext cx="5225415" cy="43516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613</Words>
  <Application>WPS Presentation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Roberta Sentimental Analysis</vt:lpstr>
      <vt:lpstr>Words Frequency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Roberta Sentimental Analysis</dc:title>
  <dc:creator/>
  <cp:lastModifiedBy>Queensley Chinedu</cp:lastModifiedBy>
  <cp:revision>5</cp:revision>
  <dcterms:created xsi:type="dcterms:W3CDTF">2023-05-15T02:40:00Z</dcterms:created>
  <dcterms:modified xsi:type="dcterms:W3CDTF">2023-06-03T12:49:40Z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71961A78A0B34277B16D27CA552EDF43</vt:lpwstr>
  </property>
  <property fmtid="{D5CDD505-2E9C-101B-9397-08002B2CF9AE}" pid="3" name="KSOProductBuildVer">
    <vt:lpwstr>1033-11.2.0.11537</vt:lpwstr>
  </property>
</Properties>
</file>