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EduHub MongoDB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</a:t>
            </a:r>
            <a:r>
              <a:rPr lang="en-US"/>
              <a:t>Eberechukwu Queensley Chinedu</a:t>
            </a:r>
          </a:p>
          <a:p>
            <a:r>
              <a:t>Date: </a:t>
            </a:r>
            <a:r>
              <a:rPr lang="en-US"/>
              <a:t>12th June,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Gained hands-on experience with MongoDB design and queries.</a:t>
            </a:r>
          </a:p>
          <a:p>
            <a:r>
              <a:t>• Understood importance of indexing and validation.</a:t>
            </a:r>
          </a:p>
          <a:p>
            <a:r>
              <a:t>• Learned how to write and optimize aggregation pipelines.</a:t>
            </a:r>
          </a:p>
          <a:p>
            <a:r>
              <a:t>• Reinforced best practices for schema modeling in NoSQL.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and implement a MongoDB-based backend for an online education platform.</a:t>
            </a:r>
          </a:p>
          <a:p>
            <a:r>
              <a:t>The system supports users, courses, enrollments, assignments, and analytics.</a:t>
            </a:r>
          </a:p>
          <a:p>
            <a:r>
              <a:t>Focus was placed on schema design, querying, indexing, and aggregation.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MongoDB 8.0.8</a:t>
            </a:r>
          </a:p>
          <a:p>
            <a:r>
              <a:t>• Python 3.10.9</a:t>
            </a:r>
          </a:p>
          <a:p>
            <a:r>
              <a:t>• PyMongo</a:t>
            </a:r>
          </a:p>
          <a:p>
            <a:r>
              <a:t>• MongoDB Compass</a:t>
            </a:r>
          </a:p>
          <a:p>
            <a:r>
              <a:t>• Jupyter Notebook (for testing and exploration)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Users: Stores student and instructor information.</a:t>
            </a:r>
          </a:p>
          <a:p>
            <a:r>
              <a:t>• Courses: Details about courses offered.</a:t>
            </a:r>
          </a:p>
          <a:p>
            <a:r>
              <a:t>• Enrollments: Tracks students enrolled in courses.</a:t>
            </a:r>
          </a:p>
          <a:p>
            <a:r>
              <a:t>• Lessons: Each course's instructional content.</a:t>
            </a:r>
          </a:p>
          <a:p>
            <a:r>
              <a:t>• Assignments: Tasks given to students.</a:t>
            </a:r>
          </a:p>
          <a:p>
            <a:r>
              <a:t>• Submissions: Assignment submission records.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Schema validation with enum, regex, and type checks.</a:t>
            </a:r>
          </a:p>
          <a:p>
            <a:r>
              <a:t>• Indexes for optimizing common queries.</a:t>
            </a:r>
          </a:p>
          <a:p>
            <a:r>
              <a:t>• Aggregation pipelines for statistics and performance insights.</a:t>
            </a:r>
          </a:p>
          <a:p>
            <a:r>
              <a:t>• Error handling for data integrity and user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Retrieve all active students.</a:t>
            </a:r>
          </a:p>
          <a:p>
            <a:r>
              <a:t>• Search courses by title using case-insensitive match.</a:t>
            </a:r>
          </a:p>
          <a:p>
            <a:r>
              <a:t>• Get courses within specific price range.</a:t>
            </a:r>
          </a:p>
          <a:p>
            <a:r>
              <a:t>• Find users who joined in the last 6 months.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Average grade per student.</a:t>
            </a:r>
          </a:p>
          <a:p>
            <a:r>
              <a:t>• Revenue generated per instructor.</a:t>
            </a:r>
          </a:p>
          <a:p>
            <a:r>
              <a:t>• Monthly enrollment trends.</a:t>
            </a:r>
          </a:p>
          <a:p>
            <a:r>
              <a:t>• Top-performing students by average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explain() to identify slow queries.</a:t>
            </a:r>
          </a:p>
          <a:p>
            <a:r>
              <a:t>• Added compound indexes on enrollment (studentId, courseId).</a:t>
            </a:r>
          </a:p>
          <a:p>
            <a:r>
              <a:t>• Created indexes on user email, course title, and dueDate.</a:t>
            </a:r>
          </a:p>
          <a:p>
            <a:r>
              <a:t>• Measured execution time improvements using Python’s time module.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Challenge: Schema enforcement in a NoSQL DB.</a:t>
            </a:r>
          </a:p>
          <a:p>
            <a:r>
              <a:t>  Solution: Used validation rules via JSON schema.</a:t>
            </a:r>
          </a:p>
          <a:p>
            <a:r>
              <a:t>• Challenge: Query slowness.</a:t>
            </a:r>
          </a:p>
          <a:p>
            <a:r>
              <a:t>  Solution: Indexed key fields and restructured queries.</a:t>
            </a:r>
          </a:p>
          <a:p>
            <a:r>
              <a:t>• Challenge: Aggregating meaningful analytics.</a:t>
            </a:r>
          </a:p>
          <a:p>
            <a:r>
              <a:t>  Solution: Leveraged MongoDB's aggregation pipeline.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EduHub MongoDB Project Overview</vt:lpstr>
      <vt:lpstr>Project Objective</vt:lpstr>
      <vt:lpstr>Technology Stack</vt:lpstr>
      <vt:lpstr>Database Collections</vt:lpstr>
      <vt:lpstr>Key Features</vt:lpstr>
      <vt:lpstr>Query Examples</vt:lpstr>
      <vt:lpstr>Aggregation Highlights</vt:lpstr>
      <vt:lpstr>Performance Optimization</vt:lpstr>
      <vt:lpstr>Challenges and Solutions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Queensley Chinedu</cp:lastModifiedBy>
  <cp:revision>2</cp:revision>
  <dcterms:created xsi:type="dcterms:W3CDTF">2013-01-27T09:14:00Z</dcterms:created>
  <dcterms:modified xsi:type="dcterms:W3CDTF">2025-06-12T05:27:06Z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9C4A71110D334309A88BF5781B15E9D2_12</vt:lpwstr>
  </property>
  <property fmtid="{D5CDD505-2E9C-101B-9397-08002B2CF9AE}" pid="3" name="KSOProductBuildVer">
    <vt:lpwstr>1033-12.2.0.21179</vt:lpwstr>
  </property>
</Properties>
</file>